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slideLayouts/slideLayout1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61"/>
  </p:notesMasterIdLst>
  <p:sldIdLst>
    <p:sldId id="356" r:id="rId4"/>
    <p:sldId id="361" r:id="rId5"/>
    <p:sldId id="257" r:id="rId6"/>
    <p:sldId id="349" r:id="rId7"/>
    <p:sldId id="362" r:id="rId8"/>
    <p:sldId id="259" r:id="rId9"/>
    <p:sldId id="363" r:id="rId10"/>
    <p:sldId id="261" r:id="rId11"/>
    <p:sldId id="353" r:id="rId12"/>
    <p:sldId id="265" r:id="rId13"/>
    <p:sldId id="369" r:id="rId14"/>
    <p:sldId id="267" r:id="rId15"/>
    <p:sldId id="268" r:id="rId16"/>
    <p:sldId id="370" r:id="rId17"/>
    <p:sldId id="371" r:id="rId18"/>
    <p:sldId id="276" r:id="rId19"/>
    <p:sldId id="372" r:id="rId20"/>
    <p:sldId id="278" r:id="rId21"/>
    <p:sldId id="350" r:id="rId22"/>
    <p:sldId id="364" r:id="rId23"/>
    <p:sldId id="281" r:id="rId24"/>
    <p:sldId id="287" r:id="rId25"/>
    <p:sldId id="289" r:id="rId26"/>
    <p:sldId id="294" r:id="rId27"/>
    <p:sldId id="360" r:id="rId28"/>
    <p:sldId id="366" r:id="rId29"/>
    <p:sldId id="296" r:id="rId30"/>
    <p:sldId id="379" r:id="rId31"/>
    <p:sldId id="380" r:id="rId32"/>
    <p:sldId id="292" r:id="rId33"/>
    <p:sldId id="293" r:id="rId34"/>
    <p:sldId id="373" r:id="rId35"/>
    <p:sldId id="358" r:id="rId36"/>
    <p:sldId id="279" r:id="rId37"/>
    <p:sldId id="283" r:id="rId38"/>
    <p:sldId id="375" r:id="rId39"/>
    <p:sldId id="367" r:id="rId40"/>
    <p:sldId id="368" r:id="rId41"/>
    <p:sldId id="272" r:id="rId42"/>
    <p:sldId id="376" r:id="rId43"/>
    <p:sldId id="359" r:id="rId44"/>
    <p:sldId id="377" r:id="rId45"/>
    <p:sldId id="381" r:id="rId46"/>
    <p:sldId id="383" r:id="rId47"/>
    <p:sldId id="365" r:id="rId48"/>
    <p:sldId id="374" r:id="rId49"/>
    <p:sldId id="343" r:id="rId50"/>
    <p:sldId id="288" r:id="rId51"/>
    <p:sldId id="297" r:id="rId52"/>
    <p:sldId id="378" r:id="rId53"/>
    <p:sldId id="285" r:id="rId54"/>
    <p:sldId id="382" r:id="rId55"/>
    <p:sldId id="384" r:id="rId56"/>
    <p:sldId id="295" r:id="rId57"/>
    <p:sldId id="300" r:id="rId58"/>
    <p:sldId id="357" r:id="rId59"/>
    <p:sldId id="385" r:id="rId60"/>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12gGMbxgj6PyoLQwUpjkqQ==" hashData="ALJ9z2x/RDj+06WCRjIeM8AStfE="/>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496" autoAdjust="0"/>
    <p:restoredTop sz="94660"/>
  </p:normalViewPr>
  <p:slideViewPr>
    <p:cSldViewPr>
      <p:cViewPr>
        <p:scale>
          <a:sx n="60" d="100"/>
          <a:sy n="60" d="100"/>
        </p:scale>
        <p:origin x="475" y="46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96A5B13D-A49F-4E51-897B-4F714E8AB70D}" type="datetimeFigureOut">
              <a:rPr lang="es-ES"/>
              <a:pPr/>
              <a:t>21/03/2024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A8879410-C7BB-4FC7-B884-11827BE09FC5}"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47107" name="2 Marcador de notas"/>
          <p:cNvSpPr>
            <a:spLocks noGrp="1"/>
          </p:cNvSpPr>
          <p:nvPr>
            <p:ph type="body" idx="1"/>
          </p:nvPr>
        </p:nvSpPr>
        <p:spPr bwMode="auto">
          <a:noFill/>
        </p:spPr>
        <p:txBody>
          <a:bodyPr/>
          <a:lstStyle/>
          <a:p>
            <a:pPr>
              <a:spcBef>
                <a:spcPct val="0"/>
              </a:spcBef>
            </a:pPr>
            <a:endParaRPr lang="es-ES" smtClean="0"/>
          </a:p>
        </p:txBody>
      </p:sp>
      <p:sp>
        <p:nvSpPr>
          <p:cNvPr id="47108" name="3 Marcador de número de diapositiva"/>
          <p:cNvSpPr>
            <a:spLocks noGrp="1"/>
          </p:cNvSpPr>
          <p:nvPr>
            <p:ph type="sldNum" sz="quarter" idx="5"/>
          </p:nvPr>
        </p:nvSpPr>
        <p:spPr bwMode="auto">
          <a:noFill/>
          <a:ln>
            <a:miter lim="800000"/>
            <a:headEnd/>
            <a:tailEnd/>
          </a:ln>
        </p:spPr>
        <p:txBody>
          <a:bodyPr/>
          <a:lstStyle/>
          <a:p>
            <a:fld id="{D9B6E77A-C9BF-415B-A30D-7668E102D8E8}" type="slidenum">
              <a:rPr lang="es-ES"/>
              <a:pPr/>
              <a:t>4</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48131"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48132" name="3 Marcador de número de diapositiva"/>
          <p:cNvSpPr>
            <a:spLocks noGrp="1"/>
          </p:cNvSpPr>
          <p:nvPr>
            <p:ph type="sldNum" sz="quarter" idx="5"/>
          </p:nvPr>
        </p:nvSpPr>
        <p:spPr bwMode="auto">
          <a:noFill/>
          <a:ln>
            <a:miter lim="800000"/>
            <a:headEnd/>
            <a:tailEnd/>
          </a:ln>
        </p:spPr>
        <p:txBody>
          <a:bodyPr/>
          <a:lstStyle/>
          <a:p>
            <a:fld id="{7D1F832E-E46B-4644-93AA-7247401C3006}" type="slidenum">
              <a:rPr lang="es-ES"/>
              <a:pPr/>
              <a:t>21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5CEA1E59-51EA-4E29-8793-D677159CA1EC}" type="datetimeFigureOut">
              <a:rPr lang="es-ES"/>
              <a:pPr/>
              <a:t>21/03/2024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BC5D92F-E68C-4C13-A857-2B27B45BFB99}" type="slidenum">
              <a:rPr lang="es-ES"/>
              <a:pPr/>
              <a:t>‹Nº›</a:t>
            </a:fld>
            <a:endParaRPr lang="es-ES"/>
          </a:p>
        </p:txBody>
      </p:sp>
    </p:spTree>
  </p:cSld>
  <p:clrMapOvr>
    <a:masterClrMapping/>
  </p:clrMapOvr>
  <p:transition spd="slow" advTm="12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F3B423FB-45B2-485C-9F70-CFC46D911D9A}" type="datetimeFigureOut">
              <a:rPr lang="es-ES"/>
              <a:pPr/>
              <a:t>21/03/2024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30B44DC-F236-45AE-989E-6E2036896AC9}" type="slidenum">
              <a:rPr lang="es-ES"/>
              <a:pPr/>
              <a:t>‹Nº›</a:t>
            </a:fld>
            <a:endParaRPr lang="es-ES"/>
          </a:p>
        </p:txBody>
      </p:sp>
    </p:spTree>
  </p:cSld>
  <p:clrMapOvr>
    <a:masterClrMapping/>
  </p:clrMapOvr>
  <p:transition spd="slow" advTm="12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9"/>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860CA800-9860-4016-9F71-5720434E8A9A}" type="datetimeFigureOut">
              <a:rPr lang="es-ES"/>
              <a:pPr/>
              <a:t>21/03/2024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7D48DE7F-2E59-4638-8A6F-29C7253EA004}" type="slidenum">
              <a:rPr lang="es-ES"/>
              <a:pPr/>
              <a:t>‹Nº›</a:t>
            </a:fld>
            <a:endParaRPr lang="es-ES"/>
          </a:p>
        </p:txBody>
      </p:sp>
    </p:spTree>
  </p:cSld>
  <p:clrMapOvr>
    <a:masterClrMapping/>
  </p:clrMapOvr>
  <p:transition spd="slow" advTm="12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F1C270F2-2F1A-460F-8162-7ACD94D27BF8}" type="datetimeFigureOut">
              <a:rPr lang="es-ES"/>
              <a:pPr/>
              <a:t>21/03/2024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00E3E579-D150-4344-960C-C06A40A6CEAA}" type="slidenum">
              <a:rPr lang="es-ES"/>
              <a:pPr/>
              <a:t>‹Nº›</a:t>
            </a:fld>
            <a:endParaRPr lang="es-ES"/>
          </a:p>
        </p:txBody>
      </p:sp>
    </p:spTree>
  </p:cSld>
  <p:clrMapOvr>
    <a:masterClrMapping/>
  </p:clrMapOvr>
  <p:transition spd="slow" advTm="12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8"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8"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2E96BFA8-2709-4FB2-B98C-42C2A000AB50}" type="datetimeFigureOut">
              <a:rPr lang="es-ES"/>
              <a:pPr/>
              <a:t>21/03/2024</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8ED6EB2C-80ED-417C-AF85-343FA6BE5FC3}" type="slidenum">
              <a:rPr lang="es-ES"/>
              <a:pPr/>
              <a:t>‹Nº›</a:t>
            </a:fld>
            <a:endParaRPr lang="es-ES"/>
          </a:p>
        </p:txBody>
      </p:sp>
    </p:spTree>
  </p:cSld>
  <p:clrMapOvr>
    <a:masterClrMapping/>
  </p:clrMapOvr>
  <p:transition spd="slow" advTm="12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026AAE5D-F6A3-4EF9-BDD6-5FA947E53B25}" type="datetimeFigureOut">
              <a:rPr lang="es-ES"/>
              <a:pPr/>
              <a:t>21/03/2024</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704EF96F-A13A-43BA-8D92-261BF4068756}" type="slidenum">
              <a:rPr lang="es-ES"/>
              <a:pPr/>
              <a:t>‹Nº›</a:t>
            </a:fld>
            <a:endParaRPr lang="es-ES"/>
          </a:p>
        </p:txBody>
      </p:sp>
    </p:spTree>
  </p:cSld>
  <p:clrMapOvr>
    <a:masterClrMapping/>
  </p:clrMapOvr>
  <p:transition spd="slow" advTm="12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E7914943-AEEF-4CC5-9D7B-F44AEC9F2CCB}" type="datetimeFigureOut">
              <a:rPr lang="es-ES"/>
              <a:pPr/>
              <a:t>21/03/2024</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4B7912E0-2B4D-4A1F-BF2E-8E09434E5400}" type="slidenum">
              <a:rPr lang="es-ES"/>
              <a:pPr/>
              <a:t>‹Nº›</a:t>
            </a:fld>
            <a:endParaRPr lang="es-ES"/>
          </a:p>
        </p:txBody>
      </p:sp>
    </p:spTree>
  </p:cSld>
  <p:clrMapOvr>
    <a:masterClrMapping/>
  </p:clrMapOvr>
  <p:transition spd="slow" advTm="12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3" y="227542"/>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3"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01DDFB93-9834-4F0D-A137-A410BABDA8F4}" type="datetimeFigureOut">
              <a:rPr lang="es-ES"/>
              <a:pPr/>
              <a:t>21/03/2024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5E94EA2C-36B1-4B4B-86B0-16657C3CC7DF}" type="slidenum">
              <a:rPr lang="es-ES"/>
              <a:pPr/>
              <a:t>‹Nº›</a:t>
            </a:fld>
            <a:endParaRPr lang="es-ES"/>
          </a:p>
        </p:txBody>
      </p:sp>
    </p:spTree>
  </p:cSld>
  <p:clrMapOvr>
    <a:masterClrMapping/>
  </p:clrMapOvr>
  <p:transition spd="slow" advTm="12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8DBAB2DF-682A-4BBD-956A-7AD02BE5E7B7}" type="datetimeFigureOut">
              <a:rPr lang="es-ES"/>
              <a:pPr/>
              <a:t>21/03/2024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D5FA0038-9DC3-4F44-A5A6-347A97D1892B}" type="slidenum">
              <a:rPr lang="es-ES"/>
              <a:pPr/>
              <a:t>‹Nº›</a:t>
            </a:fld>
            <a:endParaRPr lang="es-ES"/>
          </a:p>
        </p:txBody>
      </p:sp>
    </p:spTree>
  </p:cSld>
  <p:clrMapOvr>
    <a:masterClrMapping/>
  </p:clrMapOvr>
  <p:transition spd="slow" advTm="12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DBAB7F34-1E6B-4208-A012-2D500E69AFCC}" type="datetimeFigureOut">
              <a:rPr lang="es-ES"/>
              <a:pPr/>
              <a:t>21/03/2024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509AB12-054E-486D-AD22-5BFE7DADA46A}" type="slidenum">
              <a:rPr lang="es-ES"/>
              <a:pPr/>
              <a:t>‹Nº›</a:t>
            </a:fld>
            <a:endParaRPr lang="es-ES"/>
          </a:p>
        </p:txBody>
      </p:sp>
    </p:spTree>
  </p:cSld>
  <p:clrMapOvr>
    <a:masterClrMapping/>
  </p:clrMapOvr>
  <p:transition spd="slow" advTm="12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5F221E61-F5D3-49D5-8A2E-3A5D8FCA73A8}" type="datetimeFigureOut">
              <a:rPr lang="es-ES"/>
              <a:pPr/>
              <a:t>21/03/2024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B039533-66DE-4462-BA24-A1FA0F2394EA}" type="slidenum">
              <a:rPr lang="es-ES"/>
              <a:pPr/>
              <a:t>‹Nº›</a:t>
            </a:fld>
            <a:endParaRPr lang="es-ES"/>
          </a:p>
        </p:txBody>
      </p:sp>
    </p:spTree>
  </p:cSld>
  <p:clrMapOvr>
    <a:masterClrMapping/>
  </p:clrMapOvr>
  <p:transition spd="slow" advTm="12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7207814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9306"/>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1"/>
            <a:ext cx="8229600" cy="377119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6959"/>
            <a:ext cx="2133600" cy="303389"/>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3A139CF7-26D2-4B93-831B-6BF1B6278121}" type="datetimeFigureOut">
              <a:rPr lang="es-ES"/>
              <a:pPr/>
              <a:t>21/03/2024</a:t>
            </a:fld>
            <a:endParaRPr lang="es-ES"/>
          </a:p>
        </p:txBody>
      </p:sp>
      <p:sp>
        <p:nvSpPr>
          <p:cNvPr id="5" name="4 Marcador de pie de página"/>
          <p:cNvSpPr>
            <a:spLocks noGrp="1"/>
          </p:cNvSpPr>
          <p:nvPr>
            <p:ph type="ftr" sz="quarter" idx="3"/>
          </p:nvPr>
        </p:nvSpPr>
        <p:spPr>
          <a:xfrm>
            <a:off x="3124200" y="5296959"/>
            <a:ext cx="2895600" cy="303389"/>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6959"/>
            <a:ext cx="2133600" cy="303389"/>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65B553A5-36BA-4774-B146-F7E02BC96553}"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12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Marcador de título 1"/>
          <p:cNvSpPr>
            <a:spLocks noGrp="1"/>
          </p:cNvSpPr>
          <p:nvPr>
            <p:ph type="title"/>
          </p:nvPr>
        </p:nvSpPr>
        <p:spPr bwMode="auto">
          <a:xfrm>
            <a:off x="628650" y="305154"/>
            <a:ext cx="7886700" cy="1104194"/>
          </a:xfrm>
          <a:prstGeom prst="rect">
            <a:avLst/>
          </a:prstGeom>
          <a:noFill/>
          <a:ln w="9525">
            <a:noFill/>
            <a:miter lim="800000"/>
            <a:headEnd/>
            <a:tailEnd/>
          </a:ln>
        </p:spPr>
        <p:txBody>
          <a:bodyPr vert="horz" wrap="square" lIns="71323" tIns="35662" rIns="71323" bIns="35662" numCol="1" anchor="ctr" anchorCtr="0" compatLnSpc="1">
            <a:prstTxWarp prst="textNoShape">
              <a:avLst/>
            </a:prstTxWarp>
          </a:bodyPr>
          <a:lstStyle/>
          <a:p>
            <a:pPr lvl="0"/>
            <a:r>
              <a:rPr lang="es-ES" altLang="en-US" smtClean="0"/>
              <a:t>Haga clic para modificar el estilo de título del patrón</a:t>
            </a:r>
          </a:p>
        </p:txBody>
      </p:sp>
      <p:sp>
        <p:nvSpPr>
          <p:cNvPr id="2051" name="Marcador de texto 2"/>
          <p:cNvSpPr>
            <a:spLocks noGrp="1"/>
          </p:cNvSpPr>
          <p:nvPr>
            <p:ph type="body" idx="1"/>
          </p:nvPr>
        </p:nvSpPr>
        <p:spPr bwMode="auto">
          <a:xfrm>
            <a:off x="628650" y="1520472"/>
            <a:ext cx="7886700" cy="3628320"/>
          </a:xfrm>
          <a:prstGeom prst="rect">
            <a:avLst/>
          </a:prstGeom>
          <a:noFill/>
          <a:ln w="9525">
            <a:noFill/>
            <a:miter lim="800000"/>
            <a:headEnd/>
            <a:tailEnd/>
          </a:ln>
        </p:spPr>
        <p:txBody>
          <a:bodyPr vert="horz" wrap="square" lIns="71323" tIns="35662" rIns="71323" bIns="35662"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4" name="Marcador de fecha 3"/>
          <p:cNvSpPr>
            <a:spLocks noGrp="1"/>
          </p:cNvSpPr>
          <p:nvPr>
            <p:ph type="dt" sz="half" idx="2"/>
          </p:nvPr>
        </p:nvSpPr>
        <p:spPr>
          <a:xfrm>
            <a:off x="628650" y="5296959"/>
            <a:ext cx="2057400" cy="303389"/>
          </a:xfrm>
          <a:prstGeom prst="rect">
            <a:avLst/>
          </a:prstGeom>
        </p:spPr>
        <p:txBody>
          <a:bodyPr vert="horz" wrap="square" lIns="71323" tIns="35662" rIns="71323" bIns="35662" numCol="1" anchor="ctr" anchorCtr="0" compatLnSpc="1">
            <a:prstTxWarp prst="textNoShape">
              <a:avLst/>
            </a:prstTxWarp>
          </a:bodyPr>
          <a:lstStyle>
            <a:lvl1pPr>
              <a:defRPr sz="900">
                <a:solidFill>
                  <a:srgbClr val="898989"/>
                </a:solidFill>
                <a:latin typeface="Calibri" pitchFamily="34" charset="0"/>
              </a:defRPr>
            </a:lvl1pPr>
          </a:lstStyle>
          <a:p>
            <a:fld id="{1F28D556-FCF5-44C7-9DAB-A32DC5FF7F41}" type="datetimeFigureOut">
              <a:rPr lang="es-ES"/>
              <a:pPr/>
              <a:t>21/03/2024</a:t>
            </a:fld>
            <a:endParaRPr lang="es-ES"/>
          </a:p>
        </p:txBody>
      </p:sp>
      <p:sp>
        <p:nvSpPr>
          <p:cNvPr id="5" name="Marcador de pie de página 4"/>
          <p:cNvSpPr>
            <a:spLocks noGrp="1"/>
          </p:cNvSpPr>
          <p:nvPr>
            <p:ph type="ftr" sz="quarter" idx="3"/>
          </p:nvPr>
        </p:nvSpPr>
        <p:spPr>
          <a:xfrm>
            <a:off x="3028950" y="5296959"/>
            <a:ext cx="3086100" cy="303389"/>
          </a:xfrm>
          <a:prstGeom prst="rect">
            <a:avLst/>
          </a:prstGeom>
        </p:spPr>
        <p:txBody>
          <a:bodyPr vert="horz" wrap="square" lIns="71323" tIns="35662" rIns="71323" bIns="35662" numCol="1" anchor="ctr" anchorCtr="0" compatLnSpc="1">
            <a:prstTxWarp prst="textNoShape">
              <a:avLst/>
            </a:prstTxWarp>
          </a:bodyPr>
          <a:lstStyle>
            <a:lvl1pPr algn="ctr">
              <a:defRPr sz="900">
                <a:solidFill>
                  <a:srgbClr val="898989"/>
                </a:solidFill>
                <a:latin typeface="Calibri" pitchFamily="34" charset="0"/>
              </a:defRPr>
            </a:lvl1pPr>
          </a:lstStyle>
          <a:p>
            <a:endParaRPr lang="es-ES"/>
          </a:p>
        </p:txBody>
      </p:sp>
      <p:sp>
        <p:nvSpPr>
          <p:cNvPr id="6" name="Marcador de número de diapositiva 5"/>
          <p:cNvSpPr>
            <a:spLocks noGrp="1"/>
          </p:cNvSpPr>
          <p:nvPr>
            <p:ph type="sldNum" sz="quarter" idx="4"/>
          </p:nvPr>
        </p:nvSpPr>
        <p:spPr>
          <a:xfrm>
            <a:off x="6457950" y="5296959"/>
            <a:ext cx="2057400" cy="303389"/>
          </a:xfrm>
          <a:prstGeom prst="rect">
            <a:avLst/>
          </a:prstGeom>
        </p:spPr>
        <p:txBody>
          <a:bodyPr vert="horz" wrap="square" lIns="71323" tIns="35662" rIns="71323" bIns="35662" numCol="1" anchor="ctr" anchorCtr="0" compatLnSpc="1">
            <a:prstTxWarp prst="textNoShape">
              <a:avLst/>
            </a:prstTxWarp>
          </a:bodyPr>
          <a:lstStyle>
            <a:lvl1pPr algn="r">
              <a:defRPr sz="900">
                <a:solidFill>
                  <a:srgbClr val="898989"/>
                </a:solidFill>
                <a:latin typeface="Calibri" pitchFamily="34" charset="0"/>
              </a:defRPr>
            </a:lvl1pPr>
          </a:lstStyle>
          <a:p>
            <a:fld id="{C0173E04-2CAB-427A-9996-6BD6BFB430D0}" type="slidenum">
              <a:rPr lang="es-ES" altLang="en-US"/>
              <a:pPr/>
              <a:t>‹Nº›</a:t>
            </a:fld>
            <a:endParaRPr lang="es-ES" altLang="en-US"/>
          </a:p>
        </p:txBody>
      </p:sp>
    </p:spTree>
  </p:cSld>
  <p:clrMap bg1="lt1" tx1="dk1" bg2="lt2" tx2="dk2" accent1="accent1" accent2="accent2" accent3="accent3" accent4="accent4" accent5="accent5" accent6="accent6" hlink="hlink" folHlink="folHlink"/>
  <p:transition spd="slow" advTm="12000">
    <p:split orient="vert"/>
  </p:transition>
  <p:txStyles>
    <p:titleStyle>
      <a:lvl1pPr algn="l" rtl="0" eaLnBrk="0" fontAlgn="base" hangingPunct="0">
        <a:lnSpc>
          <a:spcPct val="90000"/>
        </a:lnSpc>
        <a:spcBef>
          <a:spcPct val="0"/>
        </a:spcBef>
        <a:spcAft>
          <a:spcPct val="0"/>
        </a:spcAft>
        <a:defRPr sz="3400" kern="1200">
          <a:solidFill>
            <a:schemeClr val="tx1"/>
          </a:solidFill>
          <a:latin typeface="+mj-lt"/>
          <a:ea typeface="+mj-ea"/>
          <a:cs typeface="+mj-cs"/>
        </a:defRPr>
      </a:lvl1pPr>
      <a:lvl2pPr algn="l" rtl="0" eaLnBrk="0" fontAlgn="base" hangingPunct="0">
        <a:lnSpc>
          <a:spcPct val="90000"/>
        </a:lnSpc>
        <a:spcBef>
          <a:spcPct val="0"/>
        </a:spcBef>
        <a:spcAft>
          <a:spcPct val="0"/>
        </a:spcAft>
        <a:defRPr sz="3400">
          <a:solidFill>
            <a:schemeClr val="tx1"/>
          </a:solidFill>
          <a:latin typeface="Calibri Light" pitchFamily="34" charset="0"/>
        </a:defRPr>
      </a:lvl2pPr>
      <a:lvl3pPr algn="l" rtl="0" eaLnBrk="0" fontAlgn="base" hangingPunct="0">
        <a:lnSpc>
          <a:spcPct val="90000"/>
        </a:lnSpc>
        <a:spcBef>
          <a:spcPct val="0"/>
        </a:spcBef>
        <a:spcAft>
          <a:spcPct val="0"/>
        </a:spcAft>
        <a:defRPr sz="3400">
          <a:solidFill>
            <a:schemeClr val="tx1"/>
          </a:solidFill>
          <a:latin typeface="Calibri Light" pitchFamily="34" charset="0"/>
        </a:defRPr>
      </a:lvl3pPr>
      <a:lvl4pPr algn="l" rtl="0" eaLnBrk="0" fontAlgn="base" hangingPunct="0">
        <a:lnSpc>
          <a:spcPct val="90000"/>
        </a:lnSpc>
        <a:spcBef>
          <a:spcPct val="0"/>
        </a:spcBef>
        <a:spcAft>
          <a:spcPct val="0"/>
        </a:spcAft>
        <a:defRPr sz="3400">
          <a:solidFill>
            <a:schemeClr val="tx1"/>
          </a:solidFill>
          <a:latin typeface="Calibri Light" pitchFamily="34" charset="0"/>
        </a:defRPr>
      </a:lvl4pPr>
      <a:lvl5pPr algn="l" rtl="0" eaLnBrk="0" fontAlgn="base" hangingPunct="0">
        <a:lnSpc>
          <a:spcPct val="90000"/>
        </a:lnSpc>
        <a:spcBef>
          <a:spcPct val="0"/>
        </a:spcBef>
        <a:spcAft>
          <a:spcPct val="0"/>
        </a:spcAft>
        <a:defRPr sz="3400">
          <a:solidFill>
            <a:schemeClr val="tx1"/>
          </a:solidFill>
          <a:latin typeface="Calibri Light" pitchFamily="34" charset="0"/>
        </a:defRPr>
      </a:lvl5pPr>
      <a:lvl6pPr marL="356616" algn="l" rtl="0" fontAlgn="base">
        <a:lnSpc>
          <a:spcPct val="90000"/>
        </a:lnSpc>
        <a:spcBef>
          <a:spcPct val="0"/>
        </a:spcBef>
        <a:spcAft>
          <a:spcPct val="0"/>
        </a:spcAft>
        <a:defRPr sz="3400">
          <a:solidFill>
            <a:schemeClr val="tx1"/>
          </a:solidFill>
          <a:latin typeface="Calibri Light" pitchFamily="34" charset="0"/>
        </a:defRPr>
      </a:lvl6pPr>
      <a:lvl7pPr marL="713232" algn="l" rtl="0" fontAlgn="base">
        <a:lnSpc>
          <a:spcPct val="90000"/>
        </a:lnSpc>
        <a:spcBef>
          <a:spcPct val="0"/>
        </a:spcBef>
        <a:spcAft>
          <a:spcPct val="0"/>
        </a:spcAft>
        <a:defRPr sz="3400">
          <a:solidFill>
            <a:schemeClr val="tx1"/>
          </a:solidFill>
          <a:latin typeface="Calibri Light" pitchFamily="34" charset="0"/>
        </a:defRPr>
      </a:lvl7pPr>
      <a:lvl8pPr marL="1069848" algn="l" rtl="0" fontAlgn="base">
        <a:lnSpc>
          <a:spcPct val="90000"/>
        </a:lnSpc>
        <a:spcBef>
          <a:spcPct val="0"/>
        </a:spcBef>
        <a:spcAft>
          <a:spcPct val="0"/>
        </a:spcAft>
        <a:defRPr sz="3400">
          <a:solidFill>
            <a:schemeClr val="tx1"/>
          </a:solidFill>
          <a:latin typeface="Calibri Light" pitchFamily="34" charset="0"/>
        </a:defRPr>
      </a:lvl8pPr>
      <a:lvl9pPr marL="1426464" algn="l" rtl="0" fontAlgn="base">
        <a:lnSpc>
          <a:spcPct val="90000"/>
        </a:lnSpc>
        <a:spcBef>
          <a:spcPct val="0"/>
        </a:spcBef>
        <a:spcAft>
          <a:spcPct val="0"/>
        </a:spcAft>
        <a:defRPr sz="3400">
          <a:solidFill>
            <a:schemeClr val="tx1"/>
          </a:solidFill>
          <a:latin typeface="Calibri Light" pitchFamily="34" charset="0"/>
        </a:defRPr>
      </a:lvl9pPr>
    </p:titleStyle>
    <p:bodyStyle>
      <a:lvl1pPr marL="177800" indent="-177800" algn="l" rtl="0" eaLnBrk="0" fontAlgn="base" hangingPunct="0">
        <a:lnSpc>
          <a:spcPct val="90000"/>
        </a:lnSpc>
        <a:spcBef>
          <a:spcPts val="775"/>
        </a:spcBef>
        <a:spcAft>
          <a:spcPct val="0"/>
        </a:spcAft>
        <a:buFont typeface="Arial" charset="0"/>
        <a:buChar char="•"/>
        <a:defRPr sz="2200" kern="1200">
          <a:solidFill>
            <a:schemeClr val="tx1"/>
          </a:solidFill>
          <a:latin typeface="+mn-lt"/>
          <a:ea typeface="+mn-ea"/>
          <a:cs typeface="+mn-cs"/>
        </a:defRPr>
      </a:lvl1pPr>
      <a:lvl2pPr marL="533400" indent="-177800" algn="l" rtl="0" eaLnBrk="0" fontAlgn="base" hangingPunct="0">
        <a:lnSpc>
          <a:spcPct val="90000"/>
        </a:lnSpc>
        <a:spcBef>
          <a:spcPts val="388"/>
        </a:spcBef>
        <a:spcAft>
          <a:spcPct val="0"/>
        </a:spcAft>
        <a:buFont typeface="Arial" charset="0"/>
        <a:buChar char="•"/>
        <a:defRPr sz="1900" kern="1200">
          <a:solidFill>
            <a:schemeClr val="tx1"/>
          </a:solidFill>
          <a:latin typeface="+mn-lt"/>
          <a:ea typeface="+mn-ea"/>
          <a:cs typeface="+mn-cs"/>
        </a:defRPr>
      </a:lvl2pPr>
      <a:lvl3pPr marL="890588" indent="-177800" algn="l" rtl="0" eaLnBrk="0" fontAlgn="base" hangingPunct="0">
        <a:lnSpc>
          <a:spcPct val="90000"/>
        </a:lnSpc>
        <a:spcBef>
          <a:spcPts val="388"/>
        </a:spcBef>
        <a:spcAft>
          <a:spcPct val="0"/>
        </a:spcAft>
        <a:buFont typeface="Arial" charset="0"/>
        <a:buChar char="•"/>
        <a:defRPr sz="1600" kern="1200">
          <a:solidFill>
            <a:schemeClr val="tx1"/>
          </a:solidFill>
          <a:latin typeface="+mn-lt"/>
          <a:ea typeface="+mn-ea"/>
          <a:cs typeface="+mn-cs"/>
        </a:defRPr>
      </a:lvl3pPr>
      <a:lvl4pPr marL="1247775" indent="-177800" algn="l" rtl="0" eaLnBrk="0" fontAlgn="base" hangingPunct="0">
        <a:lnSpc>
          <a:spcPct val="90000"/>
        </a:lnSpc>
        <a:spcBef>
          <a:spcPts val="388"/>
        </a:spcBef>
        <a:spcAft>
          <a:spcPct val="0"/>
        </a:spcAft>
        <a:buFont typeface="Arial" charset="0"/>
        <a:buChar char="•"/>
        <a:defRPr kern="1200">
          <a:solidFill>
            <a:schemeClr val="tx1"/>
          </a:solidFill>
          <a:latin typeface="+mn-lt"/>
          <a:ea typeface="+mn-ea"/>
          <a:cs typeface="+mn-cs"/>
        </a:defRPr>
      </a:lvl4pPr>
      <a:lvl5pPr marL="1603375" indent="-177800" algn="l" rtl="0" eaLnBrk="0" fontAlgn="base" hangingPunct="0">
        <a:lnSpc>
          <a:spcPct val="90000"/>
        </a:lnSpc>
        <a:spcBef>
          <a:spcPts val="388"/>
        </a:spcBef>
        <a:spcAft>
          <a:spcPct val="0"/>
        </a:spcAft>
        <a:buFont typeface="Arial" charset="0"/>
        <a:buChar char="•"/>
        <a:defRPr kern="1200">
          <a:solidFill>
            <a:schemeClr val="tx1"/>
          </a:solidFill>
          <a:latin typeface="+mn-lt"/>
          <a:ea typeface="+mn-ea"/>
          <a:cs typeface="+mn-cs"/>
        </a:defRPr>
      </a:lvl5pPr>
      <a:lvl6pPr marL="1961388" indent="-178308" algn="l" defTabSz="713232" rtl="0" eaLnBrk="1" latinLnBrk="0" hangingPunct="1">
        <a:lnSpc>
          <a:spcPct val="90000"/>
        </a:lnSpc>
        <a:spcBef>
          <a:spcPts val="390"/>
        </a:spcBef>
        <a:buFont typeface="Arial" panose="020B0604020202020204" pitchFamily="34" charset="0"/>
        <a:buChar char="•"/>
        <a:defRPr sz="1400" kern="1200">
          <a:solidFill>
            <a:schemeClr val="tx1"/>
          </a:solidFill>
          <a:latin typeface="+mn-lt"/>
          <a:ea typeface="+mn-ea"/>
          <a:cs typeface="+mn-cs"/>
        </a:defRPr>
      </a:lvl6pPr>
      <a:lvl7pPr marL="2318004" indent="-178308" algn="l" defTabSz="713232" rtl="0" eaLnBrk="1" latinLnBrk="0" hangingPunct="1">
        <a:lnSpc>
          <a:spcPct val="90000"/>
        </a:lnSpc>
        <a:spcBef>
          <a:spcPts val="390"/>
        </a:spcBef>
        <a:buFont typeface="Arial" panose="020B0604020202020204" pitchFamily="34" charset="0"/>
        <a:buChar char="•"/>
        <a:defRPr sz="1400" kern="1200">
          <a:solidFill>
            <a:schemeClr val="tx1"/>
          </a:solidFill>
          <a:latin typeface="+mn-lt"/>
          <a:ea typeface="+mn-ea"/>
          <a:cs typeface="+mn-cs"/>
        </a:defRPr>
      </a:lvl7pPr>
      <a:lvl8pPr marL="2674620" indent="-178308" algn="l" defTabSz="713232" rtl="0" eaLnBrk="1" latinLnBrk="0" hangingPunct="1">
        <a:lnSpc>
          <a:spcPct val="90000"/>
        </a:lnSpc>
        <a:spcBef>
          <a:spcPts val="390"/>
        </a:spcBef>
        <a:buFont typeface="Arial" panose="020B0604020202020204" pitchFamily="34" charset="0"/>
        <a:buChar char="•"/>
        <a:defRPr sz="1400" kern="1200">
          <a:solidFill>
            <a:schemeClr val="tx1"/>
          </a:solidFill>
          <a:latin typeface="+mn-lt"/>
          <a:ea typeface="+mn-ea"/>
          <a:cs typeface="+mn-cs"/>
        </a:defRPr>
      </a:lvl8pPr>
      <a:lvl9pPr marL="3031236" indent="-178308" algn="l" defTabSz="713232" rtl="0" eaLnBrk="1" latinLnBrk="0" hangingPunct="1">
        <a:lnSpc>
          <a:spcPct val="90000"/>
        </a:lnSpc>
        <a:spcBef>
          <a:spcPts val="390"/>
        </a:spcBef>
        <a:buFont typeface="Arial" panose="020B0604020202020204" pitchFamily="34" charset="0"/>
        <a:buChar char="•"/>
        <a:defRPr sz="1400" kern="1200">
          <a:solidFill>
            <a:schemeClr val="tx1"/>
          </a:solidFill>
          <a:latin typeface="+mn-lt"/>
          <a:ea typeface="+mn-ea"/>
          <a:cs typeface="+mn-cs"/>
        </a:defRPr>
      </a:lvl9pPr>
    </p:bodyStyle>
    <p:otherStyle>
      <a:defPPr>
        <a:defRPr lang="es-ES"/>
      </a:defPPr>
      <a:lvl1pPr marL="0" algn="l" defTabSz="713232" rtl="0" eaLnBrk="1" latinLnBrk="0" hangingPunct="1">
        <a:defRPr sz="1400" kern="1200">
          <a:solidFill>
            <a:schemeClr val="tx1"/>
          </a:solidFill>
          <a:latin typeface="+mn-lt"/>
          <a:ea typeface="+mn-ea"/>
          <a:cs typeface="+mn-cs"/>
        </a:defRPr>
      </a:lvl1pPr>
      <a:lvl2pPr marL="356616" algn="l" defTabSz="713232" rtl="0" eaLnBrk="1" latinLnBrk="0" hangingPunct="1">
        <a:defRPr sz="1400" kern="1200">
          <a:solidFill>
            <a:schemeClr val="tx1"/>
          </a:solidFill>
          <a:latin typeface="+mn-lt"/>
          <a:ea typeface="+mn-ea"/>
          <a:cs typeface="+mn-cs"/>
        </a:defRPr>
      </a:lvl2pPr>
      <a:lvl3pPr marL="713232" algn="l" defTabSz="713232" rtl="0" eaLnBrk="1" latinLnBrk="0" hangingPunct="1">
        <a:defRPr sz="1400" kern="1200">
          <a:solidFill>
            <a:schemeClr val="tx1"/>
          </a:solidFill>
          <a:latin typeface="+mn-lt"/>
          <a:ea typeface="+mn-ea"/>
          <a:cs typeface="+mn-cs"/>
        </a:defRPr>
      </a:lvl3pPr>
      <a:lvl4pPr marL="1069848" algn="l" defTabSz="713232" rtl="0" eaLnBrk="1" latinLnBrk="0" hangingPunct="1">
        <a:defRPr sz="1400" kern="1200">
          <a:solidFill>
            <a:schemeClr val="tx1"/>
          </a:solidFill>
          <a:latin typeface="+mn-lt"/>
          <a:ea typeface="+mn-ea"/>
          <a:cs typeface="+mn-cs"/>
        </a:defRPr>
      </a:lvl4pPr>
      <a:lvl5pPr marL="1426464" algn="l" defTabSz="713232" rtl="0" eaLnBrk="1" latinLnBrk="0" hangingPunct="1">
        <a:defRPr sz="1400" kern="1200">
          <a:solidFill>
            <a:schemeClr val="tx1"/>
          </a:solidFill>
          <a:latin typeface="+mn-lt"/>
          <a:ea typeface="+mn-ea"/>
          <a:cs typeface="+mn-cs"/>
        </a:defRPr>
      </a:lvl5pPr>
      <a:lvl6pPr marL="1783080" algn="l" defTabSz="713232" rtl="0" eaLnBrk="1" latinLnBrk="0" hangingPunct="1">
        <a:defRPr sz="1400" kern="1200">
          <a:solidFill>
            <a:schemeClr val="tx1"/>
          </a:solidFill>
          <a:latin typeface="+mn-lt"/>
          <a:ea typeface="+mn-ea"/>
          <a:cs typeface="+mn-cs"/>
        </a:defRPr>
      </a:lvl6pPr>
      <a:lvl7pPr marL="2139696" algn="l" defTabSz="713232" rtl="0" eaLnBrk="1" latinLnBrk="0" hangingPunct="1">
        <a:defRPr sz="1400" kern="1200">
          <a:solidFill>
            <a:schemeClr val="tx1"/>
          </a:solidFill>
          <a:latin typeface="+mn-lt"/>
          <a:ea typeface="+mn-ea"/>
          <a:cs typeface="+mn-cs"/>
        </a:defRPr>
      </a:lvl7pPr>
      <a:lvl8pPr marL="2496312" algn="l" defTabSz="713232" rtl="0" eaLnBrk="1" latinLnBrk="0" hangingPunct="1">
        <a:defRPr sz="1400" kern="1200">
          <a:solidFill>
            <a:schemeClr val="tx1"/>
          </a:solidFill>
          <a:latin typeface="+mn-lt"/>
          <a:ea typeface="+mn-ea"/>
          <a:cs typeface="+mn-cs"/>
        </a:defRPr>
      </a:lvl8pPr>
      <a:lvl9pPr marL="2852928" algn="l" defTabSz="713232" rtl="0" eaLnBrk="1" latinLnBrk="0" hangingPunct="1">
        <a:defRPr sz="1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3601368439"/>
      </p:ext>
    </p:extLst>
  </p:cSld>
  <p:clrMap bg1="lt1" tx1="dk1" bg2="lt2" tx2="dk2" accent1="accent1" accent2="accent2" accent3="accent3" accent4="accent4" accent5="accent5" accent6="accent6" hlink="hlink" folHlink="folHlink"/>
  <p:sldLayoutIdLst>
    <p:sldLayoutId id="2147483673"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 Id="rId5" Type="http://schemas.openxmlformats.org/officeDocument/2006/relationships/audio" Target="../media/audio1.bin"/><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audio" Target="../media/audio1.bin"/><Relationship Id="rId1" Type="http://schemas.openxmlformats.org/officeDocument/2006/relationships/slideLayout" Target="../slideLayouts/slideLayout7.xml"/><Relationship Id="rId4" Type="http://schemas.openxmlformats.org/officeDocument/2006/relationships/audio" Target="../media/audio1.bin"/></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audio" Target="../media/audio2.wav"/><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hyperlink" Target="https://vk.com/mispps" TargetMode="External"/><Relationship Id="rId3" Type="http://schemas.openxmlformats.org/officeDocument/2006/relationships/image" Target="../media/image59.png"/><Relationship Id="rId7" Type="http://schemas.openxmlformats.org/officeDocument/2006/relationships/hyperlink" Target="https://www.facebook.com/mispps" TargetMode="External"/><Relationship Id="rId12" Type="http://schemas.openxmlformats.org/officeDocument/2006/relationships/image" Target="../media/image6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1.png"/><Relationship Id="rId11" Type="http://schemas.openxmlformats.org/officeDocument/2006/relationships/hyperlink" Target="https://plus.google.com/+Mispps/" TargetMode="External"/><Relationship Id="rId5" Type="http://schemas.openxmlformats.org/officeDocument/2006/relationships/image" Target="../media/image60.png"/><Relationship Id="rId10" Type="http://schemas.openxmlformats.org/officeDocument/2006/relationships/image" Target="../media/image6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971550" y="194028"/>
            <a:ext cx="7416800" cy="1019528"/>
          </a:xfrm>
          <a:prstGeom prst="rect">
            <a:avLst/>
          </a:prstGeom>
        </p:spPr>
        <p:txBody>
          <a:bodyPr wrap="none" fromWordArt="1">
            <a:prstTxWarp prst="textTriangle">
              <a:avLst>
                <a:gd name="adj" fmla="val 49306"/>
              </a:avLst>
            </a:prstTxWarp>
            <a:scene3d>
              <a:camera prst="perspectiveAbove"/>
              <a:lightRig rig="legacyNormal3" dir="t"/>
            </a:scene3d>
            <a:sp3d extrusionH="887400" prstMaterial="legacyMatte">
              <a:bevelT w="38100" h="38100" prst="angle"/>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Semana Santa Viviente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1116013" y="1778000"/>
            <a:ext cx="6985000" cy="797278"/>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p>
        </p:txBody>
      </p:sp>
      <p:sp>
        <p:nvSpPr>
          <p:cNvPr id="16389" name="WordArt 5"/>
          <p:cNvSpPr>
            <a:spLocks noChangeArrowheads="1" noChangeShapeType="1" noTextEdit="1"/>
          </p:cNvSpPr>
          <p:nvPr/>
        </p:nvSpPr>
        <p:spPr bwMode="auto">
          <a:xfrm>
            <a:off x="1547814" y="3072695"/>
            <a:ext cx="5761037" cy="560917"/>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979614" y="4152195"/>
            <a:ext cx="5113337" cy="51152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39" y="4728987"/>
            <a:ext cx="3240087" cy="62441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250" advTm="12000">
        <p:split orient="vert"/>
      </p:transition>
    </mc:Choice>
    <mc:Fallback xmlns="">
      <p:transition spd="slow" advTm="1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grpId="0"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grpId="0"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grpId="0"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grpId="0"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animBg="1"/>
      <p:bldP spid="16388" grpId="0" animBg="1"/>
      <p:bldP spid="16389" grpId="0" animBg="1"/>
      <p:bldP spid="16390" grpId="0" animBg="1"/>
      <p:bldP spid="16391"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3 Imagen" descr="Para fondo.jpg"/>
          <p:cNvPicPr>
            <a:picLocks noChangeAspect="1"/>
          </p:cNvPicPr>
          <p:nvPr/>
        </p:nvPicPr>
        <p:blipFill>
          <a:blip r:embed="rId2" cstate="print"/>
          <a:stretch>
            <a:fillRect/>
          </a:stretch>
        </p:blipFill>
        <p:spPr>
          <a:xfrm>
            <a:off x="0" y="0"/>
            <a:ext cx="9144000" cy="5715000"/>
          </a:xfrm>
          <a:prstGeom prst="rect">
            <a:avLst/>
          </a:prstGeom>
        </p:spPr>
      </p:pic>
      <p:sp>
        <p:nvSpPr>
          <p:cNvPr id="5" name="4 Rectángulo"/>
          <p:cNvSpPr/>
          <p:nvPr/>
        </p:nvSpPr>
        <p:spPr>
          <a:xfrm>
            <a:off x="0" y="0"/>
            <a:ext cx="9144000" cy="5715000"/>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2267744" y="0"/>
            <a:ext cx="4662880" cy="769441"/>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 Pasión</a:t>
            </a:r>
            <a:r>
              <a:rPr lang="es-ES" sz="4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 Viviente </a:t>
            </a:r>
            <a:endParaRPr lang="es-ES" sz="4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7" name="6 CuadroTexto"/>
          <p:cNvSpPr txBox="1"/>
          <p:nvPr/>
        </p:nvSpPr>
        <p:spPr>
          <a:xfrm>
            <a:off x="395536" y="841276"/>
            <a:ext cx="8352928"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La Pasión Viviente de </a:t>
            </a:r>
            <a:r>
              <a:rPr lang="es-ES" sz="20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Hiendelaencina</a:t>
            </a:r>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declarada de interés turístico regional desde el 2001, cumple ya 52 años de historia. Fue en el año 1972, por impulso del entonces sacerdote Bienvenido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Larriba</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y del maestro Abelardo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Gismera</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quienes, con un grupo de jóvenes, sacaron a la calle el Vía Crucis que se realizaba en el interior de la Iglesia, apostando también por un lenguaje más llano e informal en vez de por la transcripción literal de los textos.</a:t>
            </a:r>
          </a:p>
        </p:txBody>
      </p:sp>
      <p:sp>
        <p:nvSpPr>
          <p:cNvPr id="8" name="7 CuadroTexto"/>
          <p:cNvSpPr txBox="1"/>
          <p:nvPr/>
        </p:nvSpPr>
        <p:spPr>
          <a:xfrm>
            <a:off x="1979712" y="3145532"/>
            <a:ext cx="4968552" cy="461665"/>
          </a:xfrm>
          <a:prstGeom prst="rect">
            <a:avLst/>
          </a:prstGeom>
          <a:noFill/>
        </p:spPr>
        <p:txBody>
          <a:bodyPr wrap="square" rtlCol="0">
            <a:spAutoFit/>
            <a:scene3d>
              <a:camera prst="perspectiveAbove"/>
              <a:lightRig rig="threePt" dir="t"/>
            </a:scene3d>
            <a:sp3d extrusionH="57150">
              <a:bevelT w="38100" h="38100" prst="angle"/>
            </a:sp3d>
          </a:bodyPr>
          <a:lstStyle/>
          <a:p>
            <a:r>
              <a:rPr lang="es-ES" sz="2400" b="1" cap="all" dirty="0" smtClean="0">
                <a:solidFill>
                  <a:schemeClr val="accent2"/>
                </a:solidFill>
              </a:rPr>
              <a:t>  </a:t>
            </a:r>
            <a:r>
              <a:rPr lang="es-ES" sz="2400" b="1" cap="all" dirty="0" smtClean="0">
                <a:solidFill>
                  <a:schemeClr val="accent2">
                    <a:lumMod val="60000"/>
                    <a:lumOff val="40000"/>
                  </a:schemeClr>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VÍA CRUCIS DE BALMASEDA</a:t>
            </a:r>
            <a:endParaRPr lang="es-ES" sz="2400" b="1" cap="all" dirty="0">
              <a:solidFill>
                <a:schemeClr val="accent2">
                  <a:lumMod val="60000"/>
                  <a:lumOff val="40000"/>
                </a:schemeClr>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endParaRPr>
          </a:p>
        </p:txBody>
      </p:sp>
      <p:sp>
        <p:nvSpPr>
          <p:cNvPr id="9" name="8 CuadroTexto"/>
          <p:cNvSpPr txBox="1"/>
          <p:nvPr/>
        </p:nvSpPr>
        <p:spPr>
          <a:xfrm>
            <a:off x="395536" y="3721596"/>
            <a:ext cx="8352928" cy="1631216"/>
          </a:xfrm>
          <a:prstGeom prst="rect">
            <a:avLst/>
          </a:prstGeom>
          <a:noFill/>
        </p:spPr>
        <p:txBody>
          <a:bodyPr wrap="square" rtlCol="0">
            <a:spAutoFit/>
          </a:bodyPr>
          <a:lstStyle/>
          <a:p>
            <a:r>
              <a:rPr lang="es-ES" sz="2000" i="1" dirty="0" smtClean="0">
                <a:effectLst>
                  <a:glow rad="101600">
                    <a:srgbClr val="C00000">
                      <a:alpha val="60000"/>
                    </a:srgbClr>
                  </a:glow>
                </a:effectLst>
                <a:latin typeface="Lucida Bright" pitchFamily="18" charset="0"/>
              </a:rPr>
              <a:t>En la provincia de Vizcaya y a tan solo 30 km de Bilbao podemos disfrutar del Vía Crucis de </a:t>
            </a:r>
            <a:r>
              <a:rPr lang="es-ES" sz="2000" i="1" dirty="0" err="1" smtClean="0">
                <a:effectLst>
                  <a:glow rad="101600">
                    <a:srgbClr val="C00000">
                      <a:alpha val="60000"/>
                    </a:srgbClr>
                  </a:glow>
                </a:effectLst>
                <a:latin typeface="Lucida Bright" pitchFamily="18" charset="0"/>
              </a:rPr>
              <a:t>Balmaseda</a:t>
            </a:r>
            <a:r>
              <a:rPr lang="es-ES" sz="2000" i="1" dirty="0" smtClean="0">
                <a:effectLst>
                  <a:glow rad="101600">
                    <a:srgbClr val="C00000">
                      <a:alpha val="60000"/>
                    </a:srgbClr>
                  </a:glow>
                </a:effectLst>
                <a:latin typeface="Lucida Bright" pitchFamily="18" charset="0"/>
              </a:rPr>
              <a:t>, uno de los pocos sitios de la región donde se vive la Semana Santa con tanta pasión como fervor. De hecho en esta localidad se da lugar uno de los Vía Crucis más espectaculares de España.</a:t>
            </a:r>
            <a:endParaRPr lang="es-ES" sz="2000" i="1" dirty="0">
              <a:effectLst>
                <a:glow rad="101600">
                  <a:srgbClr val="C00000">
                    <a:alpha val="60000"/>
                  </a:srgbClr>
                </a:glo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72000">
        <p:wipe/>
      </p:transition>
    </mc:Choice>
    <mc:Fallback xmlns="">
      <p:transition spd="slow" advTm="72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ppt_x</p:attrName>
                                        </p:attrNameLst>
                                      </p:cBhvr>
                                      <p:tavLst>
                                        <p:tav tm="0">
                                          <p:val>
                                            <p:strVal val="#ppt_x"/>
                                          </p:val>
                                        </p:tav>
                                        <p:tav tm="100000">
                                          <p:val>
                                            <p:strVal val="#ppt_x"/>
                                          </p:val>
                                        </p:tav>
                                      </p:tavLst>
                                    </p:anim>
                                    <p:anim calcmode="lin" valueType="num">
                                      <p:cBhvr>
                                        <p:cTn id="9" dur="2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1000"/>
                                  </p:stCondLst>
                                  <p:iterate type="lt">
                                    <p:tmPct val="10000"/>
                                  </p:iterate>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1"/>
                                          </p:val>
                                        </p:tav>
                                        <p:tav tm="100000">
                                          <p:val>
                                            <p:strVal val="#ppt_x"/>
                                          </p:val>
                                        </p:tav>
                                      </p:tavLst>
                                    </p:anim>
                                    <p:anim calcmode="lin" valueType="num">
                                      <p:cBhvr>
                                        <p:cTn id="15" dur="1000" fill="hold"/>
                                        <p:tgtEl>
                                          <p:spTgt spid="7"/>
                                        </p:tgtEl>
                                        <p:attrNameLst>
                                          <p:attrName>ppt_y</p:attrName>
                                        </p:attrNameLst>
                                      </p:cBhvr>
                                      <p:tavLst>
                                        <p:tav tm="0">
                                          <p:val>
                                            <p:strVal val="#ppt_y"/>
                                          </p:val>
                                        </p:tav>
                                        <p:tav tm="100000">
                                          <p:val>
                                            <p:strVal val="#ppt_y"/>
                                          </p:val>
                                        </p:tav>
                                      </p:tavLst>
                                    </p:anim>
                                  </p:childTnLst>
                                </p:cTn>
                              </p:par>
                            </p:childTnLst>
                          </p:cTn>
                        </p:par>
                        <p:par>
                          <p:cTn id="16" fill="hold">
                            <p:stCondLst>
                              <p:cond delay="41500"/>
                            </p:stCondLst>
                            <p:childTnLst>
                              <p:par>
                                <p:cTn id="17" presetID="42" presetClass="entr" presetSubtype="0" fill="hold" grpId="0" nodeType="afterEffect">
                                  <p:stCondLst>
                                    <p:cond delay="100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par>
                          <p:cTn id="22" fill="hold">
                            <p:stCondLst>
                              <p:cond delay="43500"/>
                            </p:stCondLst>
                            <p:childTnLst>
                              <p:par>
                                <p:cTn id="23" presetID="40" presetClass="entr" presetSubtype="0" fill="hold" grpId="0" nodeType="afterEffect">
                                  <p:stCondLst>
                                    <p:cond delay="500"/>
                                  </p:stCondLst>
                                  <p:iterate type="lt">
                                    <p:tmPct val="10000"/>
                                  </p:iterate>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1"/>
                                          </p:val>
                                        </p:tav>
                                        <p:tav tm="100000">
                                          <p:val>
                                            <p:strVal val="#ppt_x"/>
                                          </p:val>
                                        </p:tav>
                                      </p:tavLst>
                                    </p:anim>
                                    <p:anim calcmode="lin" valueType="num">
                                      <p:cBhvr>
                                        <p:cTn id="27"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3" cstate="print"/>
          <a:stretch>
            <a:fillRect/>
          </a:stretch>
        </p:blipFill>
        <p:spPr bwMode="auto">
          <a:xfrm>
            <a:off x="0" y="0"/>
            <a:ext cx="9144000" cy="6517816"/>
          </a:xfrm>
          <a:prstGeom prst="rect">
            <a:avLst/>
          </a:prstGeom>
          <a:noFill/>
          <a:ln w="9525">
            <a:noFill/>
            <a:miter lim="800000"/>
            <a:headEnd/>
            <a:tailEnd/>
          </a:ln>
        </p:spPr>
      </p:pic>
      <p:sp>
        <p:nvSpPr>
          <p:cNvPr id="4" name="3 Rectángulo"/>
          <p:cNvSpPr/>
          <p:nvPr/>
        </p:nvSpPr>
        <p:spPr>
          <a:xfrm>
            <a:off x="683568" y="1201316"/>
            <a:ext cx="7585731" cy="830997"/>
          </a:xfrm>
          <a:prstGeom prst="rect">
            <a:avLst/>
          </a:prstGeom>
          <a:noFill/>
        </p:spPr>
        <p:txBody>
          <a:bodyPr wrap="none" lIns="91440" tIns="45720" rIns="91440" bIns="45720">
            <a:spAutoFit/>
          </a:bodyPr>
          <a:lstStyle/>
          <a:p>
            <a:pPr algn="ctr"/>
            <a:r>
              <a:rPr lang="es-ES" sz="4800" b="1" cap="none" spc="0"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a:t>
            </a:r>
            <a:r>
              <a:rPr lang="es-ES" sz="4800" b="1" cap="none" spc="0" dirty="0"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Hiendelaencina</a:t>
            </a:r>
            <a:r>
              <a:rPr lang="es-ES" sz="4800" b="1" cap="none" spc="0"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 </a:t>
            </a:r>
            <a:r>
              <a:rPr lang="es-ES" sz="2800" b="1" cap="none" spc="0"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Guadalajara </a:t>
            </a:r>
            <a:endParaRPr lang="es-ES" sz="48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7" name="6 CuadroTexto"/>
          <p:cNvSpPr txBox="1"/>
          <p:nvPr/>
        </p:nvSpPr>
        <p:spPr>
          <a:xfrm>
            <a:off x="467544" y="4369668"/>
            <a:ext cx="8208912" cy="1200329"/>
          </a:xfrm>
          <a:prstGeom prst="rect">
            <a:avLst/>
          </a:prstGeom>
          <a:noFill/>
        </p:spPr>
        <p:txBody>
          <a:bodyPr wrap="square" rtlCol="0">
            <a:spAutoFit/>
          </a:bodyPr>
          <a:lstStyle/>
          <a:p>
            <a:r>
              <a:rPr lang="es-ES" b="1" i="1" dirty="0" err="1" smtClean="0">
                <a:effectLst>
                  <a:glow rad="101600">
                    <a:srgbClr val="C00000">
                      <a:alpha val="60000"/>
                    </a:srgbClr>
                  </a:glow>
                  <a:outerShdw blurRad="38100" dist="38100" dir="2700000" algn="tl">
                    <a:srgbClr val="000000">
                      <a:alpha val="43137"/>
                    </a:srgbClr>
                  </a:outerShdw>
                </a:effectLst>
              </a:rPr>
              <a:t>Hiendelaencina</a:t>
            </a:r>
            <a:r>
              <a:rPr lang="es-ES" i="1" dirty="0" smtClean="0">
                <a:effectLst>
                  <a:glow rad="101600">
                    <a:srgbClr val="C00000">
                      <a:alpha val="60000"/>
                    </a:srgbClr>
                  </a:glow>
                  <a:outerShdw blurRad="38100" dist="38100" dir="2700000" algn="tl">
                    <a:srgbClr val="000000">
                      <a:alpha val="43137"/>
                    </a:srgbClr>
                  </a:outerShdw>
                </a:effectLst>
              </a:rPr>
              <a:t> es un municipio de la provincia de Guadalajara, comunidad autónoma de Castilla-La Mancha, España. En el último censo contaba con una población de 115 habitantes (INE 2023). constituye el municipio más poblado de la mancomunidad del Alto Rey, que agrupa a otros 16 municipios.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8" name="17 Imagen" descr="bird-the-atlantic-deadlock-fratercula-arctica-puffins.jpg"/>
          <p:cNvPicPr>
            <a:picLocks noGrp="1" noChangeAspect="1"/>
          </p:cNvPicPr>
          <p:nvPr isPhoto="1"/>
        </p:nvPicPr>
        <p:blipFill>
          <a:blip r:embed="rId4" cstate="print"/>
          <a:stretch>
            <a:fillRect/>
          </a:stretch>
        </p:blipFill>
        <p:spPr bwMode="auto">
          <a:xfrm>
            <a:off x="0" y="0"/>
            <a:ext cx="9144000" cy="6529908"/>
          </a:xfrm>
          <a:prstGeom prst="rect">
            <a:avLst/>
          </a:prstGeom>
          <a:noFill/>
          <a:ln w="9525">
            <a:noFill/>
            <a:miter lim="800000"/>
            <a:headEnd/>
            <a:tailEnd/>
          </a:ln>
        </p:spPr>
      </p:pic>
      <p:sp>
        <p:nvSpPr>
          <p:cNvPr id="8" name="7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Hasta 1844 fue una aldea modesta, pero el descubrimiento ese año de plata y la construcción de las que fueron las minas argentíferas más importantes de España en toda su historia​ transformó totalmente a la localidad.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65000">
        <p14:vortex dir="r"/>
        <p:sndAc>
          <p:stSnd>
            <p:snd r:embed="rId2" name="Vientos del alma.wav"/>
          </p:stSnd>
        </p:sndAc>
      </p:transition>
    </mc:Choice>
    <mc:Fallback xmlns="">
      <p:transition spd="slow" advTm="65000">
        <p:fade/>
        <p:sndAc>
          <p:stSnd>
            <p:snd r:embed="rId5" name="Vientos del alm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4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4000" fill="hold"/>
                                        <p:tgtEl>
                                          <p:spTgt spid="17"/>
                                        </p:tgtEl>
                                        <p:attrNameLst>
                                          <p:attrName>ppt_w</p:attrName>
                                        </p:attrNameLst>
                                      </p:cBhvr>
                                      <p:tavLst>
                                        <p:tav tm="0">
                                          <p:val>
                                            <p:strVal val="4/3*#ppt_w"/>
                                          </p:val>
                                        </p:tav>
                                        <p:tav tm="100000">
                                          <p:val>
                                            <p:strVal val="#ppt_w"/>
                                          </p:val>
                                        </p:tav>
                                      </p:tavLst>
                                    </p:anim>
                                    <p:anim calcmode="lin" valueType="num">
                                      <p:cBhvr>
                                        <p:cTn id="11" dur="4000" fill="hold"/>
                                        <p:tgtEl>
                                          <p:spTgt spid="17"/>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23" presetClass="entr" presetSubtype="16" fill="hold" grpId="0" nodeType="after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childTnLst>
                                </p:cTn>
                              </p:par>
                            </p:childTnLst>
                          </p:cTn>
                        </p:par>
                        <p:par>
                          <p:cTn id="17" fill="hold">
                            <p:stCondLst>
                              <p:cond delay="7000"/>
                            </p:stCondLst>
                            <p:childTnLst>
                              <p:par>
                                <p:cTn id="18" presetID="23" presetClass="exit" presetSubtype="16" fill="hold" grpId="1" nodeType="afterEffect">
                                  <p:stCondLst>
                                    <p:cond delay="2000"/>
                                  </p:stCondLst>
                                  <p:childTnLst>
                                    <p:anim calcmode="lin" valueType="num">
                                      <p:cBhvr>
                                        <p:cTn id="19" dur="3000"/>
                                        <p:tgtEl>
                                          <p:spTgt spid="4"/>
                                        </p:tgtEl>
                                        <p:attrNameLst>
                                          <p:attrName>ppt_w</p:attrName>
                                        </p:attrNameLst>
                                      </p:cBhvr>
                                      <p:tavLst>
                                        <p:tav tm="0">
                                          <p:val>
                                            <p:strVal val="ppt_w"/>
                                          </p:val>
                                        </p:tav>
                                        <p:tav tm="100000">
                                          <p:val>
                                            <p:strVal val="4*ppt_w"/>
                                          </p:val>
                                        </p:tav>
                                      </p:tavLst>
                                    </p:anim>
                                    <p:anim calcmode="lin" valueType="num">
                                      <p:cBhvr>
                                        <p:cTn id="20" dur="3000"/>
                                        <p:tgtEl>
                                          <p:spTgt spid="4"/>
                                        </p:tgtEl>
                                        <p:attrNameLst>
                                          <p:attrName>ppt_h</p:attrName>
                                        </p:attrNameLst>
                                      </p:cBhvr>
                                      <p:tavLst>
                                        <p:tav tm="0">
                                          <p:val>
                                            <p:strVal val="ppt_h"/>
                                          </p:val>
                                        </p:tav>
                                        <p:tav tm="100000">
                                          <p:val>
                                            <p:strVal val="4*ppt_h"/>
                                          </p:val>
                                        </p:tav>
                                      </p:tavLst>
                                    </p:anim>
                                    <p:set>
                                      <p:cBhvr>
                                        <p:cTn id="21" dur="1" fill="hold">
                                          <p:stCondLst>
                                            <p:cond delay="2999"/>
                                          </p:stCondLst>
                                        </p:cTn>
                                        <p:tgtEl>
                                          <p:spTgt spid="4"/>
                                        </p:tgtEl>
                                        <p:attrNameLst>
                                          <p:attrName>style.visibility</p:attrName>
                                        </p:attrNameLst>
                                      </p:cBhvr>
                                      <p:to>
                                        <p:strVal val="hidden"/>
                                      </p:to>
                                    </p:set>
                                  </p:childTnLst>
                                </p:cTn>
                              </p:par>
                              <p:par>
                                <p:cTn id="22" presetID="52" presetClass="exit" presetSubtype="0" fill="hold" grpId="2" nodeType="withEffect">
                                  <p:stCondLst>
                                    <p:cond delay="2000"/>
                                  </p:stCondLst>
                                  <p:childTnLst>
                                    <p:animScale>
                                      <p:cBhvr>
                                        <p:cTn id="23" dur="3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4" dur="3000" accel="50000">
                                          <p:stCondLst>
                                            <p:cond delay="0"/>
                                          </p:stCondLst>
                                        </p:cTn>
                                        <p:tgtEl>
                                          <p:spTgt spid="4"/>
                                        </p:tgtEl>
                                        <p:attrNameLst>
                                          <p:attrName>ppt_x</p:attrName>
                                          <p:attrName>ppt_y</p:attrName>
                                        </p:attrNameLst>
                                      </p:cBhvr>
                                    </p:animMotion>
                                    <p:animEffect transition="out" filter="fade">
                                      <p:cBhvr>
                                        <p:cTn id="25" dur="3000"/>
                                        <p:tgtEl>
                                          <p:spTgt spid="4"/>
                                        </p:tgtEl>
                                      </p:cBhvr>
                                    </p:animEffect>
                                    <p:set>
                                      <p:cBhvr>
                                        <p:cTn id="26" dur="1" fill="hold">
                                          <p:stCondLst>
                                            <p:cond delay="2999"/>
                                          </p:stCondLst>
                                        </p:cTn>
                                        <p:tgtEl>
                                          <p:spTgt spid="4"/>
                                        </p:tgtEl>
                                        <p:attrNameLst>
                                          <p:attrName>style.visibility</p:attrName>
                                        </p:attrNameLst>
                                      </p:cBhvr>
                                      <p:to>
                                        <p:strVal val="hidden"/>
                                      </p:to>
                                    </p:set>
                                  </p:childTnLst>
                                </p:cTn>
                              </p:par>
                              <p:par>
                                <p:cTn id="27" presetID="40" presetClass="entr" presetSubtype="0" fill="hold" grpId="0" nodeType="withEffect">
                                  <p:stCondLst>
                                    <p:cond delay="300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par>
                          <p:cTn id="32" fill="hold">
                            <p:stCondLst>
                              <p:cond delay="35500"/>
                            </p:stCondLst>
                            <p:childTnLst>
                              <p:par>
                                <p:cTn id="33" presetID="10" presetClass="exit" presetSubtype="0" fill="hold" nodeType="afterEffect">
                                  <p:stCondLst>
                                    <p:cond delay="2000"/>
                                  </p:stCondLst>
                                  <p:childTnLst>
                                    <p:animEffect transition="out" filter="fade">
                                      <p:cBhvr>
                                        <p:cTn id="34" dur="4000"/>
                                        <p:tgtEl>
                                          <p:spTgt spid="17"/>
                                        </p:tgtEl>
                                      </p:cBhvr>
                                    </p:animEffect>
                                    <p:set>
                                      <p:cBhvr>
                                        <p:cTn id="35" dur="1" fill="hold">
                                          <p:stCondLst>
                                            <p:cond delay="3999"/>
                                          </p:stCondLst>
                                        </p:cTn>
                                        <p:tgtEl>
                                          <p:spTgt spid="17"/>
                                        </p:tgtEl>
                                        <p:attrNameLst>
                                          <p:attrName>style.visibility</p:attrName>
                                        </p:attrNameLst>
                                      </p:cBhvr>
                                      <p:to>
                                        <p:strVal val="hidden"/>
                                      </p:to>
                                    </p:set>
                                  </p:childTnLst>
                                </p:cTn>
                              </p:par>
                              <p:par>
                                <p:cTn id="36" presetID="10" presetClass="exit" presetSubtype="0" fill="hold" grpId="1" nodeType="withEffect">
                                  <p:stCondLst>
                                    <p:cond delay="2000"/>
                                  </p:stCondLst>
                                  <p:iterate type="lt">
                                    <p:tmPct val="0"/>
                                  </p:iterate>
                                  <p:childTnLst>
                                    <p:animEffect transition="out" filter="fade">
                                      <p:cBhvr>
                                        <p:cTn id="37" dur="3000"/>
                                        <p:tgtEl>
                                          <p:spTgt spid="7"/>
                                        </p:tgtEl>
                                      </p:cBhvr>
                                    </p:animEffect>
                                    <p:set>
                                      <p:cBhvr>
                                        <p:cTn id="38" dur="1" fill="hold">
                                          <p:stCondLst>
                                            <p:cond delay="2999"/>
                                          </p:stCondLst>
                                        </p:cTn>
                                        <p:tgtEl>
                                          <p:spTgt spid="7"/>
                                        </p:tgtEl>
                                        <p:attrNameLst>
                                          <p:attrName>style.visibility</p:attrName>
                                        </p:attrNameLst>
                                      </p:cBhvr>
                                      <p:to>
                                        <p:strVal val="hidden"/>
                                      </p:to>
                                    </p:set>
                                  </p:childTnLst>
                                </p:cTn>
                              </p:par>
                              <p:par>
                                <p:cTn id="39" presetID="23" presetClass="exit" presetSubtype="272" fill="hold" nodeType="withEffect">
                                  <p:stCondLst>
                                    <p:cond delay="2000"/>
                                  </p:stCondLst>
                                  <p:childTnLst>
                                    <p:anim calcmode="lin" valueType="num">
                                      <p:cBhvr>
                                        <p:cTn id="40" dur="4000"/>
                                        <p:tgtEl>
                                          <p:spTgt spid="17"/>
                                        </p:tgtEl>
                                        <p:attrNameLst>
                                          <p:attrName>ppt_w</p:attrName>
                                        </p:attrNameLst>
                                      </p:cBhvr>
                                      <p:tavLst>
                                        <p:tav tm="0">
                                          <p:val>
                                            <p:strVal val="ppt_w"/>
                                          </p:val>
                                        </p:tav>
                                        <p:tav tm="100000">
                                          <p:val>
                                            <p:strVal val="4/3*ppt_w"/>
                                          </p:val>
                                        </p:tav>
                                      </p:tavLst>
                                    </p:anim>
                                    <p:anim calcmode="lin" valueType="num">
                                      <p:cBhvr>
                                        <p:cTn id="41" dur="4000"/>
                                        <p:tgtEl>
                                          <p:spTgt spid="17"/>
                                        </p:tgtEl>
                                        <p:attrNameLst>
                                          <p:attrName>ppt_h</p:attrName>
                                        </p:attrNameLst>
                                      </p:cBhvr>
                                      <p:tavLst>
                                        <p:tav tm="0">
                                          <p:val>
                                            <p:strVal val="ppt_h"/>
                                          </p:val>
                                        </p:tav>
                                        <p:tav tm="100000">
                                          <p:val>
                                            <p:strVal val="4/3*ppt_h"/>
                                          </p:val>
                                        </p:tav>
                                      </p:tavLst>
                                    </p:anim>
                                    <p:set>
                                      <p:cBhvr>
                                        <p:cTn id="42" dur="1" fill="hold">
                                          <p:stCondLst>
                                            <p:cond delay="3999"/>
                                          </p:stCondLst>
                                        </p:cTn>
                                        <p:tgtEl>
                                          <p:spTgt spid="17"/>
                                        </p:tgtEl>
                                        <p:attrNameLst>
                                          <p:attrName>style.visibility</p:attrName>
                                        </p:attrNameLst>
                                      </p:cBhvr>
                                      <p:to>
                                        <p:strVal val="hidden"/>
                                      </p:to>
                                    </p:set>
                                  </p:childTnLst>
                                </p:cTn>
                              </p:par>
                              <p:par>
                                <p:cTn id="43" presetID="23" presetClass="entr" presetSubtype="288" fill="hold" nodeType="withEffect">
                                  <p:stCondLst>
                                    <p:cond delay="2000"/>
                                  </p:stCondLst>
                                  <p:childTnLst>
                                    <p:set>
                                      <p:cBhvr>
                                        <p:cTn id="44" dur="1" fill="hold">
                                          <p:stCondLst>
                                            <p:cond delay="0"/>
                                          </p:stCondLst>
                                        </p:cTn>
                                        <p:tgtEl>
                                          <p:spTgt spid="18"/>
                                        </p:tgtEl>
                                        <p:attrNameLst>
                                          <p:attrName>style.visibility</p:attrName>
                                        </p:attrNameLst>
                                      </p:cBhvr>
                                      <p:to>
                                        <p:strVal val="visible"/>
                                      </p:to>
                                    </p:set>
                                    <p:anim calcmode="lin" valueType="num">
                                      <p:cBhvr>
                                        <p:cTn id="45" dur="4000" fill="hold"/>
                                        <p:tgtEl>
                                          <p:spTgt spid="18"/>
                                        </p:tgtEl>
                                        <p:attrNameLst>
                                          <p:attrName>ppt_w</p:attrName>
                                        </p:attrNameLst>
                                      </p:cBhvr>
                                      <p:tavLst>
                                        <p:tav tm="0">
                                          <p:val>
                                            <p:strVal val="4/3*#ppt_w"/>
                                          </p:val>
                                        </p:tav>
                                        <p:tav tm="100000">
                                          <p:val>
                                            <p:strVal val="#ppt_w"/>
                                          </p:val>
                                        </p:tav>
                                      </p:tavLst>
                                    </p:anim>
                                    <p:anim calcmode="lin" valueType="num">
                                      <p:cBhvr>
                                        <p:cTn id="46" dur="4000" fill="hold"/>
                                        <p:tgtEl>
                                          <p:spTgt spid="18"/>
                                        </p:tgtEl>
                                        <p:attrNameLst>
                                          <p:attrName>ppt_h</p:attrName>
                                        </p:attrNameLst>
                                      </p:cBhvr>
                                      <p:tavLst>
                                        <p:tav tm="0">
                                          <p:val>
                                            <p:strVal val="4/3*#ppt_h"/>
                                          </p:val>
                                        </p:tav>
                                        <p:tav tm="100000">
                                          <p:val>
                                            <p:strVal val="#ppt_h"/>
                                          </p:val>
                                        </p:tav>
                                      </p:tavLst>
                                    </p:anim>
                                  </p:childTnLst>
                                </p:cTn>
                              </p:par>
                              <p:par>
                                <p:cTn id="47" presetID="47" presetClass="entr" presetSubtype="0" fill="hold" nodeType="withEffect">
                                  <p:stCondLst>
                                    <p:cond delay="2000"/>
                                  </p:stCondLst>
                                  <p:childTnLst>
                                    <p:set>
                                      <p:cBhvr>
                                        <p:cTn id="48" dur="1" fill="hold">
                                          <p:stCondLst>
                                            <p:cond delay="0"/>
                                          </p:stCondLst>
                                        </p:cTn>
                                        <p:tgtEl>
                                          <p:spTgt spid="18"/>
                                        </p:tgtEl>
                                        <p:attrNameLst>
                                          <p:attrName>style.visibility</p:attrName>
                                        </p:attrNameLst>
                                      </p:cBhvr>
                                      <p:to>
                                        <p:strVal val="visible"/>
                                      </p:to>
                                    </p:set>
                                    <p:animEffect transition="in" filter="fade">
                                      <p:cBhvr>
                                        <p:cTn id="49" dur="4000"/>
                                        <p:tgtEl>
                                          <p:spTgt spid="18"/>
                                        </p:tgtEl>
                                      </p:cBhvr>
                                    </p:animEffect>
                                    <p:anim calcmode="lin" valueType="num">
                                      <p:cBhvr>
                                        <p:cTn id="50" dur="4000" fill="hold"/>
                                        <p:tgtEl>
                                          <p:spTgt spid="18"/>
                                        </p:tgtEl>
                                        <p:attrNameLst>
                                          <p:attrName>ppt_x</p:attrName>
                                        </p:attrNameLst>
                                      </p:cBhvr>
                                      <p:tavLst>
                                        <p:tav tm="0">
                                          <p:val>
                                            <p:strVal val="#ppt_x"/>
                                          </p:val>
                                        </p:tav>
                                        <p:tav tm="100000">
                                          <p:val>
                                            <p:strVal val="#ppt_x"/>
                                          </p:val>
                                        </p:tav>
                                      </p:tavLst>
                                    </p:anim>
                                    <p:anim calcmode="lin" valueType="num">
                                      <p:cBhvr>
                                        <p:cTn id="51" dur="4000" fill="hold"/>
                                        <p:tgtEl>
                                          <p:spTgt spid="18"/>
                                        </p:tgtEl>
                                        <p:attrNameLst>
                                          <p:attrName>ppt_y</p:attrName>
                                        </p:attrNameLst>
                                      </p:cBhvr>
                                      <p:tavLst>
                                        <p:tav tm="0">
                                          <p:val>
                                            <p:strVal val="#ppt_y-.1"/>
                                          </p:val>
                                        </p:tav>
                                        <p:tav tm="100000">
                                          <p:val>
                                            <p:strVal val="#ppt_y"/>
                                          </p:val>
                                        </p:tav>
                                      </p:tavLst>
                                    </p:anim>
                                  </p:childTnLst>
                                </p:cTn>
                              </p:par>
                            </p:childTnLst>
                          </p:cTn>
                        </p:par>
                        <p:par>
                          <p:cTn id="52" fill="hold">
                            <p:stCondLst>
                              <p:cond delay="41500"/>
                            </p:stCondLst>
                            <p:childTnLst>
                              <p:par>
                                <p:cTn id="53" presetID="40" presetClass="entr" presetSubtype="0" fill="hold" grpId="0" nodeType="afterEffect">
                                  <p:stCondLst>
                                    <p:cond delay="0"/>
                                  </p:stCondLst>
                                  <p:iterate type="lt">
                                    <p:tmPct val="10000"/>
                                  </p:iterate>
                                  <p:childTnLst>
                                    <p:set>
                                      <p:cBhvr>
                                        <p:cTn id="54" dur="1" fill="hold">
                                          <p:stCondLst>
                                            <p:cond delay="0"/>
                                          </p:stCondLst>
                                        </p:cTn>
                                        <p:tgtEl>
                                          <p:spTgt spid="8"/>
                                        </p:tgtEl>
                                        <p:attrNameLst>
                                          <p:attrName>style.visibility</p:attrName>
                                        </p:attrNameLst>
                                      </p:cBhvr>
                                      <p:to>
                                        <p:strVal val="visible"/>
                                      </p:to>
                                    </p:set>
                                    <p:animEffect transition="in" filter="fade">
                                      <p:cBhvr>
                                        <p:cTn id="55" dur="1000"/>
                                        <p:tgtEl>
                                          <p:spTgt spid="8"/>
                                        </p:tgtEl>
                                      </p:cBhvr>
                                    </p:animEffect>
                                    <p:anim calcmode="lin" valueType="num">
                                      <p:cBhvr>
                                        <p:cTn id="56" dur="1000" fill="hold"/>
                                        <p:tgtEl>
                                          <p:spTgt spid="8"/>
                                        </p:tgtEl>
                                        <p:attrNameLst>
                                          <p:attrName>ppt_x</p:attrName>
                                        </p:attrNameLst>
                                      </p:cBhvr>
                                      <p:tavLst>
                                        <p:tav tm="0">
                                          <p:val>
                                            <p:strVal val="#ppt_x-.1"/>
                                          </p:val>
                                        </p:tav>
                                        <p:tav tm="100000">
                                          <p:val>
                                            <p:strVal val="#ppt_x"/>
                                          </p:val>
                                        </p:tav>
                                      </p:tavLst>
                                    </p:anim>
                                    <p:anim calcmode="lin" valueType="num">
                                      <p:cBhvr>
                                        <p:cTn id="5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4" grpId="2"/>
      <p:bldP spid="7" grpId="0"/>
      <p:bldP spid="7" grpId="1"/>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a:off x="0" y="0"/>
            <a:ext cx="9144000" cy="5715000"/>
          </a:xfrm>
        </p:spPr>
      </p:pic>
      <p:sp>
        <p:nvSpPr>
          <p:cNvPr id="6" name="5 CuadroTexto"/>
          <p:cNvSpPr txBox="1"/>
          <p:nvPr/>
        </p:nvSpPr>
        <p:spPr>
          <a:xfrm>
            <a:off x="611560" y="465770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pesar de que la climatología adversa o cualquier otro imprevisto no han impedido su celebración, la pandemia supuso un parón inevitable para la Pasión Viviente del pueblo minero.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3 Marcador de contenido" descr="2993983350_953e8e3e6b_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323528" y="4945732"/>
            <a:ext cx="849694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las 12:15 horas de este Viernes Santo, </a:t>
            </a:r>
            <a:r>
              <a:rPr lang="es-ES" i="1" dirty="0" err="1" smtClean="0">
                <a:effectLst>
                  <a:glow rad="101600">
                    <a:srgbClr val="C00000">
                      <a:alpha val="60000"/>
                    </a:srgbClr>
                  </a:glow>
                  <a:outerShdw blurRad="38100" dist="38100" dir="2700000" algn="tl">
                    <a:srgbClr val="000000">
                      <a:alpha val="43137"/>
                    </a:srgbClr>
                  </a:outerShdw>
                </a:effectLst>
              </a:rPr>
              <a:t>Hiendelaencina</a:t>
            </a:r>
            <a:r>
              <a:rPr lang="es-ES" i="1" dirty="0" smtClean="0">
                <a:effectLst>
                  <a:glow rad="101600">
                    <a:srgbClr val="C00000">
                      <a:alpha val="60000"/>
                    </a:srgbClr>
                  </a:glow>
                  <a:outerShdw blurRad="38100" dist="38100" dir="2700000" algn="tl">
                    <a:srgbClr val="000000">
                      <a:alpha val="43137"/>
                    </a:srgbClr>
                  </a:outerShdw>
                </a:effectLst>
              </a:rPr>
              <a:t> volverá a escenificar la Pasión y Muerte de Cristo, cumpliéndose 52 representaciones desde su inicio.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400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4000" fill="hold"/>
                                        <p:tgtEl>
                                          <p:spTgt spid="2"/>
                                        </p:tgtEl>
                                        <p:attrNameLst>
                                          <p:attrName>ppt_w</p:attrName>
                                        </p:attrNameLst>
                                      </p:cBhvr>
                                      <p:tavLst>
                                        <p:tav tm="0">
                                          <p:val>
                                            <p:strVal val="4/3*#ppt_w"/>
                                          </p:val>
                                        </p:tav>
                                        <p:tav tm="100000">
                                          <p:val>
                                            <p:strVal val="#ppt_w"/>
                                          </p:val>
                                        </p:tav>
                                      </p:tavLst>
                                    </p:anim>
                                    <p:anim calcmode="lin" valueType="num">
                                      <p:cBhvr>
                                        <p:cTn id="11" dur="4000" fill="hold"/>
                                        <p:tgtEl>
                                          <p:spTgt spid="2"/>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3" cstate="print"/>
          <a:stretch>
            <a:fillRect/>
          </a:stretch>
        </p:blipFill>
        <p:spPr bwMode="auto">
          <a:xfrm>
            <a:off x="0" y="-454026"/>
            <a:ext cx="9143999" cy="6756218"/>
          </a:xfrm>
          <a:prstGeom prst="rect">
            <a:avLst/>
          </a:prstGeom>
          <a:noFill/>
          <a:ln w="9525">
            <a:noFill/>
            <a:miter lim="800000"/>
            <a:headEnd/>
            <a:tailEnd/>
          </a:ln>
        </p:spPr>
      </p:pic>
      <p:sp>
        <p:nvSpPr>
          <p:cNvPr id="4" name="3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Pasión de </a:t>
            </a:r>
            <a:r>
              <a:rPr lang="es-ES" i="1" dirty="0" err="1" smtClean="0">
                <a:effectLst>
                  <a:glow rad="101600">
                    <a:srgbClr val="C00000">
                      <a:alpha val="60000"/>
                    </a:srgbClr>
                  </a:glow>
                  <a:outerShdw blurRad="38100" dist="38100" dir="2700000" algn="tl">
                    <a:srgbClr val="000000">
                      <a:alpha val="43137"/>
                    </a:srgbClr>
                  </a:outerShdw>
                </a:effectLst>
              </a:rPr>
              <a:t>Hiendelaencina</a:t>
            </a:r>
            <a:r>
              <a:rPr lang="es-ES" i="1" dirty="0" smtClean="0">
                <a:effectLst>
                  <a:glow rad="101600">
                    <a:srgbClr val="C00000">
                      <a:alpha val="60000"/>
                    </a:srgbClr>
                  </a:glow>
                  <a:outerShdw blurRad="38100" dist="38100" dir="2700000" algn="tl">
                    <a:srgbClr val="000000">
                      <a:alpha val="43137"/>
                    </a:srgbClr>
                  </a:outerShdw>
                </a:effectLst>
              </a:rPr>
              <a:t> volverá a tomar las calles de este pequeño pueblo en el que apenas viven unas 140 personas, gracias “siempre a sus vecinos”, quienes, durante aproximadamente hora y media se convertirán en actores no profesionales para representar las escenas de la Pasión.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4000">
        <p14:vortex dir="r"/>
        <p:sndAc>
          <p:stSnd loop="1">
            <p:snd r:embed="rId2" name="Variadas.wav"/>
          </p:stSnd>
        </p:sndAc>
      </p:transition>
    </mc:Choice>
    <mc:Fallback>
      <p:transition spd="slow" advTm="34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4000" fill="hold"/>
                                        <p:tgtEl>
                                          <p:spTgt spid="8"/>
                                        </p:tgtEl>
                                        <p:attrNameLst>
                                          <p:attrName>ppt_w</p:attrName>
                                        </p:attrNameLst>
                                      </p:cBhvr>
                                      <p:tavLst>
                                        <p:tav tm="0">
                                          <p:val>
                                            <p:fltVal val="0"/>
                                          </p:val>
                                        </p:tav>
                                        <p:tav tm="100000">
                                          <p:val>
                                            <p:strVal val="#ppt_w"/>
                                          </p:val>
                                        </p:tav>
                                      </p:tavLst>
                                    </p:anim>
                                    <p:anim calcmode="lin" valueType="num">
                                      <p:cBhvr>
                                        <p:cTn id="8" dur="4000" fill="hold"/>
                                        <p:tgtEl>
                                          <p:spTgt spid="8"/>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4000"/>
                                        <p:tgtEl>
                                          <p:spTgt spid="8"/>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48x1365_puffin-atlanticheskij-tupik.jpg"/>
          <p:cNvPicPr>
            <a:picLocks noGrp="1" noChangeAspect="1"/>
          </p:cNvPicPr>
          <p:nvPr isPhoto="1"/>
        </p:nvPicPr>
        <p:blipFill>
          <a:blip r:embed="rId2" cstate="print"/>
          <a:stretch>
            <a:fillRect/>
          </a:stretch>
        </p:blipFill>
        <p:spPr bwMode="auto">
          <a:xfrm>
            <a:off x="0" y="-454868"/>
            <a:ext cx="9144000" cy="6768752"/>
          </a:xfrm>
          <a:prstGeom prst="rect">
            <a:avLst/>
          </a:prstGeom>
          <a:noFill/>
          <a:ln w="9525">
            <a:noFill/>
            <a:miter lim="800000"/>
            <a:headEnd/>
            <a:tailEnd/>
          </a:ln>
        </p:spPr>
      </p:pic>
      <p:sp>
        <p:nvSpPr>
          <p:cNvPr id="3" name="2 CuadroTexto"/>
          <p:cNvSpPr txBox="1"/>
          <p:nvPr/>
        </p:nvSpPr>
        <p:spPr>
          <a:xfrm>
            <a:off x="683568"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Unos pasos que comenzarán en la Plaza Mayor con la entrada de Jesús en Jerusalén, la última cena o la oración en el huerto para culminar fuera del pueblo, en un pequeño cerro, con las caídas de Cristo en la subida al calvario y la crucifixión y muerte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9000">
        <p14:vortex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4/3*#ppt_w"/>
                                          </p:val>
                                        </p:tav>
                                        <p:tav tm="100000">
                                          <p:val>
                                            <p:strVal val="#ppt_w"/>
                                          </p:val>
                                        </p:tav>
                                      </p:tavLst>
                                    </p:anim>
                                    <p:anim calcmode="lin" valueType="num">
                                      <p:cBhvr>
                                        <p:cTn id="8" dur="4000" fill="hold"/>
                                        <p:tgtEl>
                                          <p:spTgt spid="2"/>
                                        </p:tgtEl>
                                        <p:attrNameLst>
                                          <p:attrName>ppt_h</p:attrName>
                                        </p:attrNameLst>
                                      </p:cBhvr>
                                      <p:tavLst>
                                        <p:tav tm="0">
                                          <p:val>
                                            <p:strVal val="4/3*#ppt_h"/>
                                          </p:val>
                                        </p:tav>
                                        <p:tav tm="100000">
                                          <p:val>
                                            <p:strVal val="#ppt_h"/>
                                          </p:val>
                                        </p:tav>
                                      </p:tavLst>
                                    </p:anim>
                                  </p:childTnLst>
                                </p:cTn>
                              </p:par>
                              <p:par>
                                <p:cTn id="9" presetID="42"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4000"/>
                                        <p:tgtEl>
                                          <p:spTgt spid="2"/>
                                        </p:tgtEl>
                                      </p:cBhvr>
                                    </p:animEffect>
                                    <p:anim calcmode="lin" valueType="num">
                                      <p:cBhvr>
                                        <p:cTn id="12" dur="4000" fill="hold"/>
                                        <p:tgtEl>
                                          <p:spTgt spid="2"/>
                                        </p:tgtEl>
                                        <p:attrNameLst>
                                          <p:attrName>ppt_x</p:attrName>
                                        </p:attrNameLst>
                                      </p:cBhvr>
                                      <p:tavLst>
                                        <p:tav tm="0">
                                          <p:val>
                                            <p:strVal val="#ppt_x"/>
                                          </p:val>
                                        </p:tav>
                                        <p:tav tm="100000">
                                          <p:val>
                                            <p:strVal val="#ppt_x"/>
                                          </p:val>
                                        </p:tav>
                                      </p:tavLst>
                                    </p:anim>
                                    <p:anim calcmode="lin" valueType="num">
                                      <p:cBhvr>
                                        <p:cTn id="13" dur="4000" fill="hold"/>
                                        <p:tgtEl>
                                          <p:spTgt spid="2"/>
                                        </p:tgtEl>
                                        <p:attrNameLst>
                                          <p:attrName>ppt_y</p:attrName>
                                        </p:attrNameLst>
                                      </p:cBhvr>
                                      <p:tavLst>
                                        <p:tav tm="0">
                                          <p:val>
                                            <p:strVal val="#ppt_y+.1"/>
                                          </p:val>
                                        </p:tav>
                                        <p:tav tm="100000">
                                          <p:val>
                                            <p:strVal val="#ppt_y"/>
                                          </p:val>
                                        </p:tav>
                                      </p:tavLst>
                                    </p:anim>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a:off x="-972616" y="0"/>
            <a:ext cx="10873208" cy="5715000"/>
          </a:xfrm>
          <a:prstGeom prst="rect">
            <a:avLst/>
          </a:prstGeom>
          <a:noFill/>
          <a:ln w="9525">
            <a:noFill/>
            <a:miter lim="800000"/>
            <a:headEnd/>
            <a:tailEnd/>
          </a:ln>
        </p:spPr>
      </p:pic>
      <p:sp>
        <p:nvSpPr>
          <p:cNvPr id="5" name="4 CuadroTexto"/>
          <p:cNvSpPr txBox="1"/>
          <p:nvPr/>
        </p:nvSpPr>
        <p:spPr>
          <a:xfrm>
            <a:off x="323528" y="4369668"/>
            <a:ext cx="853244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Tanto el vestuario como la decoración suele correr a cargo de los propios vecinos, siendo una fiesta que congrega cada año, haga frío, nieve o haga tiempo primaveral, a miles de personas, algo que todavía hace sentir un tremendo orgullo a sus vecinos más mayores.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3" name="12 Imagen" descr="45ae5ef3b9e000df40c16ee12fcb028e.jpg"/>
          <p:cNvPicPr>
            <a:picLocks noGrp="1" noChangeAspect="1"/>
          </p:cNvPicPr>
          <p:nvPr isPhoto="1"/>
        </p:nvPicPr>
        <p:blipFill>
          <a:blip r:embed="rId3" cstate="print"/>
          <a:stretch>
            <a:fillRect/>
          </a:stretch>
        </p:blipFill>
        <p:spPr bwMode="auto">
          <a:xfrm>
            <a:off x="-1188640" y="0"/>
            <a:ext cx="11305256" cy="5715000"/>
          </a:xfrm>
          <a:prstGeom prst="rect">
            <a:avLst/>
          </a:prstGeom>
          <a:noFill/>
          <a:ln w="9525">
            <a:noFill/>
            <a:miter lim="800000"/>
            <a:headEnd/>
            <a:tailEnd/>
          </a:ln>
        </p:spPr>
      </p:pic>
      <p:sp>
        <p:nvSpPr>
          <p:cNvPr id="6" name="5 CuadroTexto"/>
          <p:cNvSpPr txBox="1"/>
          <p:nvPr/>
        </p:nvSpPr>
        <p:spPr>
          <a:xfrm>
            <a:off x="323528" y="4657700"/>
            <a:ext cx="838842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Será a partir de las 12,15 horas, tal y como ha indicado su alcalde, además de los participantes directos, hay otras 40 ó 50 personas que se involucran en la organización.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51000">
        <p15:prstTrans prst="peelOff"/>
      </p:transition>
    </mc:Choice>
    <mc:Fallback xmlns="">
      <p:transition spd="slow" advTm="5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4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4000" fill="hold"/>
                                        <p:tgtEl>
                                          <p:spTgt spid="12"/>
                                        </p:tgtEl>
                                        <p:attrNameLst>
                                          <p:attrName>ppt_w</p:attrName>
                                        </p:attrNameLst>
                                      </p:cBhvr>
                                      <p:tavLst>
                                        <p:tav tm="0">
                                          <p:val>
                                            <p:strVal val="4/3*#ppt_w"/>
                                          </p:val>
                                        </p:tav>
                                        <p:tav tm="100000">
                                          <p:val>
                                            <p:strVal val="#ppt_w"/>
                                          </p:val>
                                        </p:tav>
                                      </p:tavLst>
                                    </p:anim>
                                    <p:anim calcmode="lin" valueType="num">
                                      <p:cBhvr>
                                        <p:cTn id="11" dur="4000" fill="hold"/>
                                        <p:tgtEl>
                                          <p:spTgt spid="12"/>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6800"/>
                            </p:stCondLst>
                            <p:childTnLst>
                              <p:par>
                                <p:cTn id="19" presetID="47" presetClass="exit" presetSubtype="0" fill="hold" nodeType="afterEffect">
                                  <p:stCondLst>
                                    <p:cond delay="2000"/>
                                  </p:stCondLst>
                                  <p:childTnLst>
                                    <p:animEffect transition="out" filter="fade">
                                      <p:cBhvr>
                                        <p:cTn id="20" dur="4000"/>
                                        <p:tgtEl>
                                          <p:spTgt spid="12"/>
                                        </p:tgtEl>
                                      </p:cBhvr>
                                    </p:animEffect>
                                    <p:anim calcmode="lin" valueType="num">
                                      <p:cBhvr>
                                        <p:cTn id="21" dur="4000"/>
                                        <p:tgtEl>
                                          <p:spTgt spid="12"/>
                                        </p:tgtEl>
                                        <p:attrNameLst>
                                          <p:attrName>ppt_x</p:attrName>
                                        </p:attrNameLst>
                                      </p:cBhvr>
                                      <p:tavLst>
                                        <p:tav tm="0">
                                          <p:val>
                                            <p:strVal val="ppt_x"/>
                                          </p:val>
                                        </p:tav>
                                        <p:tav tm="100000">
                                          <p:val>
                                            <p:strVal val="ppt_x"/>
                                          </p:val>
                                        </p:tav>
                                      </p:tavLst>
                                    </p:anim>
                                    <p:anim calcmode="lin" valueType="num">
                                      <p:cBhvr>
                                        <p:cTn id="22" dur="4000"/>
                                        <p:tgtEl>
                                          <p:spTgt spid="12"/>
                                        </p:tgtEl>
                                        <p:attrNameLst>
                                          <p:attrName>ppt_y</p:attrName>
                                        </p:attrNameLst>
                                      </p:cBhvr>
                                      <p:tavLst>
                                        <p:tav tm="0">
                                          <p:val>
                                            <p:strVal val="ppt_y"/>
                                          </p:val>
                                        </p:tav>
                                        <p:tav tm="100000">
                                          <p:val>
                                            <p:strVal val="ppt_y-.1"/>
                                          </p:val>
                                        </p:tav>
                                      </p:tavLst>
                                    </p:anim>
                                    <p:set>
                                      <p:cBhvr>
                                        <p:cTn id="23" dur="1" fill="hold">
                                          <p:stCondLst>
                                            <p:cond delay="3999"/>
                                          </p:stCondLst>
                                        </p:cTn>
                                        <p:tgtEl>
                                          <p:spTgt spid="12"/>
                                        </p:tgtEl>
                                        <p:attrNameLst>
                                          <p:attrName>style.visibility</p:attrName>
                                        </p:attrNameLst>
                                      </p:cBhvr>
                                      <p:to>
                                        <p:strVal val="hidden"/>
                                      </p:to>
                                    </p:set>
                                  </p:childTnLst>
                                </p:cTn>
                              </p:par>
                              <p:par>
                                <p:cTn id="24" presetID="10" presetClass="exit" presetSubtype="0" fill="hold" grpId="1" nodeType="withEffect">
                                  <p:stCondLst>
                                    <p:cond delay="2000"/>
                                  </p:stCondLst>
                                  <p:iterate type="lt">
                                    <p:tmPct val="0"/>
                                  </p:iterate>
                                  <p:childTnLst>
                                    <p:animEffect transition="out" filter="fade">
                                      <p:cBhvr>
                                        <p:cTn id="25" dur="3000"/>
                                        <p:tgtEl>
                                          <p:spTgt spid="5"/>
                                        </p:tgtEl>
                                      </p:cBhvr>
                                    </p:animEffect>
                                    <p:set>
                                      <p:cBhvr>
                                        <p:cTn id="26" dur="1" fill="hold">
                                          <p:stCondLst>
                                            <p:cond delay="2999"/>
                                          </p:stCondLst>
                                        </p:cTn>
                                        <p:tgtEl>
                                          <p:spTgt spid="5"/>
                                        </p:tgtEl>
                                        <p:attrNameLst>
                                          <p:attrName>style.visibility</p:attrName>
                                        </p:attrNameLst>
                                      </p:cBhvr>
                                      <p:to>
                                        <p:strVal val="hidden"/>
                                      </p:to>
                                    </p:set>
                                  </p:childTnLst>
                                </p:cTn>
                              </p:par>
                              <p:par>
                                <p:cTn id="27" presetID="23" presetClass="exit" presetSubtype="272" fill="hold" nodeType="withEffect">
                                  <p:stCondLst>
                                    <p:cond delay="2000"/>
                                  </p:stCondLst>
                                  <p:childTnLst>
                                    <p:anim calcmode="lin" valueType="num">
                                      <p:cBhvr>
                                        <p:cTn id="28" dur="4000"/>
                                        <p:tgtEl>
                                          <p:spTgt spid="12"/>
                                        </p:tgtEl>
                                        <p:attrNameLst>
                                          <p:attrName>ppt_w</p:attrName>
                                        </p:attrNameLst>
                                      </p:cBhvr>
                                      <p:tavLst>
                                        <p:tav tm="0">
                                          <p:val>
                                            <p:strVal val="ppt_w"/>
                                          </p:val>
                                        </p:tav>
                                        <p:tav tm="100000">
                                          <p:val>
                                            <p:strVal val="4/3*ppt_w"/>
                                          </p:val>
                                        </p:tav>
                                      </p:tavLst>
                                    </p:anim>
                                    <p:anim calcmode="lin" valueType="num">
                                      <p:cBhvr>
                                        <p:cTn id="29" dur="4000"/>
                                        <p:tgtEl>
                                          <p:spTgt spid="12"/>
                                        </p:tgtEl>
                                        <p:attrNameLst>
                                          <p:attrName>ppt_h</p:attrName>
                                        </p:attrNameLst>
                                      </p:cBhvr>
                                      <p:tavLst>
                                        <p:tav tm="0">
                                          <p:val>
                                            <p:strVal val="ppt_h"/>
                                          </p:val>
                                        </p:tav>
                                        <p:tav tm="100000">
                                          <p:val>
                                            <p:strVal val="4/3*ppt_h"/>
                                          </p:val>
                                        </p:tav>
                                      </p:tavLst>
                                    </p:anim>
                                    <p:set>
                                      <p:cBhvr>
                                        <p:cTn id="30" dur="1" fill="hold">
                                          <p:stCondLst>
                                            <p:cond delay="3999"/>
                                          </p:stCondLst>
                                        </p:cTn>
                                        <p:tgtEl>
                                          <p:spTgt spid="12"/>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3"/>
                                        </p:tgtEl>
                                        <p:attrNameLst>
                                          <p:attrName>style.visibility</p:attrName>
                                        </p:attrNameLst>
                                      </p:cBhvr>
                                      <p:to>
                                        <p:strVal val="visible"/>
                                      </p:to>
                                    </p:set>
                                    <p:anim calcmode="lin" valueType="num">
                                      <p:cBhvr>
                                        <p:cTn id="33" dur="4000" fill="hold"/>
                                        <p:tgtEl>
                                          <p:spTgt spid="13"/>
                                        </p:tgtEl>
                                        <p:attrNameLst>
                                          <p:attrName>ppt_w</p:attrName>
                                        </p:attrNameLst>
                                      </p:cBhvr>
                                      <p:tavLst>
                                        <p:tav tm="0">
                                          <p:val>
                                            <p:strVal val="4/3*#ppt_w"/>
                                          </p:val>
                                        </p:tav>
                                        <p:tav tm="100000">
                                          <p:val>
                                            <p:strVal val="#ppt_w"/>
                                          </p:val>
                                        </p:tav>
                                      </p:tavLst>
                                    </p:anim>
                                    <p:anim calcmode="lin" valueType="num">
                                      <p:cBhvr>
                                        <p:cTn id="34" dur="4000" fill="hold"/>
                                        <p:tgtEl>
                                          <p:spTgt spid="13"/>
                                        </p:tgtEl>
                                        <p:attrNameLst>
                                          <p:attrName>ppt_h</p:attrName>
                                        </p:attrNameLst>
                                      </p:cBhvr>
                                      <p:tavLst>
                                        <p:tav tm="0">
                                          <p:val>
                                            <p:strVal val="4/3*#ppt_h"/>
                                          </p:val>
                                        </p:tav>
                                        <p:tav tm="100000">
                                          <p:val>
                                            <p:strVal val="#ppt_h"/>
                                          </p:val>
                                        </p:tav>
                                      </p:tavLst>
                                    </p:anim>
                                  </p:childTnLst>
                                </p:cTn>
                              </p:par>
                              <p:par>
                                <p:cTn id="35" presetID="47" presetClass="entr" presetSubtype="0" fill="hold" nodeType="withEffect">
                                  <p:stCondLst>
                                    <p:cond delay="200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4000"/>
                                        <p:tgtEl>
                                          <p:spTgt spid="13"/>
                                        </p:tgtEl>
                                      </p:cBhvr>
                                    </p:animEffect>
                                    <p:anim calcmode="lin" valueType="num">
                                      <p:cBhvr>
                                        <p:cTn id="38" dur="4000" fill="hold"/>
                                        <p:tgtEl>
                                          <p:spTgt spid="13"/>
                                        </p:tgtEl>
                                        <p:attrNameLst>
                                          <p:attrName>ppt_x</p:attrName>
                                        </p:attrNameLst>
                                      </p:cBhvr>
                                      <p:tavLst>
                                        <p:tav tm="0">
                                          <p:val>
                                            <p:strVal val="#ppt_x"/>
                                          </p:val>
                                        </p:tav>
                                        <p:tav tm="100000">
                                          <p:val>
                                            <p:strVal val="#ppt_x"/>
                                          </p:val>
                                        </p:tav>
                                      </p:tavLst>
                                    </p:anim>
                                    <p:anim calcmode="lin" valueType="num">
                                      <p:cBhvr>
                                        <p:cTn id="39" dur="4000" fill="hold"/>
                                        <p:tgtEl>
                                          <p:spTgt spid="13"/>
                                        </p:tgtEl>
                                        <p:attrNameLst>
                                          <p:attrName>ppt_y</p:attrName>
                                        </p:attrNameLst>
                                      </p:cBhvr>
                                      <p:tavLst>
                                        <p:tav tm="0">
                                          <p:val>
                                            <p:strVal val="#ppt_y-.1"/>
                                          </p:val>
                                        </p:tav>
                                        <p:tav tm="100000">
                                          <p:val>
                                            <p:strVal val="#ppt_y"/>
                                          </p:val>
                                        </p:tav>
                                      </p:tavLst>
                                    </p:anim>
                                  </p:childTnLst>
                                </p:cTn>
                              </p:par>
                            </p:childTnLst>
                          </p:cTn>
                        </p:par>
                        <p:par>
                          <p:cTn id="40" fill="hold">
                            <p:stCondLst>
                              <p:cond delay="328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297660"/>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Cada viernes santo, desde hace más de cincuenta años, </a:t>
            </a:r>
            <a:r>
              <a:rPr lang="es-ES" i="1" dirty="0" err="1" smtClean="0">
                <a:effectLst>
                  <a:glow rad="101600">
                    <a:srgbClr val="C00000">
                      <a:alpha val="60000"/>
                    </a:srgbClr>
                  </a:glow>
                  <a:outerShdw blurRad="38100" dist="38100" dir="2700000" algn="tl">
                    <a:srgbClr val="000000">
                      <a:alpha val="43137"/>
                    </a:srgbClr>
                  </a:outerShdw>
                </a:effectLst>
              </a:rPr>
              <a:t>Hiendelaencina</a:t>
            </a:r>
            <a:r>
              <a:rPr lang="es-ES" i="1" dirty="0" smtClean="0">
                <a:effectLst>
                  <a:glow rad="101600">
                    <a:srgbClr val="C00000">
                      <a:alpha val="60000"/>
                    </a:srgbClr>
                  </a:glow>
                  <a:outerShdw blurRad="38100" dist="38100" dir="2700000" algn="tl">
                    <a:srgbClr val="000000">
                      <a:alpha val="43137"/>
                    </a:srgbClr>
                  </a:outerShdw>
                </a:effectLst>
              </a:rPr>
              <a:t>, un pequeño pueblo de Guadalajara, de solo ciento cincuenta habitantes, 'revive' la Pasión, reinterpretando las escenas del Vía Crucis. Mezclando los textos bíblicos con un lenguaje popular, asistimos a la Última Cena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ripple/>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4/3*#ppt_w"/>
                                          </p:val>
                                        </p:tav>
                                        <p:tav tm="100000">
                                          <p:val>
                                            <p:strVal val="#ppt_w"/>
                                          </p:val>
                                        </p:tav>
                                      </p:tavLst>
                                    </p:anim>
                                    <p:anim calcmode="lin" valueType="num">
                                      <p:cBhvr>
                                        <p:cTn id="8" dur="4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Horizontal)">
                                      <p:cBhvr>
                                        <p:cTn id="11" dur="4000"/>
                                        <p:tgtEl>
                                          <p:spTgt spid="2"/>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ultima cena, el huerto de los olivos, los juicios ante Caifás, Pilatos, las caídas y la crucifixión son escenas que se ejecutan en riguroso directo aportando realismo, autenticidad  y sentimiento que invita al recogimiento del espectador. Todo ello acompañado de emotivos temas musicales.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4000">
        <p14:vortex dir="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4000" fill="hold"/>
                                        <p:tgtEl>
                                          <p:spTgt spid="10"/>
                                        </p:tgtEl>
                                        <p:attrNameLst>
                                          <p:attrName>ppt_w</p:attrName>
                                        </p:attrNameLst>
                                      </p:cBhvr>
                                      <p:tavLst>
                                        <p:tav tm="0">
                                          <p:val>
                                            <p:fltVal val="0"/>
                                          </p:val>
                                        </p:tav>
                                        <p:tav tm="100000">
                                          <p:val>
                                            <p:strVal val="#ppt_w"/>
                                          </p:val>
                                        </p:tav>
                                      </p:tavLst>
                                    </p:anim>
                                    <p:anim calcmode="lin" valueType="num">
                                      <p:cBhvr>
                                        <p:cTn id="8" dur="4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3"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3)">
                                      <p:cBhvr>
                                        <p:cTn id="11" dur="4000"/>
                                        <p:tgtEl>
                                          <p:spTgt spid="10"/>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06c329b28a7ad873fd18e0fd15fea43.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Evidentemente y a pesar del trabajo desinteresado de todos los vecinos y amigos, la representación de la Pasión conlleva una serie de gastos ineludibles, que les cuesta un gran esfuerzo hacer frente.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4000"/>
                                        <p:tgtEl>
                                          <p:spTgt spid="2"/>
                                        </p:tgtEl>
                                      </p:cBhvr>
                                    </p:animEffect>
                                    <p:anim calcmode="lin" valueType="num">
                                      <p:cBhvr>
                                        <p:cTn id="8" dur="4000" fill="hold"/>
                                        <p:tgtEl>
                                          <p:spTgt spid="2"/>
                                        </p:tgtEl>
                                        <p:attrNameLst>
                                          <p:attrName>ppt_x</p:attrName>
                                        </p:attrNameLst>
                                      </p:cBhvr>
                                      <p:tavLst>
                                        <p:tav tm="0">
                                          <p:val>
                                            <p:strVal val="#ppt_x"/>
                                          </p:val>
                                        </p:tav>
                                        <p:tav tm="100000">
                                          <p:val>
                                            <p:strVal val="#ppt_x"/>
                                          </p:val>
                                        </p:tav>
                                      </p:tavLst>
                                    </p:anim>
                                    <p:anim calcmode="lin" valueType="num">
                                      <p:cBhvr>
                                        <p:cTn id="9" dur="4000" fill="hold"/>
                                        <p:tgtEl>
                                          <p:spTgt spid="2"/>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4000" fill="hold"/>
                                        <p:tgtEl>
                                          <p:spTgt spid="2"/>
                                        </p:tgtEl>
                                        <p:attrNameLst>
                                          <p:attrName>ppt_w</p:attrName>
                                        </p:attrNameLst>
                                      </p:cBhvr>
                                      <p:tavLst>
                                        <p:tav tm="0">
                                          <p:val>
                                            <p:strVal val="4/3*#ppt_w"/>
                                          </p:val>
                                        </p:tav>
                                        <p:tav tm="100000">
                                          <p:val>
                                            <p:strVal val="#ppt_w"/>
                                          </p:val>
                                        </p:tav>
                                      </p:tavLst>
                                    </p:anim>
                                    <p:anim calcmode="lin" valueType="num">
                                      <p:cBhvr>
                                        <p:cTn id="13" dur="4000" fill="hold"/>
                                        <p:tgtEl>
                                          <p:spTgt spid="2"/>
                                        </p:tgtEl>
                                        <p:attrNameLst>
                                          <p:attrName>ppt_h</p:attrName>
                                        </p:attrNameLst>
                                      </p:cBhvr>
                                      <p:tavLst>
                                        <p:tav tm="0">
                                          <p:val>
                                            <p:strVal val="4/3*#ppt_h"/>
                                          </p:val>
                                        </p:tav>
                                        <p:tav tm="100000">
                                          <p:val>
                                            <p:strVal val="#ppt_h"/>
                                          </p:val>
                                        </p:tav>
                                      </p:tavLst>
                                    </p:anim>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jpg"/>
          <p:cNvPicPr>
            <a:picLocks noChangeAspect="1"/>
          </p:cNvPicPr>
          <p:nvPr/>
        </p:nvPicPr>
        <p:blipFill>
          <a:blip r:embed="rId2" cstate="print"/>
          <a:stretch>
            <a:fillRect/>
          </a:stretch>
        </p:blipFill>
        <p:spPr bwMode="auto">
          <a:xfrm>
            <a:off x="0" y="0"/>
            <a:ext cx="10116616" cy="5715000"/>
          </a:xfrm>
          <a:prstGeom prst="rect">
            <a:avLst/>
          </a:prstGeom>
          <a:noFill/>
          <a:ln w="9525">
            <a:noFill/>
            <a:miter lim="800000"/>
            <a:headEnd/>
            <a:tailEnd/>
          </a:ln>
        </p:spPr>
      </p:pic>
      <p:sp>
        <p:nvSpPr>
          <p:cNvPr id="5" name="4 CuadroTexto"/>
          <p:cNvSpPr txBox="1"/>
          <p:nvPr/>
        </p:nvSpPr>
        <p:spPr>
          <a:xfrm>
            <a:off x="539552"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los escenarios, entre actores con papel directo y figurantes, rondamos los 120, 150", cifra a la que hay que sumar las personas encargadas de la luz, el sonido, decorados, vestuario, ambientación y demás infraestructura necesaria que hay detrás de la representación.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vortex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140915_ptaki-maskonury-skala-kwiatkbi.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611560" y="4297660"/>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riguroso directo de todas y cada una de las escenas es un plus de calidad de la Pasión Viviente en la que, salvo las músicas, que evidentemente están grabadas, la locución de los actores que tienen texto es absolutamente en directo, con sus nervios, con sus virtudes y con sus fallos.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4000">
        <p14:vortex dir="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4000" fill="hold"/>
                                        <p:tgtEl>
                                          <p:spTgt spid="18"/>
                                        </p:tgtEl>
                                        <p:attrNameLst>
                                          <p:attrName>ppt_w</p:attrName>
                                        </p:attrNameLst>
                                      </p:cBhvr>
                                      <p:tavLst>
                                        <p:tav tm="0">
                                          <p:val>
                                            <p:fltVal val="0"/>
                                          </p:val>
                                        </p:tav>
                                        <p:tav tm="100000">
                                          <p:val>
                                            <p:strVal val="#ppt_w"/>
                                          </p:val>
                                        </p:tav>
                                      </p:tavLst>
                                    </p:anim>
                                    <p:anim calcmode="lin" valueType="num">
                                      <p:cBhvr>
                                        <p:cTn id="8" dur="4000" fill="hold"/>
                                        <p:tgtEl>
                                          <p:spTgt spid="18"/>
                                        </p:tgtEl>
                                        <p:attrNameLst>
                                          <p:attrName>ppt_h</p:attrName>
                                        </p:attrNameLst>
                                      </p:cBhvr>
                                      <p:tavLst>
                                        <p:tav tm="0">
                                          <p:val>
                                            <p:fltVal val="0"/>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box(out)">
                                      <p:cBhvr>
                                        <p:cTn id="11" dur="4000"/>
                                        <p:tgtEl>
                                          <p:spTgt spid="18"/>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0915_ptaki-maskonury-skala-kwiatki.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755576"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Plaza del pueblo y un cerro a las afueras con el majestuoso Alto Rey como telón de fondo son los dos enclaves que sirven de escenario para la representación serrana.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3000">
        <p14:vortex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4/3*#ppt_w"/>
                                          </p:val>
                                        </p:tav>
                                        <p:tav tm="100000">
                                          <p:val>
                                            <p:strVal val="#ppt_w"/>
                                          </p:val>
                                        </p:tav>
                                      </p:tavLst>
                                    </p:anim>
                                    <p:anim calcmode="lin" valueType="num">
                                      <p:cBhvr>
                                        <p:cTn id="8" dur="4000" fill="hold"/>
                                        <p:tgtEl>
                                          <p:spTgt spid="2"/>
                                        </p:tgtEl>
                                        <p:attrNameLst>
                                          <p:attrName>ppt_h</p:attrName>
                                        </p:attrNameLst>
                                      </p:cBhvr>
                                      <p:tavLst>
                                        <p:tav tm="0">
                                          <p:val>
                                            <p:strVal val="4/3*#ppt_h"/>
                                          </p:val>
                                        </p:tav>
                                        <p:tav tm="100000">
                                          <p:val>
                                            <p:strVal val="#ppt_h"/>
                                          </p:val>
                                        </p:tav>
                                      </p:tavLst>
                                    </p:anim>
                                  </p:childTnLst>
                                </p:cTn>
                              </p:par>
                              <p:par>
                                <p:cTn id="9" presetID="42"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4000"/>
                                        <p:tgtEl>
                                          <p:spTgt spid="2"/>
                                        </p:tgtEl>
                                      </p:cBhvr>
                                    </p:animEffect>
                                    <p:anim calcmode="lin" valueType="num">
                                      <p:cBhvr>
                                        <p:cTn id="12" dur="4000" fill="hold"/>
                                        <p:tgtEl>
                                          <p:spTgt spid="2"/>
                                        </p:tgtEl>
                                        <p:attrNameLst>
                                          <p:attrName>ppt_x</p:attrName>
                                        </p:attrNameLst>
                                      </p:cBhvr>
                                      <p:tavLst>
                                        <p:tav tm="0">
                                          <p:val>
                                            <p:strVal val="#ppt_x"/>
                                          </p:val>
                                        </p:tav>
                                        <p:tav tm="100000">
                                          <p:val>
                                            <p:strVal val="#ppt_x"/>
                                          </p:val>
                                        </p:tav>
                                      </p:tavLst>
                                    </p:anim>
                                    <p:anim calcmode="lin" valueType="num">
                                      <p:cBhvr>
                                        <p:cTn id="13" dur="4000" fill="hold"/>
                                        <p:tgtEl>
                                          <p:spTgt spid="2"/>
                                        </p:tgtEl>
                                        <p:attrNameLst>
                                          <p:attrName>ppt_y</p:attrName>
                                        </p:attrNameLst>
                                      </p:cBhvr>
                                      <p:tavLst>
                                        <p:tav tm="0">
                                          <p:val>
                                            <p:strVal val="#ppt_y+.1"/>
                                          </p:val>
                                        </p:tav>
                                        <p:tav tm="100000">
                                          <p:val>
                                            <p:strVal val="#ppt_y"/>
                                          </p:val>
                                        </p:tav>
                                      </p:tavLst>
                                    </p:anim>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1056_piekny-ptak-maskonur.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395536" y="4297660"/>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vez terminados los actos en la amplia plaza de </a:t>
            </a:r>
            <a:r>
              <a:rPr lang="es-ES" i="1" dirty="0" err="1" smtClean="0">
                <a:effectLst>
                  <a:glow rad="101600">
                    <a:srgbClr val="C00000">
                      <a:alpha val="60000"/>
                    </a:srgbClr>
                  </a:glow>
                  <a:outerShdw blurRad="38100" dist="38100" dir="2700000" algn="tl">
                    <a:srgbClr val="000000">
                      <a:alpha val="43137"/>
                    </a:srgbClr>
                  </a:outerShdw>
                </a:effectLst>
              </a:rPr>
              <a:t>Hiendelaencina</a:t>
            </a:r>
            <a:r>
              <a:rPr lang="es-ES" i="1" dirty="0" smtClean="0">
                <a:effectLst>
                  <a:glow rad="101600">
                    <a:srgbClr val="C00000">
                      <a:alpha val="60000"/>
                    </a:srgbClr>
                  </a:glow>
                  <a:outerShdw blurRad="38100" dist="38100" dir="2700000" algn="tl">
                    <a:srgbClr val="000000">
                      <a:alpha val="43137"/>
                    </a:srgbClr>
                  </a:outerShdw>
                </a:effectLst>
              </a:rPr>
              <a:t>, se cogen las cruces, con el cirineo ayudando a Cristo, y se acercan a un cerro en las afueras del pueblo, con el fondo espectacular del Alto Rey y con un sonido impresionante.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vortex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4/3*#ppt_w"/>
                                          </p:val>
                                        </p:tav>
                                        <p:tav tm="100000">
                                          <p:val>
                                            <p:strVal val="#ppt_w"/>
                                          </p:val>
                                        </p:tav>
                                      </p:tavLst>
                                    </p:anim>
                                    <p:anim calcmode="lin" valueType="num">
                                      <p:cBhvr>
                                        <p:cTn id="8" dur="4000" fill="hold"/>
                                        <p:tgtEl>
                                          <p:spTgt spid="2"/>
                                        </p:tgtEl>
                                        <p:attrNameLst>
                                          <p:attrName>ppt_h</p:attrName>
                                        </p:attrNameLst>
                                      </p:cBhvr>
                                      <p:tavLst>
                                        <p:tav tm="0">
                                          <p:val>
                                            <p:strVal val="4/3*#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4000"/>
                                        <p:tgtEl>
                                          <p:spTgt spid="2"/>
                                        </p:tgtEl>
                                      </p:cBhvr>
                                    </p:animEffect>
                                    <p:anim calcmode="lin" valueType="num">
                                      <p:cBhvr>
                                        <p:cTn id="12" dur="4000" fill="hold"/>
                                        <p:tgtEl>
                                          <p:spTgt spid="2"/>
                                        </p:tgtEl>
                                        <p:attrNameLst>
                                          <p:attrName>ppt_x</p:attrName>
                                        </p:attrNameLst>
                                      </p:cBhvr>
                                      <p:tavLst>
                                        <p:tav tm="0">
                                          <p:val>
                                            <p:strVal val="#ppt_x"/>
                                          </p:val>
                                        </p:tav>
                                        <p:tav tm="100000">
                                          <p:val>
                                            <p:strVal val="#ppt_x"/>
                                          </p:val>
                                        </p:tav>
                                      </p:tavLst>
                                    </p:anim>
                                    <p:anim calcmode="lin" valueType="num">
                                      <p:cBhvr>
                                        <p:cTn id="13" dur="4000" fill="hold"/>
                                        <p:tgtEl>
                                          <p:spTgt spid="2"/>
                                        </p:tgtEl>
                                        <p:attrNameLst>
                                          <p:attrName>ppt_y</p:attrName>
                                        </p:attrNameLst>
                                      </p:cBhvr>
                                      <p:tavLst>
                                        <p:tav tm="0">
                                          <p:val>
                                            <p:strVal val="#ppt_y-.1"/>
                                          </p:val>
                                        </p:tav>
                                        <p:tav tm="100000">
                                          <p:val>
                                            <p:strVal val="#ppt_y"/>
                                          </p:val>
                                        </p:tav>
                                      </p:tavLst>
                                    </p:anim>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52"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Muy cerca se encuentra el Barranco del </a:t>
            </a:r>
            <a:r>
              <a:rPr lang="es-ES" i="1" dirty="0" err="1" smtClean="0">
                <a:effectLst>
                  <a:glow rad="101600">
                    <a:srgbClr val="C00000">
                      <a:alpha val="60000"/>
                    </a:srgbClr>
                  </a:glow>
                  <a:outerShdw blurRad="38100" dist="38100" dir="2700000" algn="tl">
                    <a:srgbClr val="000000">
                      <a:alpha val="43137"/>
                    </a:srgbClr>
                  </a:outerShdw>
                </a:effectLst>
              </a:rPr>
              <a:t>Bornova</a:t>
            </a:r>
            <a:r>
              <a:rPr lang="es-ES" i="1" dirty="0" smtClean="0">
                <a:effectLst>
                  <a:glow rad="101600">
                    <a:srgbClr val="C00000">
                      <a:alpha val="60000"/>
                    </a:srgbClr>
                  </a:glow>
                  <a:outerShdw blurRad="38100" dist="38100" dir="2700000" algn="tl">
                    <a:srgbClr val="000000">
                      <a:alpha val="43137"/>
                    </a:srgbClr>
                  </a:outerShdw>
                </a:effectLst>
              </a:rPr>
              <a:t>, donde se representan la última caída y la crucifixión, que es el momento culmen de la representación de la Pasión Viviente.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3000">
        <p15:prstTrans prst="wind"/>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4000" fill="hold"/>
                                        <p:tgtEl>
                                          <p:spTgt spid="4"/>
                                        </p:tgtEl>
                                        <p:attrNameLst>
                                          <p:attrName>ppt_x</p:attrName>
                                        </p:attrNameLst>
                                      </p:cBhvr>
                                      <p:tavLst>
                                        <p:tav tm="0">
                                          <p:val>
                                            <p:strVal val="1+#ppt_w/2"/>
                                          </p:val>
                                        </p:tav>
                                        <p:tav tm="100000">
                                          <p:val>
                                            <p:strVal val="#ppt_x"/>
                                          </p:val>
                                        </p:tav>
                                      </p:tavLst>
                                    </p:anim>
                                    <p:anim calcmode="lin" valueType="num">
                                      <p:cBhvr additive="base">
                                        <p:cTn id="8" dur="4000" fill="hold"/>
                                        <p:tgtEl>
                                          <p:spTgt spid="4"/>
                                        </p:tgtEl>
                                        <p:attrNameLst>
                                          <p:attrName>ppt_y</p:attrName>
                                        </p:attrNameLst>
                                      </p:cBhvr>
                                      <p:tavLst>
                                        <p:tav tm="0">
                                          <p:val>
                                            <p:strVal val="#ppt_y"/>
                                          </p:val>
                                        </p:tav>
                                        <p:tav tm="100000">
                                          <p:val>
                                            <p:strVal val="#ppt_y"/>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6123_maskonur-czerwony-dziob-roslink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395536"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este modo, vecinos y visitantes, que llegan a ser más de 3.000 cada año, se emocionarán hasta el estremecimiento este Viernes Santo contemplando la Pasión Viviente de </a:t>
            </a:r>
            <a:r>
              <a:rPr lang="es-ES" i="1" dirty="0" err="1" smtClean="0">
                <a:effectLst>
                  <a:glow rad="101600">
                    <a:srgbClr val="C00000">
                      <a:alpha val="60000"/>
                    </a:srgbClr>
                  </a:glow>
                  <a:outerShdw blurRad="38100" dist="38100" dir="2700000" algn="tl">
                    <a:srgbClr val="000000">
                      <a:alpha val="43137"/>
                    </a:srgbClr>
                  </a:outerShdw>
                </a:effectLst>
              </a:rPr>
              <a:t>Hiendelaencina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rippl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4/3*#ppt_w"/>
                                          </p:val>
                                        </p:tav>
                                        <p:tav tm="100000">
                                          <p:val>
                                            <p:strVal val="#ppt_w"/>
                                          </p:val>
                                        </p:tav>
                                      </p:tavLst>
                                    </p:anim>
                                    <p:anim calcmode="lin" valueType="num">
                                      <p:cBhvr>
                                        <p:cTn id="8" dur="4000" fill="hold"/>
                                        <p:tgtEl>
                                          <p:spTgt spid="2"/>
                                        </p:tgtEl>
                                        <p:attrNameLst>
                                          <p:attrName>ppt_h</p:attrName>
                                        </p:attrNameLst>
                                      </p:cBhvr>
                                      <p:tavLst>
                                        <p:tav tm="0">
                                          <p:val>
                                            <p:strVal val="4/3*#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4000"/>
                                        <p:tgtEl>
                                          <p:spTgt spid="2"/>
                                        </p:tgtEl>
                                      </p:cBhvr>
                                    </p:animEffect>
                                    <p:anim calcmode="lin" valueType="num">
                                      <p:cBhvr>
                                        <p:cTn id="12" dur="4000" fill="hold"/>
                                        <p:tgtEl>
                                          <p:spTgt spid="2"/>
                                        </p:tgtEl>
                                        <p:attrNameLst>
                                          <p:attrName>ppt_x</p:attrName>
                                        </p:attrNameLst>
                                      </p:cBhvr>
                                      <p:tavLst>
                                        <p:tav tm="0">
                                          <p:val>
                                            <p:strVal val="#ppt_x"/>
                                          </p:val>
                                        </p:tav>
                                        <p:tav tm="100000">
                                          <p:val>
                                            <p:strVal val="#ppt_x"/>
                                          </p:val>
                                        </p:tav>
                                      </p:tavLst>
                                    </p:anim>
                                    <p:anim calcmode="lin" valueType="num">
                                      <p:cBhvr>
                                        <p:cTn id="13" dur="4000" fill="hold"/>
                                        <p:tgtEl>
                                          <p:spTgt spid="2"/>
                                        </p:tgtEl>
                                        <p:attrNameLst>
                                          <p:attrName>ppt_y</p:attrName>
                                        </p:attrNameLst>
                                      </p:cBhvr>
                                      <p:tavLst>
                                        <p:tav tm="0">
                                          <p:val>
                                            <p:strVal val="#ppt_y-.1"/>
                                          </p:val>
                                        </p:tav>
                                        <p:tav tm="100000">
                                          <p:val>
                                            <p:strVal val="#ppt_y"/>
                                          </p:val>
                                        </p:tav>
                                      </p:tavLst>
                                    </p:anim>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1280px-Jardin_Majorelle_25.03.2011_18-30-2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22529" name="Rectangle 1"/>
          <p:cNvSpPr>
            <a:spLocks noChangeArrowheads="1"/>
          </p:cNvSpPr>
          <p:nvPr/>
        </p:nvSpPr>
        <p:spPr bwMode="auto">
          <a:xfrm>
            <a:off x="539552" y="4801716"/>
            <a:ext cx="7776864"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Se trata de una representación tan fidedigna de las escenas del vía crucis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que resulta sobrecogedora.</a:t>
            </a:r>
            <a:endParaRPr kumimoji="0" lang="es-ES"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17000">
        <p14:vortex dir="r"/>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4000"/>
                                        <p:tgtEl>
                                          <p:spTgt spid="13"/>
                                        </p:tgtEl>
                                      </p:cBhvr>
                                    </p:animEffect>
                                  </p:childTnLst>
                                </p:cTn>
                              </p:par>
                              <p:par>
                                <p:cTn id="8" presetID="23" presetClass="entr" presetSubtype="288"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p:cTn id="10" dur="4000" fill="hold"/>
                                        <p:tgtEl>
                                          <p:spTgt spid="13"/>
                                        </p:tgtEl>
                                        <p:attrNameLst>
                                          <p:attrName>ppt_w</p:attrName>
                                        </p:attrNameLst>
                                      </p:cBhvr>
                                      <p:tavLst>
                                        <p:tav tm="0">
                                          <p:val>
                                            <p:strVal val="4/3*#ppt_w"/>
                                          </p:val>
                                        </p:tav>
                                        <p:tav tm="100000">
                                          <p:val>
                                            <p:strVal val="#ppt_w"/>
                                          </p:val>
                                        </p:tav>
                                      </p:tavLst>
                                    </p:anim>
                                    <p:anim calcmode="lin" valueType="num">
                                      <p:cBhvr>
                                        <p:cTn id="11" dur="4000" fill="hold"/>
                                        <p:tgtEl>
                                          <p:spTgt spid="13"/>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22529"/>
                                        </p:tgtEl>
                                        <p:attrNameLst>
                                          <p:attrName>style.visibility</p:attrName>
                                        </p:attrNameLst>
                                      </p:cBhvr>
                                      <p:to>
                                        <p:strVal val="visible"/>
                                      </p:to>
                                    </p:set>
                                    <p:animEffect transition="in" filter="fade">
                                      <p:cBhvr>
                                        <p:cTn id="15" dur="1000"/>
                                        <p:tgtEl>
                                          <p:spTgt spid="22529"/>
                                        </p:tgtEl>
                                      </p:cBhvr>
                                    </p:animEffect>
                                    <p:anim calcmode="lin" valueType="num">
                                      <p:cBhvr>
                                        <p:cTn id="16" dur="1000" fill="hold"/>
                                        <p:tgtEl>
                                          <p:spTgt spid="22529"/>
                                        </p:tgtEl>
                                        <p:attrNameLst>
                                          <p:attrName>ppt_x</p:attrName>
                                        </p:attrNameLst>
                                      </p:cBhvr>
                                      <p:tavLst>
                                        <p:tav tm="0">
                                          <p:val>
                                            <p:strVal val="#ppt_x-.1"/>
                                          </p:val>
                                        </p:tav>
                                        <p:tav tm="100000">
                                          <p:val>
                                            <p:strVal val="#ppt_x"/>
                                          </p:val>
                                        </p:tav>
                                      </p:tavLst>
                                    </p:anim>
                                    <p:anim calcmode="lin" valueType="num">
                                      <p:cBhvr>
                                        <p:cTn id="17" dur="1000" fill="hold"/>
                                        <p:tgtEl>
                                          <p:spTgt spid="225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2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cstate="print"/>
          <a:stretch>
            <a:fillRect/>
          </a:stretch>
        </p:blipFill>
        <p:spPr>
          <a:xfrm>
            <a:off x="0" y="0"/>
            <a:ext cx="9144000" cy="5715000"/>
          </a:xfrm>
        </p:spPr>
      </p:pic>
      <p:sp>
        <p:nvSpPr>
          <p:cNvPr id="3" name="2 CuadroTexto"/>
          <p:cNvSpPr txBox="1"/>
          <p:nvPr/>
        </p:nvSpPr>
        <p:spPr>
          <a:xfrm>
            <a:off x="611560" y="4585692"/>
            <a:ext cx="8084264" cy="923330"/>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cuanto a la representación, combina el sentimiento religioso y la tradición,</a:t>
            </a:r>
          </a:p>
          <a:p>
            <a:r>
              <a:rPr lang="es-ES" i="1" dirty="0" smtClean="0">
                <a:effectLst>
                  <a:glow rad="101600">
                    <a:srgbClr val="C00000">
                      <a:alpha val="60000"/>
                    </a:srgbClr>
                  </a:glow>
                  <a:outerShdw blurRad="38100" dist="38100" dir="2700000" algn="tl">
                    <a:srgbClr val="000000">
                      <a:alpha val="43137"/>
                    </a:srgbClr>
                  </a:outerShdw>
                </a:effectLst>
              </a:rPr>
              <a:t>habiéndose convertido en una de las señas de identidad del municipio, que </a:t>
            </a:r>
          </a:p>
          <a:p>
            <a:r>
              <a:rPr lang="es-ES" i="1" dirty="0" smtClean="0">
                <a:effectLst>
                  <a:glow rad="101600">
                    <a:srgbClr val="C00000">
                      <a:alpha val="60000"/>
                    </a:srgbClr>
                  </a:glow>
                  <a:outerShdw blurRad="38100" dist="38100" dir="2700000" algn="tl">
                    <a:srgbClr val="000000">
                      <a:alpha val="43137"/>
                    </a:srgbClr>
                  </a:outerShdw>
                </a:effectLst>
              </a:rPr>
              <a:t>congrega cada año a no solo vecinos y amigos del pueblo.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4000" fill="hold"/>
                                        <p:tgtEl>
                                          <p:spTgt spid="4"/>
                                        </p:tgtEl>
                                        <p:attrNameLst>
                                          <p:attrName>ppt_w</p:attrName>
                                        </p:attrNameLst>
                                      </p:cBhvr>
                                      <p:tavLst>
                                        <p:tav tm="0">
                                          <p:val>
                                            <p:strVal val="4/3*#ppt_w"/>
                                          </p:val>
                                        </p:tav>
                                        <p:tav tm="100000">
                                          <p:val>
                                            <p:strVal val="#ppt_w"/>
                                          </p:val>
                                        </p:tav>
                                      </p:tavLst>
                                    </p:anim>
                                    <p:anim calcmode="lin" valueType="num">
                                      <p:cBhvr>
                                        <p:cTn id="13" dur="4000" fill="hold"/>
                                        <p:tgtEl>
                                          <p:spTgt spid="4"/>
                                        </p:tgtEl>
                                        <p:attrNameLst>
                                          <p:attrName>ppt_h</p:attrName>
                                        </p:attrNameLst>
                                      </p:cBhvr>
                                      <p:tavLst>
                                        <p:tav tm="0">
                                          <p:val>
                                            <p:strVal val="4/3*#ppt_h"/>
                                          </p:val>
                                        </p:tav>
                                        <p:tav tm="100000">
                                          <p:val>
                                            <p:strVal val="#ppt_h"/>
                                          </p:val>
                                        </p:tav>
                                      </p:tavLst>
                                    </p:anim>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6c329b28a7ad873fd18e0fd15fea43.jpg"/>
          <p:cNvPicPr>
            <a:picLocks noGrp="1" noChangeAspect="1"/>
          </p:cNvPicPr>
          <p:nvPr isPhoto="1"/>
        </p:nvPicPr>
        <p:blipFill>
          <a:blip r:embed="rId2" cstate="print"/>
          <a:stretch>
            <a:fillRect/>
          </a:stretch>
        </p:blipFill>
        <p:spPr bwMode="auto">
          <a:xfrm>
            <a:off x="0" y="0"/>
            <a:ext cx="4283968" cy="5715000"/>
          </a:xfrm>
          <a:prstGeom prst="rect">
            <a:avLst/>
          </a:prstGeom>
          <a:noFill/>
          <a:ln w="9525">
            <a:noFill/>
            <a:miter lim="800000"/>
            <a:headEnd/>
            <a:tailEnd/>
          </a:ln>
        </p:spPr>
      </p:pic>
      <p:sp>
        <p:nvSpPr>
          <p:cNvPr id="5" name="4 CuadroTexto"/>
          <p:cNvSpPr txBox="1"/>
          <p:nvPr/>
        </p:nvSpPr>
        <p:spPr>
          <a:xfrm>
            <a:off x="4427984" y="1561356"/>
            <a:ext cx="4392488"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Haciendo un poco de historia, esta Pasión Viviente se inició en 1972, gracias al impulso del entonces sacerdote </a:t>
            </a:r>
            <a:r>
              <a:rPr lang="es-ES" sz="2000" b="1" i="1" dirty="0" smtClean="0">
                <a:effectLst>
                  <a:glow rad="101600">
                    <a:srgbClr val="C00000">
                      <a:alpha val="60000"/>
                    </a:srgbClr>
                  </a:glow>
                  <a:outerShdw blurRad="38100" dist="38100" dir="2700000" algn="tl">
                    <a:srgbClr val="000000">
                      <a:alpha val="43137"/>
                    </a:srgbClr>
                  </a:outerShdw>
                </a:effectLst>
              </a:rPr>
              <a:t>Bienvenido </a:t>
            </a:r>
            <a:r>
              <a:rPr lang="es-ES" sz="2000" b="1" i="1" dirty="0" err="1" smtClean="0">
                <a:effectLst>
                  <a:glow rad="101600">
                    <a:srgbClr val="C00000">
                      <a:alpha val="60000"/>
                    </a:srgbClr>
                  </a:glow>
                  <a:outerShdw blurRad="38100" dist="38100" dir="2700000" algn="tl">
                    <a:srgbClr val="000000">
                      <a:alpha val="43137"/>
                    </a:srgbClr>
                  </a:outerShdw>
                </a:effectLst>
              </a:rPr>
              <a:t>Larriba</a:t>
            </a:r>
            <a:r>
              <a:rPr lang="es-ES" sz="2000" b="1" i="1" dirty="0" smtClean="0">
                <a:effectLst>
                  <a:glow rad="101600">
                    <a:srgbClr val="C00000">
                      <a:alpha val="60000"/>
                    </a:srgbClr>
                  </a:glow>
                  <a:outerShdw blurRad="38100" dist="38100" dir="2700000" algn="tl">
                    <a:srgbClr val="000000">
                      <a:alpha val="43137"/>
                    </a:srgbClr>
                  </a:outerShdw>
                </a:effectLst>
              </a:rPr>
              <a:t> y el maestro Abelardo </a:t>
            </a:r>
            <a:r>
              <a:rPr lang="es-ES" sz="2000" b="1" i="1" dirty="0" err="1" smtClean="0">
                <a:effectLst>
                  <a:glow rad="101600">
                    <a:srgbClr val="C00000">
                      <a:alpha val="60000"/>
                    </a:srgbClr>
                  </a:glow>
                  <a:outerShdw blurRad="38100" dist="38100" dir="2700000" algn="tl">
                    <a:srgbClr val="000000">
                      <a:alpha val="43137"/>
                    </a:srgbClr>
                  </a:outerShdw>
                </a:effectLst>
              </a:rPr>
              <a:t>Gismera</a:t>
            </a:r>
            <a:r>
              <a:rPr lang="es-ES" sz="2000" i="1" dirty="0" smtClean="0">
                <a:effectLst>
                  <a:glow rad="101600">
                    <a:srgbClr val="C00000">
                      <a:alpha val="60000"/>
                    </a:srgbClr>
                  </a:glow>
                  <a:outerShdw blurRad="38100" dist="38100" dir="2700000" algn="tl">
                    <a:srgbClr val="000000">
                      <a:alpha val="43137"/>
                    </a:srgbClr>
                  </a:outerShdw>
                </a:effectLst>
              </a:rPr>
              <a:t>, quienes, con un grupo de jóvenes, sacaron a la calle el Vía Crucis que se realizaba en el interior de la iglesia.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vortex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4000" fill="hold"/>
                                        <p:tgtEl>
                                          <p:spTgt spid="4"/>
                                        </p:tgtEl>
                                        <p:attrNameLst>
                                          <p:attrName>ppt_w</p:attrName>
                                        </p:attrNameLst>
                                      </p:cBhvr>
                                      <p:tavLst>
                                        <p:tav tm="0">
                                          <p:val>
                                            <p:strVal val="4/3*#ppt_w"/>
                                          </p:val>
                                        </p:tav>
                                        <p:tav tm="100000">
                                          <p:val>
                                            <p:strVal val="#ppt_w"/>
                                          </p:val>
                                        </p:tav>
                                      </p:tavLst>
                                    </p:anim>
                                    <p:anim calcmode="lin" valueType="num">
                                      <p:cBhvr>
                                        <p:cTn id="13" dur="4000" fill="hold"/>
                                        <p:tgtEl>
                                          <p:spTgt spid="4"/>
                                        </p:tgtEl>
                                        <p:attrNameLst>
                                          <p:attrName>ppt_h</p:attrName>
                                        </p:attrNameLst>
                                      </p:cBhvr>
                                      <p:tavLst>
                                        <p:tav tm="0">
                                          <p:val>
                                            <p:strVal val="4/3*#ppt_h"/>
                                          </p:val>
                                        </p:tav>
                                        <p:tav tm="100000">
                                          <p:val>
                                            <p:strVal val="#ppt_h"/>
                                          </p:val>
                                        </p:tav>
                                      </p:tavLst>
                                    </p:anim>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5.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Tomaron como base una transcripción literal de los textos bíblicos, que aderezaban con un lenguaje popular, fresco, respetuoso, e incluso, en muchos casos, fruto de la improvisación, dando forma a diálogos que se conservan desde entonces.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9000">
        <p14:vortex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7818-svetik.jpg"/>
          <p:cNvPicPr>
            <a:picLocks noChangeAspect="1"/>
          </p:cNvPicPr>
          <p:nvPr/>
        </p:nvPicPr>
        <p:blipFill>
          <a:blip r:embed="rId2" cstate="print"/>
          <a:stretch>
            <a:fillRect/>
          </a:stretch>
        </p:blipFill>
        <p:spPr bwMode="auto">
          <a:xfrm>
            <a:off x="0" y="-454868"/>
            <a:ext cx="9144000" cy="6696744"/>
          </a:xfrm>
          <a:prstGeom prst="rect">
            <a:avLst/>
          </a:prstGeom>
          <a:noFill/>
          <a:ln w="9525">
            <a:noFill/>
            <a:miter lim="800000"/>
            <a:headEnd/>
            <a:tailEnd/>
          </a:ln>
        </p:spPr>
      </p:pic>
      <p:sp>
        <p:nvSpPr>
          <p:cNvPr id="3" name="2 CuadroTexto"/>
          <p:cNvSpPr txBox="1"/>
          <p:nvPr/>
        </p:nvSpPr>
        <p:spPr>
          <a:xfrm>
            <a:off x="395536" y="4945732"/>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Toda la representación se realiza en directo, sólo la música está grabada, con lo que los diálogos son de un gran realismo y autenticidad.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431136-Kycb.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899592" y="4657700"/>
            <a:ext cx="70567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Decorados, escenarios, vestuario y ambientación, han sido todos, manufacturados por los propios vecinos, que también colaboran en la infraestructura organizativa.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3000">
        <p14:vortex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iterate type="lt">
                                    <p:tmPct val="0"/>
                                  </p:iterate>
                                  <p:childTnLst>
                                    <p:set>
                                      <p:cBhvr>
                                        <p:cTn id="6" dur="1" fill="hold">
                                          <p:stCondLst>
                                            <p:cond delay="0"/>
                                          </p:stCondLst>
                                        </p:cTn>
                                        <p:tgtEl>
                                          <p:spTgt spid="19"/>
                                        </p:tgtEl>
                                        <p:attrNameLst>
                                          <p:attrName>style.visibility</p:attrName>
                                        </p:attrNameLst>
                                      </p:cBhvr>
                                      <p:to>
                                        <p:strVal val="visible"/>
                                      </p:to>
                                    </p:set>
                                    <p:anim calcmode="lin" valueType="num">
                                      <p:cBhvr>
                                        <p:cTn id="7" dur="4000" fill="hold"/>
                                        <p:tgtEl>
                                          <p:spTgt spid="19"/>
                                        </p:tgtEl>
                                        <p:attrNameLst>
                                          <p:attrName>ppt_w</p:attrName>
                                        </p:attrNameLst>
                                      </p:cBhvr>
                                      <p:tavLst>
                                        <p:tav tm="0">
                                          <p:val>
                                            <p:strVal val="4/3*#ppt_w"/>
                                          </p:val>
                                        </p:tav>
                                        <p:tav tm="100000">
                                          <p:val>
                                            <p:strVal val="#ppt_w"/>
                                          </p:val>
                                        </p:tav>
                                      </p:tavLst>
                                    </p:anim>
                                    <p:anim calcmode="lin" valueType="num">
                                      <p:cBhvr>
                                        <p:cTn id="8" dur="4000" fill="hold"/>
                                        <p:tgtEl>
                                          <p:spTgt spid="19"/>
                                        </p:tgtEl>
                                        <p:attrNameLst>
                                          <p:attrName>ppt_h</p:attrName>
                                        </p:attrNameLst>
                                      </p:cBhvr>
                                      <p:tavLst>
                                        <p:tav tm="0">
                                          <p:val>
                                            <p:strVal val="4/3*#ppt_h"/>
                                          </p:val>
                                        </p:tav>
                                        <p:tav tm="100000">
                                          <p:val>
                                            <p:strVal val="#ppt_h"/>
                                          </p:val>
                                        </p:tav>
                                      </p:tavLst>
                                    </p:anim>
                                  </p:childTnLst>
                                </p:cTn>
                              </p:par>
                              <p:par>
                                <p:cTn id="9" presetID="10" presetClass="entr" presetSubtype="0" fill="hold" nodeType="withEffect">
                                  <p:stCondLst>
                                    <p:cond delay="0"/>
                                  </p:stCondLst>
                                  <p:iterate type="lt">
                                    <p:tmPct val="0"/>
                                  </p:iterate>
                                  <p:childTnLst>
                                    <p:set>
                                      <p:cBhvr>
                                        <p:cTn id="10" dur="1" fill="hold">
                                          <p:stCondLst>
                                            <p:cond delay="0"/>
                                          </p:stCondLst>
                                        </p:cTn>
                                        <p:tgtEl>
                                          <p:spTgt spid="19"/>
                                        </p:tgtEl>
                                        <p:attrNameLst>
                                          <p:attrName>style.visibility</p:attrName>
                                        </p:attrNameLst>
                                      </p:cBhvr>
                                      <p:to>
                                        <p:strVal val="visible"/>
                                      </p:to>
                                    </p:set>
                                    <p:animEffect transition="in" filter="fade">
                                      <p:cBhvr>
                                        <p:cTn id="11" dur="4000"/>
                                        <p:tgtEl>
                                          <p:spTgt spid="19"/>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622525_original.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467544"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representación de </a:t>
            </a:r>
            <a:r>
              <a:rPr lang="es-ES" i="1" dirty="0" err="1" smtClean="0">
                <a:effectLst>
                  <a:glow rad="101600">
                    <a:srgbClr val="C00000">
                      <a:alpha val="60000"/>
                    </a:srgbClr>
                  </a:glow>
                  <a:outerShdw blurRad="38100" dist="38100" dir="2700000" algn="tl">
                    <a:srgbClr val="000000">
                      <a:alpha val="43137"/>
                    </a:srgbClr>
                  </a:outerShdw>
                </a:effectLst>
              </a:rPr>
              <a:t>Hiendelaencina</a:t>
            </a:r>
            <a:r>
              <a:rPr lang="es-ES" i="1" dirty="0" smtClean="0">
                <a:effectLst>
                  <a:glow rad="101600">
                    <a:srgbClr val="C00000">
                      <a:alpha val="60000"/>
                    </a:srgbClr>
                  </a:glow>
                  <a:outerShdw blurRad="38100" dist="38100" dir="2700000" algn="tl">
                    <a:srgbClr val="000000">
                      <a:alpha val="43137"/>
                    </a:srgbClr>
                  </a:outerShdw>
                </a:effectLst>
              </a:rPr>
              <a:t> ha conservado los diálogos iniciales, que, aunque basados en la transcripción literal de los Textos Bíblicos, fueron escritos con un lenguaje popular, fresco y respetuoso, permitiendo la improvisación actoral en algunas ocasiones.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vortex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4000" fill="hold"/>
                                        <p:tgtEl>
                                          <p:spTgt spid="11"/>
                                        </p:tgtEl>
                                        <p:attrNameLst>
                                          <p:attrName>ppt_w</p:attrName>
                                        </p:attrNameLst>
                                      </p:cBhvr>
                                      <p:tavLst>
                                        <p:tav tm="0">
                                          <p:val>
                                            <p:strVal val="4/3*#ppt_w"/>
                                          </p:val>
                                        </p:tav>
                                        <p:tav tm="100000">
                                          <p:val>
                                            <p:strVal val="#ppt_w"/>
                                          </p:val>
                                        </p:tav>
                                      </p:tavLst>
                                    </p:anim>
                                    <p:anim calcmode="lin" valueType="num">
                                      <p:cBhvr>
                                        <p:cTn id="8" dur="4000" fill="hold"/>
                                        <p:tgtEl>
                                          <p:spTgt spid="11"/>
                                        </p:tgtEl>
                                        <p:attrNameLst>
                                          <p:attrName>ppt_h</p:attrName>
                                        </p:attrNameLst>
                                      </p:cBhvr>
                                      <p:tavLst>
                                        <p:tav tm="0">
                                          <p:val>
                                            <p:strVal val="4/3*#ppt_h"/>
                                          </p:val>
                                        </p:tav>
                                        <p:tav tm="100000">
                                          <p:val>
                                            <p:strVal val="#ppt_h"/>
                                          </p:val>
                                        </p:tav>
                                      </p:tavLst>
                                    </p:anim>
                                  </p:childTnLst>
                                </p:cTn>
                              </p:par>
                              <p:par>
                                <p:cTn id="9" presetID="42"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4000"/>
                                        <p:tgtEl>
                                          <p:spTgt spid="11"/>
                                        </p:tgtEl>
                                      </p:cBhvr>
                                    </p:animEffect>
                                    <p:anim calcmode="lin" valueType="num">
                                      <p:cBhvr>
                                        <p:cTn id="12" dur="4000" fill="hold"/>
                                        <p:tgtEl>
                                          <p:spTgt spid="11"/>
                                        </p:tgtEl>
                                        <p:attrNameLst>
                                          <p:attrName>ppt_x</p:attrName>
                                        </p:attrNameLst>
                                      </p:cBhvr>
                                      <p:tavLst>
                                        <p:tav tm="0">
                                          <p:val>
                                            <p:strVal val="#ppt_x"/>
                                          </p:val>
                                        </p:tav>
                                        <p:tav tm="100000">
                                          <p:val>
                                            <p:strVal val="#ppt_x"/>
                                          </p:val>
                                        </p:tav>
                                      </p:tavLst>
                                    </p:anim>
                                    <p:anim calcmode="lin" valueType="num">
                                      <p:cBhvr>
                                        <p:cTn id="13" dur="4000" fill="hold"/>
                                        <p:tgtEl>
                                          <p:spTgt spid="11"/>
                                        </p:tgtEl>
                                        <p:attrNameLst>
                                          <p:attrName>ppt_y</p:attrName>
                                        </p:attrNameLst>
                                      </p:cBhvr>
                                      <p:tavLst>
                                        <p:tav tm="0">
                                          <p:val>
                                            <p:strVal val="#ppt_y+.1"/>
                                          </p:val>
                                        </p:tav>
                                        <p:tav tm="100000">
                                          <p:val>
                                            <p:strVal val="#ppt_y"/>
                                          </p:val>
                                        </p:tav>
                                      </p:tavLst>
                                    </p:anim>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467544"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las 12 y cuarto entran todos los actores hacia la plaza para empezar las escenas: la última cena, el huerto de los olivos, los juicios de Caifás y Pilatos, la negación de Pedro, la historia de Judas, etc.</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26000">
        <p15:prstTrans prst="curtains"/>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pair-of-puffins.jpg"/>
          <p:cNvPicPr>
            <a:picLocks noGrp="1" noChangeAspect="1"/>
          </p:cNvPicPr>
          <p:nvPr isPhoto="1"/>
        </p:nvPicPr>
        <p:blipFill>
          <a:blip r:embed="rId2" cstate="print"/>
          <a:stretch>
            <a:fillRect/>
          </a:stretch>
        </p:blipFill>
        <p:spPr bwMode="auto">
          <a:xfrm>
            <a:off x="0" y="0"/>
            <a:ext cx="9144000" cy="6025852"/>
          </a:xfrm>
          <a:prstGeom prst="rect">
            <a:avLst/>
          </a:prstGeom>
          <a:noFill/>
          <a:ln w="9525">
            <a:noFill/>
            <a:miter lim="800000"/>
            <a:headEnd/>
            <a:tailEnd/>
          </a:ln>
        </p:spPr>
      </p:pic>
      <p:sp>
        <p:nvSpPr>
          <p:cNvPr id="3" name="2 CuadroTexto"/>
          <p:cNvSpPr txBox="1"/>
          <p:nvPr/>
        </p:nvSpPr>
        <p:spPr>
          <a:xfrm>
            <a:off x="539552" y="4873724"/>
            <a:ext cx="8379217" cy="646331"/>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una semana cosen y preparan con mimo todo el vestuario y los </a:t>
            </a:r>
          </a:p>
          <a:p>
            <a:r>
              <a:rPr lang="es-ES" i="1" dirty="0" smtClean="0">
                <a:effectLst>
                  <a:glow rad="101600">
                    <a:srgbClr val="C00000">
                      <a:alpha val="60000"/>
                    </a:srgbClr>
                  </a:glow>
                  <a:outerShdw blurRad="38100" dist="38100" dir="2700000" algn="tl">
                    <a:srgbClr val="000000">
                      <a:alpha val="43137"/>
                    </a:srgbClr>
                  </a:outerShdw>
                </a:effectLst>
              </a:rPr>
              <a:t>escenarios, para que el gran día sea visitado y disfrutado por miles de visitantes.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ripple/>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4/3*#ppt_w"/>
                                          </p:val>
                                        </p:tav>
                                        <p:tav tm="100000">
                                          <p:val>
                                            <p:strVal val="#ppt_w"/>
                                          </p:val>
                                        </p:tav>
                                      </p:tavLst>
                                    </p:anim>
                                    <p:anim calcmode="lin" valueType="num">
                                      <p:cBhvr>
                                        <p:cTn id="8" dur="4000" fill="hold"/>
                                        <p:tgtEl>
                                          <p:spTgt spid="2"/>
                                        </p:tgtEl>
                                        <p:attrNameLst>
                                          <p:attrName>ppt_h</p:attrName>
                                        </p:attrNameLst>
                                      </p:cBhvr>
                                      <p:tavLst>
                                        <p:tav tm="0">
                                          <p:val>
                                            <p:strVal val="4/3*#ppt_h"/>
                                          </p:val>
                                        </p:tav>
                                        <p:tav tm="100000">
                                          <p:val>
                                            <p:strVal val="#ppt_h"/>
                                          </p:val>
                                        </p:tav>
                                      </p:tavLst>
                                    </p:anim>
                                  </p:childTnLst>
                                </p:cTn>
                              </p:par>
                              <p:par>
                                <p:cTn id="9" presetID="52"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Scale>
                                      <p:cBhvr>
                                        <p:cTn id="11" dur="4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 dur="4000" decel="50000" fill="hold">
                                          <p:stCondLst>
                                            <p:cond delay="0"/>
                                          </p:stCondLst>
                                        </p:cTn>
                                        <p:tgtEl>
                                          <p:spTgt spid="2"/>
                                        </p:tgtEl>
                                        <p:attrNameLst>
                                          <p:attrName>ppt_x</p:attrName>
                                          <p:attrName>ppt_y</p:attrName>
                                        </p:attrNameLst>
                                      </p:cBhvr>
                                    </p:animMotion>
                                    <p:animEffect transition="in" filter="fade">
                                      <p:cBhvr>
                                        <p:cTn id="13" dur="4000"/>
                                        <p:tgtEl>
                                          <p:spTgt spid="2"/>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tretch>
            <a:fillRect/>
          </a:stretch>
        </p:blipFill>
        <p:spPr bwMode="auto">
          <a:xfrm>
            <a:off x="0" y="10584"/>
            <a:ext cx="9144000" cy="5693833"/>
          </a:xfrm>
          <a:prstGeom prst="rect">
            <a:avLst/>
          </a:prstGeom>
          <a:noFill/>
          <a:ln w="9525">
            <a:noFill/>
            <a:miter lim="800000"/>
            <a:headEnd/>
            <a:tailEnd/>
          </a:ln>
        </p:spPr>
      </p:pic>
      <p:sp>
        <p:nvSpPr>
          <p:cNvPr id="3" name="Rectangle 1"/>
          <p:cNvSpPr>
            <a:spLocks noChangeArrowheads="1"/>
          </p:cNvSpPr>
          <p:nvPr/>
        </p:nvSpPr>
        <p:spPr bwMode="auto">
          <a:xfrm rot="10800000" flipV="1">
            <a:off x="467544" y="4873724"/>
            <a:ext cx="7776866"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ea typeface="DengXian"/>
                <a:cs typeface="Arial" pitchFamily="34" charset="0"/>
              </a:rPr>
              <a:t>Todas las interpretaciones son en riguroso directo, al igual que las saetas</a:t>
            </a:r>
            <a:r>
              <a:rPr kumimoji="0" lang="es-ES"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a:t>
            </a:r>
            <a:r>
              <a:rPr kumimoji="0" lang="es-ES"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ea typeface="DengXian"/>
                <a:cs typeface="Arial" pitchFamily="34" charset="0"/>
              </a:rPr>
              <a:t>que suenan en los momentos más emocionantes.</a:t>
            </a:r>
            <a:r>
              <a:rPr kumimoji="0" lang="es-ES"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a:t>
            </a:r>
          </a:p>
        </p:txBody>
      </p:sp>
    </p:spTree>
  </p:cSld>
  <p:clrMapOvr>
    <a:masterClrMapping/>
  </p:clrMapOvr>
  <mc:AlternateContent xmlns:mc="http://schemas.openxmlformats.org/markup-compatibility/2006" xmlns:p14="http://schemas.microsoft.com/office/powerpoint/2010/main">
    <mc:Choice Requires="p14">
      <p:transition spd="slow" p14:dur="3500" advTm="19000">
        <p14:vortex dir="r"/>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out)">
                                      <p:cBhvr>
                                        <p:cTn id="7" dur="4000"/>
                                        <p:tgtEl>
                                          <p:spTgt spid="1026"/>
                                        </p:tgtEl>
                                      </p:cBhvr>
                                    </p:animEffect>
                                  </p:childTnLst>
                                </p:cTn>
                              </p:par>
                              <p:par>
                                <p:cTn id="8" presetID="23" presetClass="entr" presetSubtype="272"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p:cTn id="10" dur="4000" fill="hold"/>
                                        <p:tgtEl>
                                          <p:spTgt spid="1026"/>
                                        </p:tgtEl>
                                        <p:attrNameLst>
                                          <p:attrName>ppt_w</p:attrName>
                                        </p:attrNameLst>
                                      </p:cBhvr>
                                      <p:tavLst>
                                        <p:tav tm="0">
                                          <p:val>
                                            <p:strVal val="2/3*#ppt_w"/>
                                          </p:val>
                                        </p:tav>
                                        <p:tav tm="100000">
                                          <p:val>
                                            <p:strVal val="#ppt_w"/>
                                          </p:val>
                                        </p:tav>
                                      </p:tavLst>
                                    </p:anim>
                                    <p:anim calcmode="lin" valueType="num">
                                      <p:cBhvr>
                                        <p:cTn id="11" dur="4000" fill="hold"/>
                                        <p:tgtEl>
                                          <p:spTgt spid="1026"/>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1 Castillo-de-Balmaseda.jpg"/>
          <p:cNvPicPr>
            <a:picLocks noChangeAspect="1"/>
          </p:cNvPicPr>
          <p:nvPr/>
        </p:nvPicPr>
        <p:blipFill>
          <a:blip r:embed="rId3" cstate="print"/>
          <a:stretch>
            <a:fillRect/>
          </a:stretch>
        </p:blipFill>
        <p:spPr>
          <a:xfrm>
            <a:off x="0" y="0"/>
            <a:ext cx="9144000" cy="5715000"/>
          </a:xfrm>
          <a:prstGeom prst="rect">
            <a:avLst/>
          </a:prstGeom>
        </p:spPr>
      </p:pic>
      <p:pic>
        <p:nvPicPr>
          <p:cNvPr id="3" name="2 Imagen" descr="01 Castillo-de-Balmaseda.jpg"/>
          <p:cNvPicPr>
            <a:picLocks noChangeAspect="1"/>
          </p:cNvPicPr>
          <p:nvPr/>
        </p:nvPicPr>
        <p:blipFill>
          <a:blip r:embed="rId3" cstate="print"/>
          <a:stretch>
            <a:fillRect/>
          </a:stretch>
        </p:blipFill>
        <p:spPr>
          <a:xfrm>
            <a:off x="0" y="0"/>
            <a:ext cx="9144000" cy="5715000"/>
          </a:xfrm>
          <a:prstGeom prst="rect">
            <a:avLst/>
          </a:prstGeom>
        </p:spPr>
      </p:pic>
      <p:sp>
        <p:nvSpPr>
          <p:cNvPr id="4" name="3 Rectángulo"/>
          <p:cNvSpPr/>
          <p:nvPr/>
        </p:nvSpPr>
        <p:spPr>
          <a:xfrm>
            <a:off x="1691680" y="913284"/>
            <a:ext cx="5345053" cy="965721"/>
          </a:xfrm>
          <a:prstGeom prst="rect">
            <a:avLst/>
          </a:prstGeom>
          <a:noFill/>
        </p:spPr>
        <p:txBody>
          <a:bodyPr wrap="none" lIns="91440" tIns="45720" rIns="91440" bIns="45720">
            <a:prstTxWarp prst="textCanUp">
              <a:avLst>
                <a:gd name="adj" fmla="val 73155"/>
              </a:avLst>
            </a:prstTxWarp>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40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 </a:t>
            </a:r>
            <a:r>
              <a:rPr lang="es-ES" sz="4000" b="1" cap="none"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Balmaseda</a:t>
            </a:r>
            <a:r>
              <a:rPr lang="es-ES" sz="40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 – Vizcaya </a:t>
            </a:r>
            <a:endParaRPr lang="es-ES" sz="40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
        <p:nvSpPr>
          <p:cNvPr id="5" name="4 CuadroTexto"/>
          <p:cNvSpPr txBox="1"/>
          <p:nvPr/>
        </p:nvSpPr>
        <p:spPr>
          <a:xfrm>
            <a:off x="683568" y="4657700"/>
            <a:ext cx="7992888" cy="923330"/>
          </a:xfrm>
          <a:prstGeom prst="rect">
            <a:avLst/>
          </a:prstGeom>
          <a:noFill/>
        </p:spPr>
        <p:txBody>
          <a:bodyPr wrap="square" rtlCol="0">
            <a:spAutoFit/>
          </a:bodyPr>
          <a:lstStyle/>
          <a:p>
            <a:r>
              <a:rPr lang="es-ES" b="1" i="1" dirty="0" err="1" smtClean="0">
                <a:effectLst>
                  <a:glow rad="101600">
                    <a:srgbClr val="C00000">
                      <a:alpha val="60000"/>
                    </a:srgbClr>
                  </a:glow>
                  <a:outerShdw blurRad="38100" dist="38100" dir="2700000" algn="tl">
                    <a:srgbClr val="000000">
                      <a:alpha val="43137"/>
                    </a:srgbClr>
                  </a:outerShdw>
                </a:effectLst>
              </a:rPr>
              <a:t>Balmaseda</a:t>
            </a:r>
            <a:r>
              <a:rPr lang="es-ES" b="1" i="1" dirty="0" smtClean="0">
                <a:effectLst>
                  <a:glow rad="101600">
                    <a:srgbClr val="C00000">
                      <a:alpha val="60000"/>
                    </a:srgbClr>
                  </a:glow>
                  <a:outerShdw blurRad="38100" dist="38100" dir="2700000" algn="tl">
                    <a:srgbClr val="000000">
                      <a:alpha val="43137"/>
                    </a:srgbClr>
                  </a:outerShdw>
                </a:effectLst>
              </a:rPr>
              <a:t>,</a:t>
            </a:r>
            <a:r>
              <a:rPr lang="es-ES" i="1" dirty="0" smtClean="0">
                <a:effectLst>
                  <a:glow rad="101600">
                    <a:srgbClr val="C00000">
                      <a:alpha val="60000"/>
                    </a:srgbClr>
                  </a:glow>
                  <a:outerShdw blurRad="38100" dist="38100" dir="2700000" algn="tl">
                    <a:srgbClr val="000000">
                      <a:alpha val="43137"/>
                    </a:srgbClr>
                  </a:outerShdw>
                </a:effectLst>
              </a:rPr>
              <a:t> el pueblo de las </a:t>
            </a:r>
            <a:r>
              <a:rPr lang="es-ES" i="1" dirty="0" err="1" smtClean="0">
                <a:effectLst>
                  <a:glow rad="101600">
                    <a:srgbClr val="C00000">
                      <a:alpha val="60000"/>
                    </a:srgbClr>
                  </a:glow>
                  <a:outerShdw blurRad="38100" dist="38100" dir="2700000" algn="tl">
                    <a:srgbClr val="000000">
                      <a:alpha val="43137"/>
                    </a:srgbClr>
                  </a:outerShdw>
                </a:effectLst>
              </a:rPr>
              <a:t>txapelas</a:t>
            </a:r>
            <a:r>
              <a:rPr lang="es-ES" i="1" dirty="0" smtClean="0">
                <a:effectLst>
                  <a:glow rad="101600">
                    <a:srgbClr val="C00000">
                      <a:alpha val="60000"/>
                    </a:srgbClr>
                  </a:glow>
                  <a:outerShdw blurRad="38100" dist="38100" dir="2700000" algn="tl">
                    <a:srgbClr val="000000">
                      <a:alpha val="43137"/>
                    </a:srgbClr>
                  </a:outerShdw>
                </a:effectLst>
              </a:rPr>
              <a:t>, las </a:t>
            </a:r>
            <a:r>
              <a:rPr lang="es-ES" i="1" dirty="0" err="1" smtClean="0">
                <a:effectLst>
                  <a:glow rad="101600">
                    <a:srgbClr val="C00000">
                      <a:alpha val="60000"/>
                    </a:srgbClr>
                  </a:glow>
                  <a:outerShdw blurRad="38100" dist="38100" dir="2700000" algn="tl">
                    <a:srgbClr val="000000">
                      <a:alpha val="43137"/>
                    </a:srgbClr>
                  </a:outerShdw>
                </a:effectLst>
              </a:rPr>
              <a:t>putxeras</a:t>
            </a:r>
            <a:r>
              <a:rPr lang="es-ES" i="1" dirty="0" smtClean="0">
                <a:effectLst>
                  <a:glow rad="101600">
                    <a:srgbClr val="C00000">
                      <a:alpha val="60000"/>
                    </a:srgbClr>
                  </a:glow>
                  <a:outerShdw blurRad="38100" dist="38100" dir="2700000" algn="tl">
                    <a:srgbClr val="000000">
                      <a:alpha val="43137"/>
                    </a:srgbClr>
                  </a:outerShdw>
                </a:effectLst>
              </a:rPr>
              <a:t> y las pasiones vivientes. </a:t>
            </a:r>
          </a:p>
          <a:p>
            <a:r>
              <a:rPr lang="es-ES" i="1" dirty="0" smtClean="0">
                <a:effectLst>
                  <a:glow rad="101600">
                    <a:srgbClr val="C00000">
                      <a:alpha val="60000"/>
                    </a:srgbClr>
                  </a:glow>
                  <a:outerShdw blurRad="38100" dist="38100" dir="2700000" algn="tl">
                    <a:srgbClr val="000000">
                      <a:alpha val="43137"/>
                    </a:srgbClr>
                  </a:outerShdw>
                </a:effectLst>
              </a:rPr>
              <a:t>Que un pueblo aúne un bonito casco histórico con un privilegiado entorno natural ya resulta prometedor, </a:t>
            </a:r>
            <a:r>
              <a:rPr lang="es-ES" i="1" dirty="0" err="1" smtClean="0">
                <a:effectLst>
                  <a:glow rad="101600">
                    <a:srgbClr val="C00000">
                      <a:alpha val="60000"/>
                    </a:srgbClr>
                  </a:glow>
                  <a:outerShdw blurRad="38100" dist="38100" dir="2700000" algn="tl">
                    <a:srgbClr val="000000">
                      <a:alpha val="43137"/>
                    </a:srgbClr>
                  </a:outerShdw>
                </a:effectLst>
              </a:rPr>
              <a:t>Balmaseda</a:t>
            </a:r>
            <a:r>
              <a:rPr lang="es-ES" i="1" dirty="0" smtClean="0">
                <a:effectLst>
                  <a:glow rad="101600">
                    <a:srgbClr val="C00000">
                      <a:alpha val="60000"/>
                    </a:srgbClr>
                  </a:glow>
                  <a:outerShdw blurRad="38100" dist="38100" dir="2700000" algn="tl">
                    <a:srgbClr val="000000">
                      <a:alpha val="43137"/>
                    </a:srgbClr>
                  </a:outerShdw>
                </a:effectLst>
              </a:rPr>
              <a:t> lo hace.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0000">
        <p14:vortex dir="r"/>
        <p:sndAc>
          <p:stSnd loop="1">
            <p:snd r:embed="rId2" name="Vientos del alma.wav"/>
          </p:stSnd>
        </p:sndAc>
      </p:transition>
    </mc:Choice>
    <mc:Fallback xmlns="">
      <p:transition spd="slow" advTm="30000">
        <p:fade/>
        <p:sndAc>
          <p:stSnd loop="1">
            <p:snd r:embed="rId4" name="Vientos del alm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4000"/>
                                        <p:tgtEl>
                                          <p:spTgt spid="2"/>
                                        </p:tgtEl>
                                      </p:cBhvr>
                                    </p:animEffect>
                                    <p:anim calcmode="lin" valueType="num">
                                      <p:cBhvr>
                                        <p:cTn id="8" dur="4000" fill="hold"/>
                                        <p:tgtEl>
                                          <p:spTgt spid="2"/>
                                        </p:tgtEl>
                                        <p:attrNameLst>
                                          <p:attrName>ppt_x</p:attrName>
                                        </p:attrNameLst>
                                      </p:cBhvr>
                                      <p:tavLst>
                                        <p:tav tm="0">
                                          <p:val>
                                            <p:strVal val="#ppt_x"/>
                                          </p:val>
                                        </p:tav>
                                        <p:tav tm="100000">
                                          <p:val>
                                            <p:strVal val="#ppt_x"/>
                                          </p:val>
                                        </p:tav>
                                      </p:tavLst>
                                    </p:anim>
                                    <p:anim calcmode="lin" valueType="num">
                                      <p:cBhvr>
                                        <p:cTn id="9" dur="4000" fill="hold"/>
                                        <p:tgtEl>
                                          <p:spTgt spid="2"/>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4000" fill="hold"/>
                                        <p:tgtEl>
                                          <p:spTgt spid="2"/>
                                        </p:tgtEl>
                                        <p:attrNameLst>
                                          <p:attrName>ppt_w</p:attrName>
                                        </p:attrNameLst>
                                      </p:cBhvr>
                                      <p:tavLst>
                                        <p:tav tm="0">
                                          <p:val>
                                            <p:strVal val="4/3*#ppt_w"/>
                                          </p:val>
                                        </p:tav>
                                        <p:tav tm="100000">
                                          <p:val>
                                            <p:strVal val="#ppt_w"/>
                                          </p:val>
                                        </p:tav>
                                      </p:tavLst>
                                    </p:anim>
                                    <p:anim calcmode="lin" valueType="num">
                                      <p:cBhvr>
                                        <p:cTn id="13" dur="4000" fill="hold"/>
                                        <p:tgtEl>
                                          <p:spTgt spid="2"/>
                                        </p:tgtEl>
                                        <p:attrNameLst>
                                          <p:attrName>ppt_h</p:attrName>
                                        </p:attrNameLst>
                                      </p:cBhvr>
                                      <p:tavLst>
                                        <p:tav tm="0">
                                          <p:val>
                                            <p:strVal val="4/3*#ppt_h"/>
                                          </p:val>
                                        </p:tav>
                                        <p:tav tm="100000">
                                          <p:val>
                                            <p:strVal val="#ppt_h"/>
                                          </p:val>
                                        </p:tav>
                                      </p:tavLst>
                                    </p:anim>
                                  </p:childTnLst>
                                </p:cTn>
                              </p:par>
                              <p:par>
                                <p:cTn id="14" presetID="42" presetClass="entr" presetSubtype="0"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4000"/>
                                        <p:tgtEl>
                                          <p:spTgt spid="3"/>
                                        </p:tgtEl>
                                      </p:cBhvr>
                                    </p:animEffect>
                                    <p:anim calcmode="lin" valueType="num">
                                      <p:cBhvr>
                                        <p:cTn id="17" dur="4000" fill="hold"/>
                                        <p:tgtEl>
                                          <p:spTgt spid="3"/>
                                        </p:tgtEl>
                                        <p:attrNameLst>
                                          <p:attrName>ppt_x</p:attrName>
                                        </p:attrNameLst>
                                      </p:cBhvr>
                                      <p:tavLst>
                                        <p:tav tm="0">
                                          <p:val>
                                            <p:strVal val="#ppt_x"/>
                                          </p:val>
                                        </p:tav>
                                        <p:tav tm="100000">
                                          <p:val>
                                            <p:strVal val="#ppt_x"/>
                                          </p:val>
                                        </p:tav>
                                      </p:tavLst>
                                    </p:anim>
                                    <p:anim calcmode="lin" valueType="num">
                                      <p:cBhvr>
                                        <p:cTn id="18" dur="4000" fill="hold"/>
                                        <p:tgtEl>
                                          <p:spTgt spid="3"/>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4000" fill="hold"/>
                                        <p:tgtEl>
                                          <p:spTgt spid="3"/>
                                        </p:tgtEl>
                                        <p:attrNameLst>
                                          <p:attrName>ppt_w</p:attrName>
                                        </p:attrNameLst>
                                      </p:cBhvr>
                                      <p:tavLst>
                                        <p:tav tm="0">
                                          <p:val>
                                            <p:strVal val="4/3*#ppt_w"/>
                                          </p:val>
                                        </p:tav>
                                        <p:tav tm="100000">
                                          <p:val>
                                            <p:strVal val="#ppt_w"/>
                                          </p:val>
                                        </p:tav>
                                      </p:tavLst>
                                    </p:anim>
                                    <p:anim calcmode="lin" valueType="num">
                                      <p:cBhvr>
                                        <p:cTn id="22" dur="4000" fill="hold"/>
                                        <p:tgtEl>
                                          <p:spTgt spid="3"/>
                                        </p:tgtEl>
                                        <p:attrNameLst>
                                          <p:attrName>ppt_h</p:attrName>
                                        </p:attrNameLst>
                                      </p:cBhvr>
                                      <p:tavLst>
                                        <p:tav tm="0">
                                          <p:val>
                                            <p:strVal val="4/3*#ppt_h"/>
                                          </p:val>
                                        </p:tav>
                                        <p:tav tm="100000">
                                          <p:val>
                                            <p:strVal val="#ppt_h"/>
                                          </p:val>
                                        </p:tav>
                                      </p:tavLst>
                                    </p:anim>
                                  </p:childTnLst>
                                </p:cTn>
                              </p:par>
                            </p:childTnLst>
                          </p:cTn>
                        </p:par>
                        <p:par>
                          <p:cTn id="23" fill="hold">
                            <p:stCondLst>
                              <p:cond delay="4000"/>
                            </p:stCondLst>
                            <p:childTnLst>
                              <p:par>
                                <p:cTn id="24" presetID="23" presetClass="entr" presetSubtype="16" fill="hold" grpId="0" nodeType="afterEffect">
                                  <p:stCondLst>
                                    <p:cond delay="1000"/>
                                  </p:stCondLst>
                                  <p:childTnLst>
                                    <p:set>
                                      <p:cBhvr>
                                        <p:cTn id="25" dur="1" fill="hold">
                                          <p:stCondLst>
                                            <p:cond delay="0"/>
                                          </p:stCondLst>
                                        </p:cTn>
                                        <p:tgtEl>
                                          <p:spTgt spid="4"/>
                                        </p:tgtEl>
                                        <p:attrNameLst>
                                          <p:attrName>style.visibility</p:attrName>
                                        </p:attrNameLst>
                                      </p:cBhvr>
                                      <p:to>
                                        <p:strVal val="visible"/>
                                      </p:to>
                                    </p:set>
                                    <p:anim calcmode="lin" valueType="num">
                                      <p:cBhvr>
                                        <p:cTn id="26" dur="2000" fill="hold"/>
                                        <p:tgtEl>
                                          <p:spTgt spid="4"/>
                                        </p:tgtEl>
                                        <p:attrNameLst>
                                          <p:attrName>ppt_w</p:attrName>
                                        </p:attrNameLst>
                                      </p:cBhvr>
                                      <p:tavLst>
                                        <p:tav tm="0">
                                          <p:val>
                                            <p:fltVal val="0"/>
                                          </p:val>
                                        </p:tav>
                                        <p:tav tm="100000">
                                          <p:val>
                                            <p:strVal val="#ppt_w"/>
                                          </p:val>
                                        </p:tav>
                                      </p:tavLst>
                                    </p:anim>
                                    <p:anim calcmode="lin" valueType="num">
                                      <p:cBhvr>
                                        <p:cTn id="27" dur="2000" fill="hold"/>
                                        <p:tgtEl>
                                          <p:spTgt spid="4"/>
                                        </p:tgtEl>
                                        <p:attrNameLst>
                                          <p:attrName>ppt_h</p:attrName>
                                        </p:attrNameLst>
                                      </p:cBhvr>
                                      <p:tavLst>
                                        <p:tav tm="0">
                                          <p:val>
                                            <p:fltVal val="0"/>
                                          </p:val>
                                        </p:tav>
                                        <p:tav tm="100000">
                                          <p:val>
                                            <p:strVal val="#ppt_h"/>
                                          </p:val>
                                        </p:tav>
                                      </p:tavLst>
                                    </p:anim>
                                  </p:childTnLst>
                                </p:cTn>
                              </p:par>
                            </p:childTnLst>
                          </p:cTn>
                        </p:par>
                        <p:par>
                          <p:cTn id="28" fill="hold">
                            <p:stCondLst>
                              <p:cond delay="7000"/>
                            </p:stCondLst>
                            <p:childTnLst>
                              <p:par>
                                <p:cTn id="29" presetID="23" presetClass="exit" presetSubtype="16" fill="hold" grpId="1" nodeType="afterEffect">
                                  <p:stCondLst>
                                    <p:cond delay="2000"/>
                                  </p:stCondLst>
                                  <p:childTnLst>
                                    <p:anim calcmode="lin" valueType="num">
                                      <p:cBhvr>
                                        <p:cTn id="30" dur="3000"/>
                                        <p:tgtEl>
                                          <p:spTgt spid="4"/>
                                        </p:tgtEl>
                                        <p:attrNameLst>
                                          <p:attrName>ppt_w</p:attrName>
                                        </p:attrNameLst>
                                      </p:cBhvr>
                                      <p:tavLst>
                                        <p:tav tm="0">
                                          <p:val>
                                            <p:strVal val="ppt_w"/>
                                          </p:val>
                                        </p:tav>
                                        <p:tav tm="100000">
                                          <p:val>
                                            <p:strVal val="4*ppt_w"/>
                                          </p:val>
                                        </p:tav>
                                      </p:tavLst>
                                    </p:anim>
                                    <p:anim calcmode="lin" valueType="num">
                                      <p:cBhvr>
                                        <p:cTn id="31" dur="3000"/>
                                        <p:tgtEl>
                                          <p:spTgt spid="4"/>
                                        </p:tgtEl>
                                        <p:attrNameLst>
                                          <p:attrName>ppt_h</p:attrName>
                                        </p:attrNameLst>
                                      </p:cBhvr>
                                      <p:tavLst>
                                        <p:tav tm="0">
                                          <p:val>
                                            <p:strVal val="ppt_h"/>
                                          </p:val>
                                        </p:tav>
                                        <p:tav tm="100000">
                                          <p:val>
                                            <p:strVal val="4*ppt_h"/>
                                          </p:val>
                                        </p:tav>
                                      </p:tavLst>
                                    </p:anim>
                                    <p:set>
                                      <p:cBhvr>
                                        <p:cTn id="32" dur="1" fill="hold">
                                          <p:stCondLst>
                                            <p:cond delay="2999"/>
                                          </p:stCondLst>
                                        </p:cTn>
                                        <p:tgtEl>
                                          <p:spTgt spid="4"/>
                                        </p:tgtEl>
                                        <p:attrNameLst>
                                          <p:attrName>style.visibility</p:attrName>
                                        </p:attrNameLst>
                                      </p:cBhvr>
                                      <p:to>
                                        <p:strVal val="hidden"/>
                                      </p:to>
                                    </p:set>
                                  </p:childTnLst>
                                </p:cTn>
                              </p:par>
                              <p:par>
                                <p:cTn id="33" presetID="52" presetClass="exit" presetSubtype="0" fill="hold" grpId="2" nodeType="withEffect">
                                  <p:stCondLst>
                                    <p:cond delay="2000"/>
                                  </p:stCondLst>
                                  <p:childTnLst>
                                    <p:animScale>
                                      <p:cBhvr>
                                        <p:cTn id="34" dur="3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35" dur="3000" accel="50000">
                                          <p:stCondLst>
                                            <p:cond delay="0"/>
                                          </p:stCondLst>
                                        </p:cTn>
                                        <p:tgtEl>
                                          <p:spTgt spid="4"/>
                                        </p:tgtEl>
                                        <p:attrNameLst>
                                          <p:attrName>ppt_x</p:attrName>
                                          <p:attrName>ppt_y</p:attrName>
                                        </p:attrNameLst>
                                      </p:cBhvr>
                                    </p:animMotion>
                                    <p:animEffect transition="out" filter="fade">
                                      <p:cBhvr>
                                        <p:cTn id="36" dur="3000"/>
                                        <p:tgtEl>
                                          <p:spTgt spid="4"/>
                                        </p:tgtEl>
                                      </p:cBhvr>
                                    </p:animEffect>
                                    <p:set>
                                      <p:cBhvr>
                                        <p:cTn id="37" dur="1" fill="hold">
                                          <p:stCondLst>
                                            <p:cond delay="2999"/>
                                          </p:stCondLst>
                                        </p:cTn>
                                        <p:tgtEl>
                                          <p:spTgt spid="4"/>
                                        </p:tgtEl>
                                        <p:attrNameLst>
                                          <p:attrName>style.visibility</p:attrName>
                                        </p:attrNameLst>
                                      </p:cBhvr>
                                      <p:to>
                                        <p:strVal val="hidden"/>
                                      </p:to>
                                    </p:set>
                                  </p:childTnLst>
                                </p:cTn>
                              </p:par>
                              <p:par>
                                <p:cTn id="38" presetID="40" presetClass="entr" presetSubtype="0" fill="hold" grpId="0" nodeType="withEffect">
                                  <p:stCondLst>
                                    <p:cond delay="1000"/>
                                  </p:stCondLst>
                                  <p:iterate type="lt">
                                    <p:tmPct val="10000"/>
                                  </p:iterate>
                                  <p:childTnLst>
                                    <p:set>
                                      <p:cBhvr>
                                        <p:cTn id="39" dur="1" fill="hold">
                                          <p:stCondLst>
                                            <p:cond delay="0"/>
                                          </p:stCondLst>
                                        </p:cTn>
                                        <p:tgtEl>
                                          <p:spTgt spid="5"/>
                                        </p:tgtEl>
                                        <p:attrNameLst>
                                          <p:attrName>style.visibility</p:attrName>
                                        </p:attrNameLst>
                                      </p:cBhvr>
                                      <p:to>
                                        <p:strVal val="visible"/>
                                      </p:to>
                                    </p:set>
                                    <p:animEffect transition="in" filter="fade">
                                      <p:cBhvr>
                                        <p:cTn id="40" dur="1000"/>
                                        <p:tgtEl>
                                          <p:spTgt spid="5"/>
                                        </p:tgtEl>
                                      </p:cBhvr>
                                    </p:animEffect>
                                    <p:anim calcmode="lin" valueType="num">
                                      <p:cBhvr>
                                        <p:cTn id="41" dur="1000" fill="hold"/>
                                        <p:tgtEl>
                                          <p:spTgt spid="5"/>
                                        </p:tgtEl>
                                        <p:attrNameLst>
                                          <p:attrName>ppt_x</p:attrName>
                                        </p:attrNameLst>
                                      </p:cBhvr>
                                      <p:tavLst>
                                        <p:tav tm="0">
                                          <p:val>
                                            <p:strVal val="#ppt_x-.1"/>
                                          </p:val>
                                        </p:tav>
                                        <p:tav tm="100000">
                                          <p:val>
                                            <p:strVal val="#ppt_x"/>
                                          </p:val>
                                        </p:tav>
                                      </p:tavLst>
                                    </p:anim>
                                    <p:anim calcmode="lin" valueType="num">
                                      <p:cBhvr>
                                        <p:cTn id="4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4" grpId="2"/>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3" name="2 Imagen" descr="0fd9476e7c0c1ff1a8d02f0b489eb290.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4" name="3 CuadroTexto"/>
          <p:cNvSpPr txBox="1"/>
          <p:nvPr/>
        </p:nvSpPr>
        <p:spPr>
          <a:xfrm>
            <a:off x="539552"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Emplazada en la comarca de </a:t>
            </a:r>
            <a:r>
              <a:rPr lang="es-ES" i="1" dirty="0" err="1" smtClean="0">
                <a:effectLst>
                  <a:glow rad="101600">
                    <a:srgbClr val="C00000">
                      <a:alpha val="60000"/>
                    </a:srgbClr>
                  </a:glow>
                  <a:outerShdw blurRad="38100" dist="38100" dir="2700000" algn="tl">
                    <a:srgbClr val="000000">
                      <a:alpha val="43137"/>
                    </a:srgbClr>
                  </a:outerShdw>
                </a:effectLst>
              </a:rPr>
              <a:t>Enkarterri</a:t>
            </a:r>
            <a:r>
              <a:rPr lang="es-ES" i="1" dirty="0" smtClean="0">
                <a:effectLst>
                  <a:glow rad="101600">
                    <a:srgbClr val="C00000">
                      <a:alpha val="60000"/>
                    </a:srgbClr>
                  </a:glow>
                  <a:outerShdw blurRad="38100" dist="38100" dir="2700000" algn="tl">
                    <a:srgbClr val="000000">
                      <a:alpha val="43137"/>
                    </a:srgbClr>
                  </a:outerShdw>
                </a:effectLst>
              </a:rPr>
              <a:t>, a unos 30 kilómetros de Bilbao, su entramado de sabor medieval se asienta sobre un estrecho desfiladero bañado por el río </a:t>
            </a:r>
            <a:r>
              <a:rPr lang="es-ES" i="1" dirty="0" err="1" smtClean="0">
                <a:effectLst>
                  <a:glow rad="101600">
                    <a:srgbClr val="C00000">
                      <a:alpha val="60000"/>
                    </a:srgbClr>
                  </a:glow>
                  <a:outerShdw blurRad="38100" dist="38100" dir="2700000" algn="tl">
                    <a:srgbClr val="000000">
                      <a:alpha val="43137"/>
                    </a:srgbClr>
                  </a:outerShdw>
                </a:effectLst>
              </a:rPr>
              <a:t>Kadagua</a:t>
            </a:r>
            <a:r>
              <a:rPr lang="es-ES" i="1" dirty="0" smtClean="0">
                <a:effectLst>
                  <a:glow rad="101600">
                    <a:srgbClr val="C00000">
                      <a:alpha val="60000"/>
                    </a:srgbClr>
                  </a:glow>
                  <a:outerShdw blurRad="38100" dist="38100" dir="2700000" algn="tl">
                    <a:srgbClr val="000000">
                      <a:alpha val="43137"/>
                    </a:srgbClr>
                  </a:outerShdw>
                </a:effectLst>
              </a:rPr>
              <a:t>, con la silueta del monte </a:t>
            </a:r>
            <a:r>
              <a:rPr lang="es-ES" i="1" dirty="0" err="1" smtClean="0">
                <a:effectLst>
                  <a:glow rad="101600">
                    <a:srgbClr val="C00000">
                      <a:alpha val="60000"/>
                    </a:srgbClr>
                  </a:glow>
                  <a:outerShdw blurRad="38100" dist="38100" dir="2700000" algn="tl">
                    <a:srgbClr val="000000">
                      <a:alpha val="43137"/>
                    </a:srgbClr>
                  </a:outerShdw>
                </a:effectLst>
              </a:rPr>
              <a:t>Kolitza</a:t>
            </a:r>
            <a:r>
              <a:rPr lang="es-ES" i="1" dirty="0" smtClean="0">
                <a:effectLst>
                  <a:glow rad="101600">
                    <a:srgbClr val="C00000">
                      <a:alpha val="60000"/>
                    </a:srgbClr>
                  </a:glow>
                  <a:outerShdw blurRad="38100" dist="38100" dir="2700000" algn="tl">
                    <a:srgbClr val="000000">
                      <a:alpha val="43137"/>
                    </a:srgbClr>
                  </a:outerShdw>
                </a:effectLst>
              </a:rPr>
              <a:t> como un centinela en el horizonte.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vortex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4/3*#ppt_w"/>
                                          </p:val>
                                        </p:tav>
                                        <p:tav tm="100000">
                                          <p:val>
                                            <p:strVal val="#ppt_w"/>
                                          </p:val>
                                        </p:tav>
                                      </p:tavLst>
                                    </p:anim>
                                    <p:anim calcmode="lin" valueType="num">
                                      <p:cBhvr>
                                        <p:cTn id="8" dur="4000" fill="hold"/>
                                        <p:tgtEl>
                                          <p:spTgt spid="2"/>
                                        </p:tgtEl>
                                        <p:attrNameLst>
                                          <p:attrName>ppt_h</p:attrName>
                                        </p:attrNameLst>
                                      </p:cBhvr>
                                      <p:tavLst>
                                        <p:tav tm="0">
                                          <p:val>
                                            <p:strVal val="4/3*#ppt_h"/>
                                          </p:val>
                                        </p:tav>
                                        <p:tav tm="100000">
                                          <p:val>
                                            <p:strVal val="#ppt_h"/>
                                          </p:val>
                                        </p:tav>
                                      </p:tavLst>
                                    </p:anim>
                                  </p:childTnLst>
                                </p:cTn>
                              </p:par>
                              <p:par>
                                <p:cTn id="9" presetID="54" presetClass="entr" presetSubtype="0" accel="10000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4000" fill="hold"/>
                                        <p:tgtEl>
                                          <p:spTgt spid="2"/>
                                        </p:tgtEl>
                                        <p:attrNameLst>
                                          <p:attrName>ppt_w</p:attrName>
                                        </p:attrNameLst>
                                      </p:cBhvr>
                                      <p:tavLst>
                                        <p:tav tm="0">
                                          <p:val>
                                            <p:strVal val="#ppt_w*0.05"/>
                                          </p:val>
                                        </p:tav>
                                        <p:tav tm="100000">
                                          <p:val>
                                            <p:strVal val="#ppt_w"/>
                                          </p:val>
                                        </p:tav>
                                      </p:tavLst>
                                    </p:anim>
                                    <p:anim calcmode="lin" valueType="num">
                                      <p:cBhvr>
                                        <p:cTn id="12" dur="4000" fill="hold"/>
                                        <p:tgtEl>
                                          <p:spTgt spid="2"/>
                                        </p:tgtEl>
                                        <p:attrNameLst>
                                          <p:attrName>ppt_h</p:attrName>
                                        </p:attrNameLst>
                                      </p:cBhvr>
                                      <p:tavLst>
                                        <p:tav tm="0">
                                          <p:val>
                                            <p:strVal val="#ppt_h"/>
                                          </p:val>
                                        </p:tav>
                                        <p:tav tm="100000">
                                          <p:val>
                                            <p:strVal val="#ppt_h"/>
                                          </p:val>
                                        </p:tav>
                                      </p:tavLst>
                                    </p:anim>
                                    <p:anim calcmode="lin" valueType="num">
                                      <p:cBhvr>
                                        <p:cTn id="13" dur="4000" fill="hold"/>
                                        <p:tgtEl>
                                          <p:spTgt spid="2"/>
                                        </p:tgtEl>
                                        <p:attrNameLst>
                                          <p:attrName>ppt_x</p:attrName>
                                        </p:attrNameLst>
                                      </p:cBhvr>
                                      <p:tavLst>
                                        <p:tav tm="0">
                                          <p:val>
                                            <p:strVal val="#ppt_x-.2"/>
                                          </p:val>
                                        </p:tav>
                                        <p:tav tm="100000">
                                          <p:val>
                                            <p:strVal val="#ppt_x"/>
                                          </p:val>
                                        </p:tav>
                                      </p:tavLst>
                                    </p:anim>
                                    <p:anim calcmode="lin" valueType="num">
                                      <p:cBhvr>
                                        <p:cTn id="14" dur="4000" fill="hold"/>
                                        <p:tgtEl>
                                          <p:spTgt spid="2"/>
                                        </p:tgtEl>
                                        <p:attrNameLst>
                                          <p:attrName>ppt_y</p:attrName>
                                        </p:attrNameLst>
                                      </p:cBhvr>
                                      <p:tavLst>
                                        <p:tav tm="0">
                                          <p:val>
                                            <p:strVal val="#ppt_y"/>
                                          </p:val>
                                        </p:tav>
                                        <p:tav tm="100000">
                                          <p:val>
                                            <p:strVal val="#ppt_y"/>
                                          </p:val>
                                        </p:tav>
                                      </p:tavLst>
                                    </p:anim>
                                    <p:animEffect transition="in" filter="fade">
                                      <p:cBhvr>
                                        <p:cTn id="15" dur="4000"/>
                                        <p:tgtEl>
                                          <p:spTgt spid="2"/>
                                        </p:tgtEl>
                                      </p:cBhvr>
                                    </p:animEffect>
                                  </p:childTnLst>
                                </p:cTn>
                              </p:par>
                              <p:par>
                                <p:cTn id="16" presetID="23" presetClass="entr" presetSubtype="288"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4000" fill="hold"/>
                                        <p:tgtEl>
                                          <p:spTgt spid="3"/>
                                        </p:tgtEl>
                                        <p:attrNameLst>
                                          <p:attrName>ppt_w</p:attrName>
                                        </p:attrNameLst>
                                      </p:cBhvr>
                                      <p:tavLst>
                                        <p:tav tm="0">
                                          <p:val>
                                            <p:strVal val="4/3*#ppt_w"/>
                                          </p:val>
                                        </p:tav>
                                        <p:tav tm="100000">
                                          <p:val>
                                            <p:strVal val="#ppt_w"/>
                                          </p:val>
                                        </p:tav>
                                      </p:tavLst>
                                    </p:anim>
                                    <p:anim calcmode="lin" valueType="num">
                                      <p:cBhvr>
                                        <p:cTn id="19" dur="4000" fill="hold"/>
                                        <p:tgtEl>
                                          <p:spTgt spid="3"/>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Scale>
                                      <p:cBhvr>
                                        <p:cTn id="22" dur="4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4000" decel="50000" fill="hold">
                                          <p:stCondLst>
                                            <p:cond delay="0"/>
                                          </p:stCondLst>
                                        </p:cTn>
                                        <p:tgtEl>
                                          <p:spTgt spid="3"/>
                                        </p:tgtEl>
                                        <p:attrNameLst>
                                          <p:attrName>ppt_x</p:attrName>
                                          <p:attrName>ppt_y</p:attrName>
                                        </p:attrNameLst>
                                      </p:cBhvr>
                                    </p:animMotion>
                                    <p:animEffect transition="in" filter="fade">
                                      <p:cBhvr>
                                        <p:cTn id="24" dur="4000"/>
                                        <p:tgtEl>
                                          <p:spTgt spid="3"/>
                                        </p:tgtEl>
                                      </p:cBhvr>
                                    </p:animEffect>
                                  </p:childTnLst>
                                </p:cTn>
                              </p:par>
                            </p:childTnLst>
                          </p:cTn>
                        </p:par>
                        <p:par>
                          <p:cTn id="25" fill="hold">
                            <p:stCondLst>
                              <p:cond delay="4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VERDE NATURAL.jpg"/>
          <p:cNvPicPr>
            <a:picLocks noGrp="1" noChangeAspect="1"/>
          </p:cNvPicPr>
          <p:nvPr isPhoto="1"/>
        </p:nvPicPr>
        <p:blipFill>
          <a:blip r:embed="rId2" cstate="print"/>
          <a:stretch>
            <a:fillRect/>
          </a:stretch>
        </p:blipFill>
        <p:spPr bwMode="auto">
          <a:xfrm>
            <a:off x="0" y="0"/>
            <a:ext cx="9144000" cy="5699126"/>
          </a:xfrm>
          <a:prstGeom prst="rect">
            <a:avLst/>
          </a:prstGeom>
          <a:noFill/>
          <a:ln w="9525">
            <a:noFill/>
            <a:miter lim="800000"/>
            <a:headEnd/>
            <a:tailEnd/>
          </a:ln>
        </p:spPr>
      </p:pic>
      <p:sp>
        <p:nvSpPr>
          <p:cNvPr id="3" name="2 CuadroTexto"/>
          <p:cNvSpPr txBox="1"/>
          <p:nvPr/>
        </p:nvSpPr>
        <p:spPr>
          <a:xfrm>
            <a:off x="467544" y="4873724"/>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el encanto de la que fuera la primera villa de </a:t>
            </a:r>
            <a:r>
              <a:rPr lang="es-ES" i="1" dirty="0" err="1" smtClean="0">
                <a:effectLst>
                  <a:glow rad="101600">
                    <a:srgbClr val="C00000">
                      <a:alpha val="60000"/>
                    </a:srgbClr>
                  </a:glow>
                  <a:outerShdw blurRad="38100" dist="38100" dir="2700000" algn="tl">
                    <a:srgbClr val="000000">
                      <a:alpha val="43137"/>
                    </a:srgbClr>
                  </a:outerShdw>
                </a:effectLst>
              </a:rPr>
              <a:t>Bizkaia</a:t>
            </a:r>
            <a:r>
              <a:rPr lang="es-ES" i="1" dirty="0" smtClean="0">
                <a:effectLst>
                  <a:glow rad="101600">
                    <a:srgbClr val="C00000">
                      <a:alpha val="60000"/>
                    </a:srgbClr>
                  </a:glow>
                  <a:outerShdw blurRad="38100" dist="38100" dir="2700000" algn="tl">
                    <a:srgbClr val="000000">
                      <a:alpha val="43137"/>
                    </a:srgbClr>
                  </a:outerShdw>
                </a:effectLst>
              </a:rPr>
              <a:t>, fundada en 1199, reside en su capacidad narradora. Sí, esta localidad cuenta muchas historias.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500"/>
                                  </p:stCondLst>
                                  <p:childTnLst>
                                    <p:set>
                                      <p:cBhvr>
                                        <p:cTn id="6" dur="1" fill="hold">
                                          <p:stCondLst>
                                            <p:cond delay="0"/>
                                          </p:stCondLst>
                                        </p:cTn>
                                        <p:tgtEl>
                                          <p:spTgt spid="17"/>
                                        </p:tgtEl>
                                        <p:attrNameLst>
                                          <p:attrName>style.visibility</p:attrName>
                                        </p:attrNameLst>
                                      </p:cBhvr>
                                      <p:to>
                                        <p:strVal val="visible"/>
                                      </p:to>
                                    </p:set>
                                    <p:animEffect transition="in" filter="barn(outHorizontal)">
                                      <p:cBhvr>
                                        <p:cTn id="7" dur="4000"/>
                                        <p:tgtEl>
                                          <p:spTgt spid="17"/>
                                        </p:tgtEl>
                                      </p:cBhvr>
                                    </p:animEffect>
                                  </p:childTnLst>
                                </p:cTn>
                              </p:par>
                              <p:par>
                                <p:cTn id="8" presetID="23" presetClass="entr" presetSubtype="272" fill="hold" nodeType="withEffect">
                                  <p:stCondLst>
                                    <p:cond delay="500"/>
                                  </p:stCondLst>
                                  <p:childTnLst>
                                    <p:set>
                                      <p:cBhvr>
                                        <p:cTn id="9" dur="1" fill="hold">
                                          <p:stCondLst>
                                            <p:cond delay="0"/>
                                          </p:stCondLst>
                                        </p:cTn>
                                        <p:tgtEl>
                                          <p:spTgt spid="17"/>
                                        </p:tgtEl>
                                        <p:attrNameLst>
                                          <p:attrName>style.visibility</p:attrName>
                                        </p:attrNameLst>
                                      </p:cBhvr>
                                      <p:to>
                                        <p:strVal val="visible"/>
                                      </p:to>
                                    </p:set>
                                    <p:anim calcmode="lin" valueType="num">
                                      <p:cBhvr>
                                        <p:cTn id="10" dur="4000" fill="hold"/>
                                        <p:tgtEl>
                                          <p:spTgt spid="17"/>
                                        </p:tgtEl>
                                        <p:attrNameLst>
                                          <p:attrName>ppt_w</p:attrName>
                                        </p:attrNameLst>
                                      </p:cBhvr>
                                      <p:tavLst>
                                        <p:tav tm="0">
                                          <p:val>
                                            <p:strVal val="2/3*#ppt_w"/>
                                          </p:val>
                                        </p:tav>
                                        <p:tav tm="100000">
                                          <p:val>
                                            <p:strVal val="#ppt_w"/>
                                          </p:val>
                                        </p:tav>
                                      </p:tavLst>
                                    </p:anim>
                                    <p:anim calcmode="lin" valueType="num">
                                      <p:cBhvr>
                                        <p:cTn id="11" dur="4000" fill="hold"/>
                                        <p:tgtEl>
                                          <p:spTgt spid="17"/>
                                        </p:tgtEl>
                                        <p:attrNameLst>
                                          <p:attrName>ppt_h</p:attrName>
                                        </p:attrNameLst>
                                      </p:cBhvr>
                                      <p:tavLst>
                                        <p:tav tm="0">
                                          <p:val>
                                            <p:strVal val="2/3*#ppt_h"/>
                                          </p:val>
                                        </p:tav>
                                        <p:tav tm="100000">
                                          <p:val>
                                            <p:strVal val="#ppt_h"/>
                                          </p:val>
                                        </p:tav>
                                      </p:tavLst>
                                    </p:anim>
                                  </p:childTnLst>
                                </p:cTn>
                              </p:par>
                            </p:childTnLst>
                          </p:cTn>
                        </p:par>
                        <p:par>
                          <p:cTn id="12" fill="hold">
                            <p:stCondLst>
                              <p:cond delay="45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19 Imagen" descr="Diapositiva58.JPG"/>
          <p:cNvPicPr>
            <a:picLocks noGrp="1" noChangeAspect="1"/>
          </p:cNvPicPr>
          <p:nvPr isPhoto="1"/>
        </p:nvPicPr>
        <p:blipFill>
          <a:blip r:embed="rId2" cstate="print"/>
          <a:stretch>
            <a:fillRect/>
          </a:stretch>
        </p:blipFill>
        <p:spPr bwMode="auto">
          <a:xfrm>
            <a:off x="0" y="10584"/>
            <a:ext cx="9144000" cy="5693833"/>
          </a:xfrm>
          <a:prstGeom prst="rect">
            <a:avLst/>
          </a:prstGeom>
          <a:noFill/>
          <a:ln w="9525">
            <a:noFill/>
            <a:miter lim="800000"/>
            <a:headEnd/>
            <a:tailEnd/>
          </a:ln>
        </p:spPr>
      </p:pic>
      <p:sp>
        <p:nvSpPr>
          <p:cNvPr id="5" name="4 CuadroTexto"/>
          <p:cNvSpPr txBox="1"/>
          <p:nvPr/>
        </p:nvSpPr>
        <p:spPr>
          <a:xfrm>
            <a:off x="467544" y="4297660"/>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aquel esplendor medieval queda el Puente Viejo, desde el cual se cobraba el impuesto para acceder a la villa. Este monumento majestuoso, que salva la brecha del </a:t>
            </a:r>
            <a:r>
              <a:rPr lang="es-ES" i="1" dirty="0" err="1" smtClean="0">
                <a:effectLst>
                  <a:glow rad="101600">
                    <a:srgbClr val="C00000">
                      <a:alpha val="60000"/>
                    </a:srgbClr>
                  </a:glow>
                  <a:outerShdw blurRad="38100" dist="38100" dir="2700000" algn="tl">
                    <a:srgbClr val="000000">
                      <a:alpha val="43137"/>
                    </a:srgbClr>
                  </a:outerShdw>
                </a:effectLst>
              </a:rPr>
              <a:t>Kadagua</a:t>
            </a:r>
            <a:r>
              <a:rPr lang="es-ES" i="1" dirty="0" smtClean="0">
                <a:effectLst>
                  <a:glow rad="101600">
                    <a:srgbClr val="C00000">
                      <a:alpha val="60000"/>
                    </a:srgbClr>
                  </a:glow>
                  <a:outerShdw blurRad="38100" dist="38100" dir="2700000" algn="tl">
                    <a:srgbClr val="000000">
                      <a:alpha val="43137"/>
                    </a:srgbClr>
                  </a:outerShdw>
                </a:effectLst>
              </a:rPr>
              <a:t>, es el emblema del pueblo y el único testimonio de una antigua muralla de la que no queda ni rastro.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1" name="10 Imagen" descr="195406_maskonur-skala-kwiatki-rozmycie.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683568" y="4369668"/>
            <a:ext cx="763284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plaza principal que acoge el templo y la casa consistorial es, precisamente, el escenario de una de las tradiciones más célebres de </a:t>
            </a:r>
            <a:r>
              <a:rPr lang="es-ES" i="1" dirty="0" err="1" smtClean="0">
                <a:effectLst>
                  <a:glow rad="101600">
                    <a:srgbClr val="C00000">
                      <a:alpha val="60000"/>
                    </a:srgbClr>
                  </a:glow>
                  <a:outerShdw blurRad="38100" dist="38100" dir="2700000" algn="tl">
                    <a:srgbClr val="000000">
                      <a:alpha val="43137"/>
                    </a:srgbClr>
                  </a:outerShdw>
                </a:effectLst>
              </a:rPr>
              <a:t>Balmaseda</a:t>
            </a:r>
            <a:r>
              <a:rPr lang="es-ES" i="1" dirty="0" smtClean="0">
                <a:effectLst>
                  <a:glow rad="101600">
                    <a:srgbClr val="C00000">
                      <a:alpha val="60000"/>
                    </a:srgbClr>
                  </a:glow>
                  <a:outerShdw blurRad="38100" dist="38100" dir="2700000" algn="tl">
                    <a:srgbClr val="000000">
                      <a:alpha val="43137"/>
                    </a:srgbClr>
                  </a:outerShdw>
                </a:effectLst>
              </a:rPr>
              <a:t>: la de la Pasión </a:t>
            </a:r>
            <a:r>
              <a:rPr lang="es-ES" i="1" dirty="0">
                <a:effectLst>
                  <a:glow rad="101600">
                    <a:srgbClr val="C00000">
                      <a:alpha val="60000"/>
                    </a:srgbClr>
                  </a:glow>
                  <a:outerShdw blurRad="38100" dist="38100" dir="2700000" algn="tl">
                    <a:srgbClr val="000000">
                      <a:alpha val="43137"/>
                    </a:srgbClr>
                  </a:outerShdw>
                </a:effectLst>
              </a:rPr>
              <a:t>V</a:t>
            </a:r>
            <a:r>
              <a:rPr lang="es-ES" i="1" dirty="0" smtClean="0">
                <a:effectLst>
                  <a:glow rad="101600">
                    <a:srgbClr val="C00000">
                      <a:alpha val="60000"/>
                    </a:srgbClr>
                  </a:glow>
                  <a:outerShdw blurRad="38100" dist="38100" dir="2700000" algn="tl">
                    <a:srgbClr val="000000">
                      <a:alpha val="43137"/>
                    </a:srgbClr>
                  </a:outerShdw>
                </a:effectLst>
              </a:rPr>
              <a:t>iviente de la Semana Santa, en la que todo el pueblo se vuelca con impresionante fervor.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62000">
        <p14:vortex dir="r"/>
      </p:transition>
    </mc:Choice>
    <mc:Fallback xmlns="">
      <p:transition spd="slow" advTm="6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outHorizontal)">
                                      <p:cBhvr>
                                        <p:cTn id="7" dur="4000"/>
                                        <p:tgtEl>
                                          <p:spTgt spid="20"/>
                                        </p:tgtEl>
                                      </p:cBhvr>
                                    </p:animEffect>
                                  </p:childTnLst>
                                </p:cTn>
                              </p:par>
                              <p:par>
                                <p:cTn id="8" presetID="23" presetClass="entr" presetSubtype="272"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 calcmode="lin" valueType="num">
                                      <p:cBhvr>
                                        <p:cTn id="10" dur="4000" fill="hold"/>
                                        <p:tgtEl>
                                          <p:spTgt spid="20"/>
                                        </p:tgtEl>
                                        <p:attrNameLst>
                                          <p:attrName>ppt_w</p:attrName>
                                        </p:attrNameLst>
                                      </p:cBhvr>
                                      <p:tavLst>
                                        <p:tav tm="0">
                                          <p:val>
                                            <p:strVal val="2/3*#ppt_w"/>
                                          </p:val>
                                        </p:tav>
                                        <p:tav tm="100000">
                                          <p:val>
                                            <p:strVal val="#ppt_w"/>
                                          </p:val>
                                        </p:tav>
                                      </p:tavLst>
                                    </p:anim>
                                    <p:anim calcmode="lin" valueType="num">
                                      <p:cBhvr>
                                        <p:cTn id="11" dur="4000" fill="hold"/>
                                        <p:tgtEl>
                                          <p:spTgt spid="20"/>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7300"/>
                            </p:stCondLst>
                            <p:childTnLst>
                              <p:par>
                                <p:cTn id="19" presetID="23" presetClass="exit" presetSubtype="272" fill="hold" nodeType="afterEffect">
                                  <p:stCondLst>
                                    <p:cond delay="2000"/>
                                  </p:stCondLst>
                                  <p:childTnLst>
                                    <p:anim calcmode="lin" valueType="num">
                                      <p:cBhvr>
                                        <p:cTn id="20" dur="4000"/>
                                        <p:tgtEl>
                                          <p:spTgt spid="20"/>
                                        </p:tgtEl>
                                        <p:attrNameLst>
                                          <p:attrName>ppt_w</p:attrName>
                                        </p:attrNameLst>
                                      </p:cBhvr>
                                      <p:tavLst>
                                        <p:tav tm="0">
                                          <p:val>
                                            <p:strVal val="ppt_w"/>
                                          </p:val>
                                        </p:tav>
                                        <p:tav tm="100000">
                                          <p:val>
                                            <p:strVal val="4/3*ppt_w"/>
                                          </p:val>
                                        </p:tav>
                                      </p:tavLst>
                                    </p:anim>
                                    <p:anim calcmode="lin" valueType="num">
                                      <p:cBhvr>
                                        <p:cTn id="21" dur="4000"/>
                                        <p:tgtEl>
                                          <p:spTgt spid="20"/>
                                        </p:tgtEl>
                                        <p:attrNameLst>
                                          <p:attrName>ppt_h</p:attrName>
                                        </p:attrNameLst>
                                      </p:cBhvr>
                                      <p:tavLst>
                                        <p:tav tm="0">
                                          <p:val>
                                            <p:strVal val="ppt_h"/>
                                          </p:val>
                                        </p:tav>
                                        <p:tav tm="100000">
                                          <p:val>
                                            <p:strVal val="4/3*ppt_h"/>
                                          </p:val>
                                        </p:tav>
                                      </p:tavLst>
                                    </p:anim>
                                    <p:set>
                                      <p:cBhvr>
                                        <p:cTn id="22" dur="1" fill="hold">
                                          <p:stCondLst>
                                            <p:cond delay="3999"/>
                                          </p:stCondLst>
                                        </p:cTn>
                                        <p:tgtEl>
                                          <p:spTgt spid="20"/>
                                        </p:tgtEl>
                                        <p:attrNameLst>
                                          <p:attrName>style.visibility</p:attrName>
                                        </p:attrNameLst>
                                      </p:cBhvr>
                                      <p:to>
                                        <p:strVal val="hidden"/>
                                      </p:to>
                                    </p:set>
                                  </p:childTnLst>
                                </p:cTn>
                              </p:par>
                              <p:par>
                                <p:cTn id="23" presetID="10" presetClass="exit" presetSubtype="0" fill="hold" grpId="1" nodeType="withEffect">
                                  <p:stCondLst>
                                    <p:cond delay="2000"/>
                                  </p:stCondLst>
                                  <p:iterate type="lt">
                                    <p:tmPct val="0"/>
                                  </p:iterate>
                                  <p:childTnLst>
                                    <p:animEffect transition="out" filter="fade">
                                      <p:cBhvr>
                                        <p:cTn id="24" dur="2000"/>
                                        <p:tgtEl>
                                          <p:spTgt spid="5"/>
                                        </p:tgtEl>
                                      </p:cBhvr>
                                    </p:animEffect>
                                    <p:set>
                                      <p:cBhvr>
                                        <p:cTn id="25" dur="1" fill="hold">
                                          <p:stCondLst>
                                            <p:cond delay="1999"/>
                                          </p:stCondLst>
                                        </p:cTn>
                                        <p:tgtEl>
                                          <p:spTgt spid="5"/>
                                        </p:tgtEl>
                                        <p:attrNameLst>
                                          <p:attrName>style.visibility</p:attrName>
                                        </p:attrNameLst>
                                      </p:cBhvr>
                                      <p:to>
                                        <p:strVal val="hidden"/>
                                      </p:to>
                                    </p:set>
                                  </p:childTnLst>
                                </p:cTn>
                              </p:par>
                              <p:par>
                                <p:cTn id="26" presetID="29" presetClass="exit" presetSubtype="0" fill="hold" nodeType="withEffect">
                                  <p:stCondLst>
                                    <p:cond delay="2000"/>
                                  </p:stCondLst>
                                  <p:childTnLst>
                                    <p:anim calcmode="lin" valueType="num">
                                      <p:cBhvr>
                                        <p:cTn id="27" dur="4000"/>
                                        <p:tgtEl>
                                          <p:spTgt spid="20"/>
                                        </p:tgtEl>
                                        <p:attrNameLst>
                                          <p:attrName>ppt_x</p:attrName>
                                        </p:attrNameLst>
                                      </p:cBhvr>
                                      <p:tavLst>
                                        <p:tav tm="0">
                                          <p:val>
                                            <p:strVal val="ppt_x"/>
                                          </p:val>
                                        </p:tav>
                                        <p:tav tm="100000">
                                          <p:val>
                                            <p:strVal val="ppt_x-.2"/>
                                          </p:val>
                                        </p:tav>
                                      </p:tavLst>
                                    </p:anim>
                                    <p:anim calcmode="lin" valueType="num">
                                      <p:cBhvr>
                                        <p:cTn id="28" dur="4000"/>
                                        <p:tgtEl>
                                          <p:spTgt spid="20"/>
                                        </p:tgtEl>
                                        <p:attrNameLst>
                                          <p:attrName>ppt_y</p:attrName>
                                        </p:attrNameLst>
                                      </p:cBhvr>
                                      <p:tavLst>
                                        <p:tav tm="0">
                                          <p:val>
                                            <p:strVal val="ppt_y"/>
                                          </p:val>
                                        </p:tav>
                                        <p:tav tm="100000">
                                          <p:val>
                                            <p:strVal val="ppt_y"/>
                                          </p:val>
                                        </p:tav>
                                      </p:tavLst>
                                    </p:anim>
                                    <p:animEffect transition="out" filter="fade">
                                      <p:cBhvr>
                                        <p:cTn id="29" dur="4000"/>
                                        <p:tgtEl>
                                          <p:spTgt spid="20"/>
                                        </p:tgtEl>
                                      </p:cBhvr>
                                    </p:animEffect>
                                    <p:set>
                                      <p:cBhvr>
                                        <p:cTn id="30" dur="1" fill="hold">
                                          <p:stCondLst>
                                            <p:cond delay="3999"/>
                                          </p:stCondLst>
                                        </p:cTn>
                                        <p:tgtEl>
                                          <p:spTgt spid="20"/>
                                        </p:tgtEl>
                                        <p:attrNameLst>
                                          <p:attrName>style.visibility</p:attrName>
                                        </p:attrNameLst>
                                      </p:cBhvr>
                                      <p:to>
                                        <p:strVal val="hidden"/>
                                      </p:to>
                                    </p:set>
                                  </p:childTnLst>
                                </p:cTn>
                              </p:par>
                              <p:par>
                                <p:cTn id="31" presetID="52" presetClass="entr" presetSubtype="0" fill="hold" nodeType="withEffect">
                                  <p:stCondLst>
                                    <p:cond delay="2000"/>
                                  </p:stCondLst>
                                  <p:childTnLst>
                                    <p:set>
                                      <p:cBhvr>
                                        <p:cTn id="32" dur="1" fill="hold">
                                          <p:stCondLst>
                                            <p:cond delay="0"/>
                                          </p:stCondLst>
                                        </p:cTn>
                                        <p:tgtEl>
                                          <p:spTgt spid="11"/>
                                        </p:tgtEl>
                                        <p:attrNameLst>
                                          <p:attrName>style.visibility</p:attrName>
                                        </p:attrNameLst>
                                      </p:cBhvr>
                                      <p:to>
                                        <p:strVal val="visible"/>
                                      </p:to>
                                    </p:set>
                                    <p:animScale>
                                      <p:cBhvr>
                                        <p:cTn id="33" dur="4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 dur="4000" decel="50000" fill="hold">
                                          <p:stCondLst>
                                            <p:cond delay="0"/>
                                          </p:stCondLst>
                                        </p:cTn>
                                        <p:tgtEl>
                                          <p:spTgt spid="11"/>
                                        </p:tgtEl>
                                        <p:attrNameLst>
                                          <p:attrName>ppt_x</p:attrName>
                                          <p:attrName>ppt_y</p:attrName>
                                        </p:attrNameLst>
                                      </p:cBhvr>
                                    </p:animMotion>
                                    <p:animEffect transition="in" filter="fade">
                                      <p:cBhvr>
                                        <p:cTn id="35" dur="4000"/>
                                        <p:tgtEl>
                                          <p:spTgt spid="11"/>
                                        </p:tgtEl>
                                      </p:cBhvr>
                                    </p:animEffect>
                                  </p:childTnLst>
                                </p:cTn>
                              </p:par>
                              <p:par>
                                <p:cTn id="36" presetID="23" presetClass="entr" presetSubtype="288" fill="hold" nodeType="withEffect">
                                  <p:stCondLst>
                                    <p:cond delay="2000"/>
                                  </p:stCondLst>
                                  <p:childTnLst>
                                    <p:set>
                                      <p:cBhvr>
                                        <p:cTn id="37" dur="1" fill="hold">
                                          <p:stCondLst>
                                            <p:cond delay="0"/>
                                          </p:stCondLst>
                                        </p:cTn>
                                        <p:tgtEl>
                                          <p:spTgt spid="11"/>
                                        </p:tgtEl>
                                        <p:attrNameLst>
                                          <p:attrName>style.visibility</p:attrName>
                                        </p:attrNameLst>
                                      </p:cBhvr>
                                      <p:to>
                                        <p:strVal val="visible"/>
                                      </p:to>
                                    </p:set>
                                    <p:anim calcmode="lin" valueType="num">
                                      <p:cBhvr>
                                        <p:cTn id="38" dur="5000" fill="hold"/>
                                        <p:tgtEl>
                                          <p:spTgt spid="11"/>
                                        </p:tgtEl>
                                        <p:attrNameLst>
                                          <p:attrName>ppt_w</p:attrName>
                                        </p:attrNameLst>
                                      </p:cBhvr>
                                      <p:tavLst>
                                        <p:tav tm="0">
                                          <p:val>
                                            <p:strVal val="4/3*#ppt_w"/>
                                          </p:val>
                                        </p:tav>
                                        <p:tav tm="100000">
                                          <p:val>
                                            <p:strVal val="#ppt_w"/>
                                          </p:val>
                                        </p:tav>
                                      </p:tavLst>
                                    </p:anim>
                                    <p:anim calcmode="lin" valueType="num">
                                      <p:cBhvr>
                                        <p:cTn id="39" dur="5000" fill="hold"/>
                                        <p:tgtEl>
                                          <p:spTgt spid="11"/>
                                        </p:tgtEl>
                                        <p:attrNameLst>
                                          <p:attrName>ppt_h</p:attrName>
                                        </p:attrNameLst>
                                      </p:cBhvr>
                                      <p:tavLst>
                                        <p:tav tm="0">
                                          <p:val>
                                            <p:strVal val="4/3*#ppt_h"/>
                                          </p:val>
                                        </p:tav>
                                        <p:tav tm="100000">
                                          <p:val>
                                            <p:strVal val="#ppt_h"/>
                                          </p:val>
                                        </p:tav>
                                      </p:tavLst>
                                    </p:anim>
                                  </p:childTnLst>
                                </p:cTn>
                              </p:par>
                            </p:childTnLst>
                          </p:cTn>
                        </p:par>
                        <p:par>
                          <p:cTn id="40" fill="hold">
                            <p:stCondLst>
                              <p:cond delay="343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4"/>
                                        </p:tgtEl>
                                        <p:attrNameLst>
                                          <p:attrName>style.visibility</p:attrName>
                                        </p:attrNameLst>
                                      </p:cBhvr>
                                      <p:to>
                                        <p:strVal val="visible"/>
                                      </p:to>
                                    </p:set>
                                    <p:animEffect transition="in" filter="fade">
                                      <p:cBhvr>
                                        <p:cTn id="43" dur="1000"/>
                                        <p:tgtEl>
                                          <p:spTgt spid="4"/>
                                        </p:tgtEl>
                                      </p:cBhvr>
                                    </p:animEffect>
                                    <p:anim calcmode="lin" valueType="num">
                                      <p:cBhvr>
                                        <p:cTn id="44" dur="1000" fill="hold"/>
                                        <p:tgtEl>
                                          <p:spTgt spid="4"/>
                                        </p:tgtEl>
                                        <p:attrNameLst>
                                          <p:attrName>ppt_x</p:attrName>
                                        </p:attrNameLst>
                                      </p:cBhvr>
                                      <p:tavLst>
                                        <p:tav tm="0">
                                          <p:val>
                                            <p:strVal val="#ppt_x-.1"/>
                                          </p:val>
                                        </p:tav>
                                        <p:tav tm="100000">
                                          <p:val>
                                            <p:strVal val="#ppt_x"/>
                                          </p:val>
                                        </p:tav>
                                      </p:tavLst>
                                    </p:anim>
                                    <p:anim calcmode="lin" valueType="num">
                                      <p:cBhvr>
                                        <p:cTn id="4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pic>
        <p:nvPicPr>
          <p:cNvPr id="3" name="3 Marcador de contenido" descr="Imagen1.pn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467544"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Aquí el realismo es cosa seria. Las madres preparan a sus hijos desde niños para el estereotipo de Jesús. Las jóvenes se dejan crecer el cabello para representar a María Magdalena.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4000">
        <p14:vortex dir="r"/>
        <p:sndAc>
          <p:stSnd loop="1">
            <p:snd r:embed="rId2" name="Variadas.wav"/>
          </p:stSnd>
        </p:sndAc>
      </p:transition>
    </mc:Choice>
    <mc:Fallback>
      <p:transition spd="slow" advTm="24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4000" fill="hold"/>
                                        <p:tgtEl>
                                          <p:spTgt spid="4"/>
                                        </p:tgtEl>
                                        <p:attrNameLst>
                                          <p:attrName>ppt_w</p:attrName>
                                        </p:attrNameLst>
                                      </p:cBhvr>
                                      <p:tavLst>
                                        <p:tav tm="0">
                                          <p:val>
                                            <p:strVal val="4/3*#ppt_w"/>
                                          </p:val>
                                        </p:tav>
                                        <p:tav tm="100000">
                                          <p:val>
                                            <p:strVal val="#ppt_w"/>
                                          </p:val>
                                        </p:tav>
                                      </p:tavLst>
                                    </p:anim>
                                    <p:anim calcmode="lin" valueType="num">
                                      <p:cBhvr>
                                        <p:cTn id="13" dur="4000" fill="hold"/>
                                        <p:tgtEl>
                                          <p:spTgt spid="4"/>
                                        </p:tgtEl>
                                        <p:attrNameLst>
                                          <p:attrName>ppt_h</p:attrName>
                                        </p:attrNameLst>
                                      </p:cBhvr>
                                      <p:tavLst>
                                        <p:tav tm="0">
                                          <p:val>
                                            <p:strVal val="4/3*#ppt_h"/>
                                          </p:val>
                                        </p:tav>
                                        <p:tav tm="100000">
                                          <p:val>
                                            <p:strVal val="#ppt_h"/>
                                          </p:val>
                                        </p:tav>
                                      </p:tavLst>
                                    </p:anim>
                                  </p:childTnLst>
                                </p:cTn>
                              </p:par>
                              <p:par>
                                <p:cTn id="14" presetID="47" presetClass="entr" presetSubtype="0"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4000"/>
                                        <p:tgtEl>
                                          <p:spTgt spid="3"/>
                                        </p:tgtEl>
                                      </p:cBhvr>
                                    </p:animEffect>
                                    <p:anim calcmode="lin" valueType="num">
                                      <p:cBhvr>
                                        <p:cTn id="17" dur="4000" fill="hold"/>
                                        <p:tgtEl>
                                          <p:spTgt spid="3"/>
                                        </p:tgtEl>
                                        <p:attrNameLst>
                                          <p:attrName>ppt_x</p:attrName>
                                        </p:attrNameLst>
                                      </p:cBhvr>
                                      <p:tavLst>
                                        <p:tav tm="0">
                                          <p:val>
                                            <p:strVal val="#ppt_x"/>
                                          </p:val>
                                        </p:tav>
                                        <p:tav tm="100000">
                                          <p:val>
                                            <p:strVal val="#ppt_x"/>
                                          </p:val>
                                        </p:tav>
                                      </p:tavLst>
                                    </p:anim>
                                    <p:anim calcmode="lin" valueType="num">
                                      <p:cBhvr>
                                        <p:cTn id="18" dur="4000" fill="hold"/>
                                        <p:tgtEl>
                                          <p:spTgt spid="3"/>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4000" fill="hold"/>
                                        <p:tgtEl>
                                          <p:spTgt spid="3"/>
                                        </p:tgtEl>
                                        <p:attrNameLst>
                                          <p:attrName>ppt_w</p:attrName>
                                        </p:attrNameLst>
                                      </p:cBhvr>
                                      <p:tavLst>
                                        <p:tav tm="0">
                                          <p:val>
                                            <p:strVal val="4/3*#ppt_w"/>
                                          </p:val>
                                        </p:tav>
                                        <p:tav tm="100000">
                                          <p:val>
                                            <p:strVal val="#ppt_w"/>
                                          </p:val>
                                        </p:tav>
                                      </p:tavLst>
                                    </p:anim>
                                    <p:anim calcmode="lin" valueType="num">
                                      <p:cBhvr>
                                        <p:cTn id="22" dur="4000" fill="hold"/>
                                        <p:tgtEl>
                                          <p:spTgt spid="3"/>
                                        </p:tgtEl>
                                        <p:attrNameLst>
                                          <p:attrName>ppt_h</p:attrName>
                                        </p:attrNameLst>
                                      </p:cBhvr>
                                      <p:tavLst>
                                        <p:tav tm="0">
                                          <p:val>
                                            <p:strVal val="4/3*#ppt_h"/>
                                          </p:val>
                                        </p:tav>
                                        <p:tav tm="100000">
                                          <p:val>
                                            <p:strVal val="#ppt_h"/>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cstate="print"/>
          <a:stretch>
            <a:fillRect/>
          </a:stretch>
        </p:blipFill>
        <p:spPr>
          <a:xfrm>
            <a:off x="0" y="0"/>
            <a:ext cx="9144000" cy="5715000"/>
          </a:xfrm>
        </p:spPr>
      </p:pic>
      <p:pic>
        <p:nvPicPr>
          <p:cNvPr id="3" name="3 Marcador de contenido" descr="Imagen1.pn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los apóstoles no sólo se preparan físicamente para cargar la cruz de 80 kilos sino que procuran ser miembros de la misma cuadrilla por aquello de la complicidad.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2000">
        <p15:prstTrans prst="fallOve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outHorizontal)">
                                      <p:cBhvr>
                                        <p:cTn id="14" dur="4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4000" fill="hold"/>
                                        <p:tgtEl>
                                          <p:spTgt spid="3"/>
                                        </p:tgtEl>
                                        <p:attrNameLst>
                                          <p:attrName>ppt_w</p:attrName>
                                        </p:attrNameLst>
                                      </p:cBhvr>
                                      <p:tavLst>
                                        <p:tav tm="0">
                                          <p:val>
                                            <p:strVal val="4/3*#ppt_w"/>
                                          </p:val>
                                        </p:tav>
                                        <p:tav tm="100000">
                                          <p:val>
                                            <p:strVal val="#ppt_w"/>
                                          </p:val>
                                        </p:tav>
                                      </p:tavLst>
                                    </p:anim>
                                    <p:anim calcmode="lin" valueType="num">
                                      <p:cBhvr>
                                        <p:cTn id="18" dur="4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696718357292171317012.jpg"/>
          <p:cNvPicPr>
            <a:picLocks noChangeAspect="1"/>
          </p:cNvPicPr>
          <p:nvPr/>
        </p:nvPicPr>
        <p:blipFill>
          <a:blip r:embed="rId2" cstate="print"/>
          <a:stretch>
            <a:fillRect/>
          </a:stretch>
        </p:blipFill>
        <p:spPr bwMode="auto">
          <a:xfrm>
            <a:off x="0" y="10584"/>
            <a:ext cx="9144000" cy="6148701"/>
          </a:xfrm>
          <a:prstGeom prst="rect">
            <a:avLst/>
          </a:prstGeom>
          <a:noFill/>
          <a:ln w="9525">
            <a:noFill/>
            <a:miter lim="800000"/>
            <a:headEnd/>
            <a:tailEnd/>
          </a:ln>
        </p:spPr>
      </p:pic>
      <p:pic>
        <p:nvPicPr>
          <p:cNvPr id="5" name="4 Imagen" descr="28696718357292171317012.jpg"/>
          <p:cNvPicPr>
            <a:picLocks noChangeAspect="1"/>
          </p:cNvPicPr>
          <p:nvPr/>
        </p:nvPicPr>
        <p:blipFill>
          <a:blip r:embed="rId2" cstate="print"/>
          <a:stretch>
            <a:fillRect/>
          </a:stretch>
        </p:blipFill>
        <p:spPr bwMode="auto">
          <a:xfrm>
            <a:off x="0" y="21167"/>
            <a:ext cx="9144000" cy="6148701"/>
          </a:xfrm>
          <a:prstGeom prst="rect">
            <a:avLst/>
          </a:prstGeom>
          <a:noFill/>
          <a:ln w="9525">
            <a:noFill/>
            <a:miter lim="800000"/>
            <a:headEnd/>
            <a:tailEnd/>
          </a:ln>
        </p:spPr>
      </p:pic>
      <p:sp>
        <p:nvSpPr>
          <p:cNvPr id="6" name="5 CuadroTexto"/>
          <p:cNvSpPr txBox="1"/>
          <p:nvPr/>
        </p:nvSpPr>
        <p:spPr>
          <a:xfrm>
            <a:off x="683568" y="4873724"/>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Centro de Interpretación de la Pasión Viviente permite conocer todos los aspectos de este peculiar Vía Crucis.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8000">
        <p14:ripple/>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16" presetClass="entr" presetSubtype="2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Horizontal)">
                                      <p:cBhvr>
                                        <p:cTn id="14" dur="4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933556.jpg"/>
          <p:cNvPicPr>
            <a:picLocks noChangeAspect="1"/>
          </p:cNvPicPr>
          <p:nvPr/>
        </p:nvPicPr>
        <p:blipFill>
          <a:blip r:embed="rId2" cstate="print"/>
          <a:stretch>
            <a:fillRect/>
          </a:stretch>
        </p:blipFill>
        <p:spPr bwMode="auto">
          <a:xfrm>
            <a:off x="0" y="1"/>
            <a:ext cx="9144000" cy="5714999"/>
          </a:xfrm>
          <a:prstGeom prst="rect">
            <a:avLst/>
          </a:prstGeom>
          <a:noFill/>
          <a:ln w="9525">
            <a:noFill/>
            <a:miter lim="800000"/>
            <a:headEnd/>
            <a:tailEnd/>
          </a:ln>
        </p:spPr>
      </p:pic>
      <p:pic>
        <p:nvPicPr>
          <p:cNvPr id="3" name="2 Imagen" descr="99933556.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611560" y="4585692"/>
            <a:ext cx="727280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habitantes de </a:t>
            </a:r>
            <a:r>
              <a:rPr lang="es-ES" i="1" dirty="0" err="1" smtClean="0">
                <a:effectLst>
                  <a:glow rad="101600">
                    <a:srgbClr val="C00000">
                      <a:alpha val="60000"/>
                    </a:srgbClr>
                  </a:glow>
                  <a:outerShdw blurRad="38100" dist="38100" dir="2700000" algn="tl">
                    <a:srgbClr val="000000">
                      <a:alpha val="43137"/>
                    </a:srgbClr>
                  </a:outerShdw>
                </a:effectLst>
              </a:rPr>
              <a:t>Balmaseda</a:t>
            </a:r>
            <a:r>
              <a:rPr lang="es-ES" i="1" dirty="0" smtClean="0">
                <a:effectLst>
                  <a:glow rad="101600">
                    <a:srgbClr val="C00000">
                      <a:alpha val="60000"/>
                    </a:srgbClr>
                  </a:glow>
                  <a:outerShdw blurRad="38100" dist="38100" dir="2700000" algn="tl">
                    <a:srgbClr val="000000">
                      <a:alpha val="43137"/>
                    </a:srgbClr>
                  </a:outerShdw>
                </a:effectLst>
              </a:rPr>
              <a:t> y cuantos visitantes se acerquen este Viernes Santo, vibrarán con la representación de su Pasión Viviente.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diamond(in)">
                                      <p:cBhvr>
                                        <p:cTn id="14" dur="4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4000" fill="hold"/>
                                        <p:tgtEl>
                                          <p:spTgt spid="3"/>
                                        </p:tgtEl>
                                        <p:attrNameLst>
                                          <p:attrName>ppt_w</p:attrName>
                                        </p:attrNameLst>
                                      </p:cBhvr>
                                      <p:tavLst>
                                        <p:tav tm="0">
                                          <p:val>
                                            <p:strVal val="4/3*#ppt_w"/>
                                          </p:val>
                                        </p:tav>
                                        <p:tav tm="100000">
                                          <p:val>
                                            <p:strVal val="#ppt_w"/>
                                          </p:val>
                                        </p:tav>
                                      </p:tavLst>
                                    </p:anim>
                                    <p:anim calcmode="lin" valueType="num">
                                      <p:cBhvr>
                                        <p:cTn id="18" dur="4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8491_maskonur-woda-kwiatki.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2 Imagen" descr="178491_maskonur-woda-kwiatki.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251520"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Miles de personas han arropado nuevamente a los 350 voluntarios del municipio que representan acompañados por el buen tiempo, las distintas estaciones que conforman la Pasión de Cristo hasta su crucifixión en el Calvario.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vortex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4/3*#ppt_w"/>
                                          </p:val>
                                        </p:tav>
                                        <p:tav tm="100000">
                                          <p:val>
                                            <p:strVal val="#ppt_w"/>
                                          </p:val>
                                        </p:tav>
                                      </p:tavLst>
                                    </p:anim>
                                    <p:anim calcmode="lin" valueType="num">
                                      <p:cBhvr>
                                        <p:cTn id="8" dur="4000" fill="hold"/>
                                        <p:tgtEl>
                                          <p:spTgt spid="2"/>
                                        </p:tgtEl>
                                        <p:attrNameLst>
                                          <p:attrName>ppt_h</p:attrName>
                                        </p:attrNameLst>
                                      </p:cBhvr>
                                      <p:tavLst>
                                        <p:tav tm="0">
                                          <p:val>
                                            <p:strVal val="4/3*#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4000"/>
                                        <p:tgtEl>
                                          <p:spTgt spid="2"/>
                                        </p:tgtEl>
                                      </p:cBhvr>
                                    </p:animEffect>
                                    <p:anim calcmode="lin" valueType="num">
                                      <p:cBhvr>
                                        <p:cTn id="12" dur="4000" fill="hold"/>
                                        <p:tgtEl>
                                          <p:spTgt spid="2"/>
                                        </p:tgtEl>
                                        <p:attrNameLst>
                                          <p:attrName>ppt_x</p:attrName>
                                        </p:attrNameLst>
                                      </p:cBhvr>
                                      <p:tavLst>
                                        <p:tav tm="0">
                                          <p:val>
                                            <p:strVal val="#ppt_x"/>
                                          </p:val>
                                        </p:tav>
                                        <p:tav tm="100000">
                                          <p:val>
                                            <p:strVal val="#ppt_x"/>
                                          </p:val>
                                        </p:tav>
                                      </p:tavLst>
                                    </p:anim>
                                    <p:anim calcmode="lin" valueType="num">
                                      <p:cBhvr>
                                        <p:cTn id="13" dur="4000" fill="hold"/>
                                        <p:tgtEl>
                                          <p:spTgt spid="2"/>
                                        </p:tgtEl>
                                        <p:attrNameLst>
                                          <p:attrName>ppt_y</p:attrName>
                                        </p:attrNameLst>
                                      </p:cBhvr>
                                      <p:tavLst>
                                        <p:tav tm="0">
                                          <p:val>
                                            <p:strVal val="#ppt_y-.1"/>
                                          </p:val>
                                        </p:tav>
                                        <p:tav tm="100000">
                                          <p:val>
                                            <p:strVal val="#ppt_y"/>
                                          </p:val>
                                        </p:tav>
                                      </p:tavLst>
                                    </p:anim>
                                  </p:childTnLst>
                                </p:cTn>
                              </p:par>
                              <p:par>
                                <p:cTn id="14" presetID="23" presetClass="entr" presetSubtype="288"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4000" fill="hold"/>
                                        <p:tgtEl>
                                          <p:spTgt spid="3"/>
                                        </p:tgtEl>
                                        <p:attrNameLst>
                                          <p:attrName>ppt_w</p:attrName>
                                        </p:attrNameLst>
                                      </p:cBhvr>
                                      <p:tavLst>
                                        <p:tav tm="0">
                                          <p:val>
                                            <p:strVal val="4/3*#ppt_w"/>
                                          </p:val>
                                        </p:tav>
                                        <p:tav tm="100000">
                                          <p:val>
                                            <p:strVal val="#ppt_w"/>
                                          </p:val>
                                        </p:tav>
                                      </p:tavLst>
                                    </p:anim>
                                    <p:anim calcmode="lin" valueType="num">
                                      <p:cBhvr>
                                        <p:cTn id="17" dur="4000" fill="hold"/>
                                        <p:tgtEl>
                                          <p:spTgt spid="3"/>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4000"/>
                                        <p:tgtEl>
                                          <p:spTgt spid="3"/>
                                        </p:tgtEl>
                                      </p:cBhvr>
                                    </p:animEffect>
                                    <p:anim calcmode="lin" valueType="num">
                                      <p:cBhvr>
                                        <p:cTn id="21" dur="4000" fill="hold"/>
                                        <p:tgtEl>
                                          <p:spTgt spid="3"/>
                                        </p:tgtEl>
                                        <p:attrNameLst>
                                          <p:attrName>ppt_x</p:attrName>
                                        </p:attrNameLst>
                                      </p:cBhvr>
                                      <p:tavLst>
                                        <p:tav tm="0">
                                          <p:val>
                                            <p:strVal val="#ppt_x"/>
                                          </p:val>
                                        </p:tav>
                                        <p:tav tm="100000">
                                          <p:val>
                                            <p:strVal val="#ppt_x"/>
                                          </p:val>
                                        </p:tav>
                                      </p:tavLst>
                                    </p:anim>
                                    <p:anim calcmode="lin" valueType="num">
                                      <p:cBhvr>
                                        <p:cTn id="22" dur="4000" fill="hold"/>
                                        <p:tgtEl>
                                          <p:spTgt spid="3"/>
                                        </p:tgtEl>
                                        <p:attrNameLst>
                                          <p:attrName>ppt_y</p:attrName>
                                        </p:attrNameLst>
                                      </p:cBhvr>
                                      <p:tavLst>
                                        <p:tav tm="0">
                                          <p:val>
                                            <p:strVal val="#ppt_y+.1"/>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2 Imagen" descr="3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827584" y="4585692"/>
            <a:ext cx="7704856" cy="923330"/>
          </a:xfrm>
          <a:prstGeom prst="rect">
            <a:avLst/>
          </a:prstGeom>
          <a:noFill/>
        </p:spPr>
        <p:txBody>
          <a:bodyPr wrap="square" rtlCol="0">
            <a:spAutoFit/>
          </a:bodyPr>
          <a:lstStyle/>
          <a:p>
            <a:pPr fontAlgn="auto"/>
            <a:r>
              <a:rPr lang="es-ES" i="1" dirty="0" smtClean="0">
                <a:effectLst>
                  <a:glow rad="101600">
                    <a:srgbClr val="C00000">
                      <a:alpha val="60000"/>
                    </a:srgbClr>
                  </a:glow>
                  <a:outerShdw blurRad="38100" dist="38100" dir="2700000" algn="tl">
                    <a:srgbClr val="000000">
                      <a:alpha val="43137"/>
                    </a:srgbClr>
                  </a:outerShdw>
                </a:effectLst>
              </a:rPr>
              <a:t>Uno de los actos de Semana Santa más populares y multitudinarios en Euskadi. La representación ha incorporado este año, como novedad, con una subida de penitentes al monte </a:t>
            </a:r>
            <a:r>
              <a:rPr lang="es-ES" i="1" dirty="0" err="1" smtClean="0">
                <a:effectLst>
                  <a:glow rad="101600">
                    <a:srgbClr val="C00000">
                      <a:alpha val="60000"/>
                    </a:srgbClr>
                  </a:glow>
                  <a:outerShdw blurRad="38100" dist="38100" dir="2700000" algn="tl">
                    <a:srgbClr val="000000">
                      <a:alpha val="43137"/>
                    </a:srgbClr>
                  </a:outerShdw>
                </a:effectLst>
              </a:rPr>
              <a:t>Kolitza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4/3*#ppt_w"/>
                                          </p:val>
                                        </p:tav>
                                        <p:tav tm="100000">
                                          <p:val>
                                            <p:strVal val="#ppt_w"/>
                                          </p:val>
                                        </p:tav>
                                      </p:tavLst>
                                    </p:anim>
                                    <p:anim calcmode="lin" valueType="num">
                                      <p:cBhvr>
                                        <p:cTn id="8" dur="4000" fill="hold"/>
                                        <p:tgtEl>
                                          <p:spTgt spid="2"/>
                                        </p:tgtEl>
                                        <p:attrNameLst>
                                          <p:attrName>ppt_h</p:attrName>
                                        </p:attrNameLst>
                                      </p:cBhvr>
                                      <p:tavLst>
                                        <p:tav tm="0">
                                          <p:val>
                                            <p:strVal val="4/3*#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2)">
                                      <p:cBhvr>
                                        <p:cTn id="11" dur="4000"/>
                                        <p:tgtEl>
                                          <p:spTgt spid="2"/>
                                        </p:tgtEl>
                                      </p:cBhvr>
                                    </p:animEffect>
                                  </p:childTnLst>
                                </p:cTn>
                              </p:par>
                              <p:par>
                                <p:cTn id="12" presetID="23" presetClass="entr" presetSubtype="288"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4000" fill="hold"/>
                                        <p:tgtEl>
                                          <p:spTgt spid="3"/>
                                        </p:tgtEl>
                                        <p:attrNameLst>
                                          <p:attrName>ppt_w</p:attrName>
                                        </p:attrNameLst>
                                      </p:cBhvr>
                                      <p:tavLst>
                                        <p:tav tm="0">
                                          <p:val>
                                            <p:strVal val="4/3*#ppt_w"/>
                                          </p:val>
                                        </p:tav>
                                        <p:tav tm="100000">
                                          <p:val>
                                            <p:strVal val="#ppt_w"/>
                                          </p:val>
                                        </p:tav>
                                      </p:tavLst>
                                    </p:anim>
                                    <p:anim calcmode="lin" valueType="num">
                                      <p:cBhvr>
                                        <p:cTn id="15" dur="4000" fill="hold"/>
                                        <p:tgtEl>
                                          <p:spTgt spid="3"/>
                                        </p:tgtEl>
                                        <p:attrNameLst>
                                          <p:attrName>ppt_h</p:attrName>
                                        </p:attrNameLst>
                                      </p:cBhvr>
                                      <p:tavLst>
                                        <p:tav tm="0">
                                          <p:val>
                                            <p:strVal val="4/3*#ppt_h"/>
                                          </p:val>
                                        </p:tav>
                                        <p:tav tm="100000">
                                          <p:val>
                                            <p:strVal val="#ppt_h"/>
                                          </p:val>
                                        </p:tav>
                                      </p:tavLst>
                                    </p:anim>
                                  </p:childTnLst>
                                </p:cTn>
                              </p:par>
                              <p:par>
                                <p:cTn id="16" presetID="21" presetClass="entr" presetSubtype="1"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heel(1)">
                                      <p:cBhvr>
                                        <p:cTn id="18" dur="4000"/>
                                        <p:tgtEl>
                                          <p:spTgt spid="3"/>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8860-1417129347-1600.jpeg"/>
          <p:cNvPicPr>
            <a:picLocks noGrp="1" noChangeAspect="1"/>
          </p:cNvPicPr>
          <p:nvPr isPhoto="1"/>
        </p:nvPicPr>
        <p:blipFill>
          <a:blip r:embed="rId2" cstate="print"/>
          <a:stretch>
            <a:fillRect/>
          </a:stretch>
        </p:blipFill>
        <p:spPr bwMode="auto">
          <a:xfrm>
            <a:off x="1" y="0"/>
            <a:ext cx="9144000" cy="5715000"/>
          </a:xfrm>
          <a:prstGeom prst="rect">
            <a:avLst/>
          </a:prstGeom>
          <a:noFill/>
          <a:ln w="9525">
            <a:noFill/>
            <a:miter lim="800000"/>
            <a:headEnd/>
            <a:tailEnd/>
          </a:ln>
        </p:spPr>
      </p:pic>
      <p:sp>
        <p:nvSpPr>
          <p:cNvPr id="4" name="3 CuadroTexto"/>
          <p:cNvSpPr txBox="1"/>
          <p:nvPr/>
        </p:nvSpPr>
        <p:spPr>
          <a:xfrm>
            <a:off x="611560"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ha recreado el origen de la Pasión Viviente, que se remontaría a las procesiones penitenciales que a partir del siglo XVI se realizaban a dicho monte, en agradecimiento a San Roque por haber librado a la villa encartada de la peste.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9000">
        <p14:vortex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52"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Scale>
                                      <p:cBhvr>
                                        <p:cTn id="11" dur="4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 dur="4000" decel="50000" fill="hold">
                                          <p:stCondLst>
                                            <p:cond delay="0"/>
                                          </p:stCondLst>
                                        </p:cTn>
                                        <p:tgtEl>
                                          <p:spTgt spid="2"/>
                                        </p:tgtEl>
                                        <p:attrNameLst>
                                          <p:attrName>ppt_x</p:attrName>
                                          <p:attrName>ppt_y</p:attrName>
                                        </p:attrNameLst>
                                      </p:cBhvr>
                                    </p:animMotion>
                                    <p:animEffect transition="in" filter="fade">
                                      <p:cBhvr>
                                        <p:cTn id="13" dur="4000"/>
                                        <p:tgtEl>
                                          <p:spTgt spid="2"/>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1"/>
                                          </p:val>
                                        </p:tav>
                                        <p:tav tm="100000">
                                          <p:val>
                                            <p:strVal val="#ppt_x"/>
                                          </p:val>
                                        </p:tav>
                                      </p:tavLst>
                                    </p:anim>
                                    <p:anim calcmode="lin" valueType="num">
                                      <p:cBhvr>
                                        <p:cTn id="1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G_1163.jpg"/>
          <p:cNvPicPr>
            <a:picLocks noChangeAspect="1"/>
          </p:cNvPicPr>
          <p:nvPr/>
        </p:nvPicPr>
        <p:blipFill>
          <a:blip r:embed="rId2" cstate="print"/>
          <a:stretch>
            <a:fillRect/>
          </a:stretch>
        </p:blipFill>
        <p:spPr bwMode="auto">
          <a:xfrm>
            <a:off x="0" y="10584"/>
            <a:ext cx="9143999" cy="5693833"/>
          </a:xfrm>
          <a:prstGeom prst="rect">
            <a:avLst/>
          </a:prstGeom>
          <a:noFill/>
          <a:ln w="9525">
            <a:noFill/>
            <a:miter lim="800000"/>
            <a:headEnd/>
            <a:tailEnd/>
          </a:ln>
        </p:spPr>
      </p:pic>
      <p:sp>
        <p:nvSpPr>
          <p:cNvPr id="6" name="5 CuadroTexto"/>
          <p:cNvSpPr txBox="1"/>
          <p:nvPr/>
        </p:nvSpPr>
        <p:spPr>
          <a:xfrm>
            <a:off x="467544" y="4297660"/>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en años anteriores, los actos de la Pasión Viviente comenzarán en la noche del Jueves Santo, con una representación más íntima en la que sólo participan los vecinos del municipio, del Concilio de los Sacerdotes y el Juicio de Jesús ante éstos, así como la Última Cena.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vortex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6" name="5 CuadroTexto"/>
          <p:cNvSpPr txBox="1"/>
          <p:nvPr/>
        </p:nvSpPr>
        <p:spPr>
          <a:xfrm>
            <a:off x="251520"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Viernes Santo tendrán lugar los actos más populares y multitudinarios de la Pasión como es la representación del Juicio ante Pilatos, y el posterior Vía Crucis que recorrerá las principales calles de la villa.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4"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11560" y="4873724"/>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concluirá junto al frontón con la crucifixión de Jesús de Nazaret, a quien este año ha dado vida Rubén Vadillo, arquitecto de 32 años.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4000" fill="hold"/>
                                        <p:tgtEl>
                                          <p:spTgt spid="10"/>
                                        </p:tgtEl>
                                        <p:attrNameLst>
                                          <p:attrName>ppt_w</p:attrName>
                                        </p:attrNameLst>
                                      </p:cBhvr>
                                      <p:tavLst>
                                        <p:tav tm="0">
                                          <p:val>
                                            <p:fltVal val="0"/>
                                          </p:val>
                                        </p:tav>
                                        <p:tav tm="100000">
                                          <p:val>
                                            <p:strVal val="#ppt_w"/>
                                          </p:val>
                                        </p:tav>
                                      </p:tavLst>
                                    </p:anim>
                                    <p:anim calcmode="lin" valueType="num">
                                      <p:cBhvr>
                                        <p:cTn id="8" dur="4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2)">
                                      <p:cBhvr>
                                        <p:cTn id="11" dur="4000"/>
                                        <p:tgtEl>
                                          <p:spTgt spid="10"/>
                                        </p:tgtEl>
                                      </p:cBhvr>
                                    </p:animEffec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strVal val="#ppt_h"/>
                                          </p:val>
                                        </p:tav>
                                        <p:tav tm="100000">
                                          <p:val>
                                            <p:strVal val="#ppt_h"/>
                                          </p:val>
                                        </p:tav>
                                      </p:tavLst>
                                    </p:anim>
                                  </p:childTnLst>
                                </p:cTn>
                              </p:par>
                              <p:par>
                                <p:cTn id="16" presetID="21" presetClass="entr" presetSubtype="1"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1)">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2777_maskonur-skal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4" name="3 Imagen" descr="192777_maskonur-skal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899592"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Numerosas familias de vecinos con niños asisten alegres y aliviados a la representación del Vía Crucis, en la que los protagonistas se esfuerzan un año más en imprimir realismo a las escenas.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5000">
        <p14:vortex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4/3*#ppt_w"/>
                                          </p:val>
                                        </p:tav>
                                        <p:tav tm="100000">
                                          <p:val>
                                            <p:strVal val="#ppt_w"/>
                                          </p:val>
                                        </p:tav>
                                      </p:tavLst>
                                    </p:anim>
                                    <p:anim calcmode="lin" valueType="num">
                                      <p:cBhvr>
                                        <p:cTn id="8" dur="4000" fill="hold"/>
                                        <p:tgtEl>
                                          <p:spTgt spid="2"/>
                                        </p:tgtEl>
                                        <p:attrNameLst>
                                          <p:attrName>ppt_h</p:attrName>
                                        </p:attrNameLst>
                                      </p:cBhvr>
                                      <p:tavLst>
                                        <p:tav tm="0">
                                          <p:val>
                                            <p:strVal val="4/3*#ppt_h"/>
                                          </p:val>
                                        </p:tav>
                                        <p:tav tm="100000">
                                          <p:val>
                                            <p:strVal val="#ppt_h"/>
                                          </p:val>
                                        </p:tav>
                                      </p:tavLst>
                                    </p:anim>
                                  </p:childTnLst>
                                </p:cTn>
                              </p:par>
                              <p:par>
                                <p:cTn id="9" presetID="42"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4000"/>
                                        <p:tgtEl>
                                          <p:spTgt spid="2"/>
                                        </p:tgtEl>
                                      </p:cBhvr>
                                    </p:animEffect>
                                    <p:anim calcmode="lin" valueType="num">
                                      <p:cBhvr>
                                        <p:cTn id="12" dur="4000" fill="hold"/>
                                        <p:tgtEl>
                                          <p:spTgt spid="2"/>
                                        </p:tgtEl>
                                        <p:attrNameLst>
                                          <p:attrName>ppt_x</p:attrName>
                                        </p:attrNameLst>
                                      </p:cBhvr>
                                      <p:tavLst>
                                        <p:tav tm="0">
                                          <p:val>
                                            <p:strVal val="#ppt_x"/>
                                          </p:val>
                                        </p:tav>
                                        <p:tav tm="100000">
                                          <p:val>
                                            <p:strVal val="#ppt_x"/>
                                          </p:val>
                                        </p:tav>
                                      </p:tavLst>
                                    </p:anim>
                                    <p:anim calcmode="lin" valueType="num">
                                      <p:cBhvr>
                                        <p:cTn id="13" dur="4000" fill="hold"/>
                                        <p:tgtEl>
                                          <p:spTgt spid="2"/>
                                        </p:tgtEl>
                                        <p:attrNameLst>
                                          <p:attrName>ppt_y</p:attrName>
                                        </p:attrNameLst>
                                      </p:cBhvr>
                                      <p:tavLst>
                                        <p:tav tm="0">
                                          <p:val>
                                            <p:strVal val="#ppt_y+.1"/>
                                          </p:val>
                                        </p:tav>
                                        <p:tav tm="100000">
                                          <p:val>
                                            <p:strVal val="#ppt_y"/>
                                          </p:val>
                                        </p:tav>
                                      </p:tavLst>
                                    </p:anim>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par>
                                <p:cTn id="18" presetID="47"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4000"/>
                                        <p:tgtEl>
                                          <p:spTgt spid="4"/>
                                        </p:tgtEl>
                                      </p:cBhvr>
                                    </p:animEffect>
                                    <p:anim calcmode="lin" valueType="num">
                                      <p:cBhvr>
                                        <p:cTn id="21" dur="4000" fill="hold"/>
                                        <p:tgtEl>
                                          <p:spTgt spid="4"/>
                                        </p:tgtEl>
                                        <p:attrNameLst>
                                          <p:attrName>ppt_x</p:attrName>
                                        </p:attrNameLst>
                                      </p:cBhvr>
                                      <p:tavLst>
                                        <p:tav tm="0">
                                          <p:val>
                                            <p:strVal val="#ppt_x"/>
                                          </p:val>
                                        </p:tav>
                                        <p:tav tm="100000">
                                          <p:val>
                                            <p:strVal val="#ppt_x"/>
                                          </p:val>
                                        </p:tav>
                                      </p:tavLst>
                                    </p:anim>
                                    <p:anim calcmode="lin" valueType="num">
                                      <p:cBhvr>
                                        <p:cTn id="22" dur="4000" fill="hold"/>
                                        <p:tgtEl>
                                          <p:spTgt spid="4"/>
                                        </p:tgtEl>
                                        <p:attrNameLst>
                                          <p:attrName>ppt_y</p:attrName>
                                        </p:attrNameLst>
                                      </p:cBhvr>
                                      <p:tavLst>
                                        <p:tav tm="0">
                                          <p:val>
                                            <p:strVal val="#ppt_y-.1"/>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 Jesus con la cruz.jpg"/>
          <p:cNvPicPr>
            <a:picLocks noChangeAspect="1"/>
          </p:cNvPicPr>
          <p:nvPr/>
        </p:nvPicPr>
        <p:blipFill>
          <a:blip r:embed="rId2" cstate="print"/>
          <a:stretch>
            <a:fillRect/>
          </a:stretch>
        </p:blipFill>
        <p:spPr>
          <a:xfrm>
            <a:off x="0" y="0"/>
            <a:ext cx="9139396" cy="5715000"/>
          </a:xfrm>
          <a:prstGeom prst="rect">
            <a:avLst/>
          </a:prstGeom>
        </p:spPr>
      </p:pic>
      <p:pic>
        <p:nvPicPr>
          <p:cNvPr id="3" name="2 Imagen" descr="17 Jesus con la cruz.jpg"/>
          <p:cNvPicPr>
            <a:picLocks noChangeAspect="1"/>
          </p:cNvPicPr>
          <p:nvPr/>
        </p:nvPicPr>
        <p:blipFill>
          <a:blip r:embed="rId2" cstate="print"/>
          <a:stretch>
            <a:fillRect/>
          </a:stretch>
        </p:blipFill>
        <p:spPr>
          <a:xfrm>
            <a:off x="4604" y="0"/>
            <a:ext cx="9139396" cy="5715000"/>
          </a:xfrm>
          <a:prstGeom prst="rect">
            <a:avLst/>
          </a:prstGeom>
        </p:spPr>
      </p:pic>
      <p:sp>
        <p:nvSpPr>
          <p:cNvPr id="4" name="3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preparación y ejecución de la representación religiosa, llevada a cabo por la Asociación Vía Crucis de </a:t>
            </a:r>
            <a:r>
              <a:rPr lang="es-ES" i="1" dirty="0" err="1" smtClean="0">
                <a:effectLst>
                  <a:glow rad="101600">
                    <a:srgbClr val="C00000">
                      <a:alpha val="60000"/>
                    </a:srgbClr>
                  </a:glow>
                  <a:outerShdw blurRad="38100" dist="38100" dir="2700000" algn="tl">
                    <a:srgbClr val="000000">
                      <a:alpha val="43137"/>
                    </a:srgbClr>
                  </a:outerShdw>
                </a:effectLst>
              </a:rPr>
              <a:t>Balmaseda</a:t>
            </a:r>
            <a:r>
              <a:rPr lang="es-ES" i="1" dirty="0" smtClean="0">
                <a:effectLst>
                  <a:glow rad="101600">
                    <a:srgbClr val="C00000">
                      <a:alpha val="60000"/>
                    </a:srgbClr>
                  </a:glow>
                  <a:outerShdw blurRad="38100" dist="38100" dir="2700000" algn="tl">
                    <a:srgbClr val="000000">
                      <a:alpha val="43137"/>
                    </a:srgbClr>
                  </a:outerShdw>
                </a:effectLst>
              </a:rPr>
              <a:t>, participan alrededor de medio millar de personas, de las cuales 350 se encargan de dar vida a los numerosos personajes de la representación.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31000">
        <p15:prstTrans prst="origami"/>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4/3*#ppt_w"/>
                                          </p:val>
                                        </p:tav>
                                        <p:tav tm="100000">
                                          <p:val>
                                            <p:strVal val="#ppt_w"/>
                                          </p:val>
                                        </p:tav>
                                      </p:tavLst>
                                    </p:anim>
                                    <p:anim calcmode="lin" valueType="num">
                                      <p:cBhvr>
                                        <p:cTn id="8" dur="4000" fill="hold"/>
                                        <p:tgtEl>
                                          <p:spTgt spid="2"/>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diamond(out)">
                                      <p:cBhvr>
                                        <p:cTn id="11" dur="4000"/>
                                        <p:tgtEl>
                                          <p:spTgt spid="2"/>
                                        </p:tgtEl>
                                      </p:cBhvr>
                                    </p:animEffect>
                                  </p:childTnLst>
                                </p:cTn>
                              </p:par>
                              <p:par>
                                <p:cTn id="12" presetID="23" presetClass="entr" presetSubtype="288"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4000" fill="hold"/>
                                        <p:tgtEl>
                                          <p:spTgt spid="3"/>
                                        </p:tgtEl>
                                        <p:attrNameLst>
                                          <p:attrName>ppt_w</p:attrName>
                                        </p:attrNameLst>
                                      </p:cBhvr>
                                      <p:tavLst>
                                        <p:tav tm="0">
                                          <p:val>
                                            <p:strVal val="4/3*#ppt_w"/>
                                          </p:val>
                                        </p:tav>
                                        <p:tav tm="100000">
                                          <p:val>
                                            <p:strVal val="#ppt_w"/>
                                          </p:val>
                                        </p:tav>
                                      </p:tavLst>
                                    </p:anim>
                                    <p:anim calcmode="lin" valueType="num">
                                      <p:cBhvr>
                                        <p:cTn id="15" dur="4000" fill="hold"/>
                                        <p:tgtEl>
                                          <p:spTgt spid="3"/>
                                        </p:tgtEl>
                                        <p:attrNameLst>
                                          <p:attrName>ppt_h</p:attrName>
                                        </p:attrNameLst>
                                      </p:cBhvr>
                                      <p:tavLst>
                                        <p:tav tm="0">
                                          <p:val>
                                            <p:strVal val="4/3*#ppt_h"/>
                                          </p:val>
                                        </p:tav>
                                        <p:tav tm="100000">
                                          <p:val>
                                            <p:strVal val="#ppt_h"/>
                                          </p:val>
                                        </p:tav>
                                      </p:tavLst>
                                    </p:anim>
                                  </p:childTnLst>
                                </p:cTn>
                              </p:par>
                              <p:par>
                                <p:cTn id="16" presetID="4" presetClass="entr" presetSubtype="1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ox(in)">
                                      <p:cBhvr>
                                        <p:cTn id="18" dur="4000"/>
                                        <p:tgtEl>
                                          <p:spTgt spid="3"/>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8 Jesus con la cruz a cuestas.jpg"/>
          <p:cNvPicPr>
            <a:picLocks noChangeAspect="1"/>
          </p:cNvPicPr>
          <p:nvPr/>
        </p:nvPicPr>
        <p:blipFill>
          <a:blip r:embed="rId2" cstate="print"/>
          <a:stretch>
            <a:fillRect/>
          </a:stretch>
        </p:blipFill>
        <p:spPr>
          <a:xfrm>
            <a:off x="0" y="0"/>
            <a:ext cx="9144000" cy="5715000"/>
          </a:xfrm>
          <a:prstGeom prst="rect">
            <a:avLst/>
          </a:prstGeom>
        </p:spPr>
      </p:pic>
      <p:pic>
        <p:nvPicPr>
          <p:cNvPr id="3" name="2 Imagen" descr="18 Jesus con la cruz a cuestas.jpg"/>
          <p:cNvPicPr>
            <a:picLocks noChangeAspect="1"/>
          </p:cNvPicPr>
          <p:nvPr/>
        </p:nvPicPr>
        <p:blipFill>
          <a:blip r:embed="rId2" cstate="print"/>
          <a:stretch>
            <a:fillRect/>
          </a:stretch>
        </p:blipFill>
        <p:spPr>
          <a:xfrm>
            <a:off x="0" y="0"/>
            <a:ext cx="9144000" cy="5715000"/>
          </a:xfrm>
          <a:prstGeom prst="rect">
            <a:avLst/>
          </a:prstGeom>
        </p:spPr>
      </p:pic>
      <p:sp>
        <p:nvSpPr>
          <p:cNvPr id="4" name="3 CuadroTexto"/>
          <p:cNvSpPr txBox="1"/>
          <p:nvPr/>
        </p:nvSpPr>
        <p:spPr>
          <a:xfrm>
            <a:off x="395536"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diario ABC la considera “la mejor Pasión Viviente de España”. La tradición se remonta al siglo XIX. Cada Semana Santa, el pueblo de </a:t>
            </a:r>
            <a:r>
              <a:rPr lang="es-ES" i="1" dirty="0" err="1" smtClean="0">
                <a:effectLst>
                  <a:glow rad="101600">
                    <a:srgbClr val="C00000">
                      <a:alpha val="60000"/>
                    </a:srgbClr>
                  </a:glow>
                  <a:outerShdw blurRad="38100" dist="38100" dir="2700000" algn="tl">
                    <a:srgbClr val="000000">
                      <a:alpha val="43137"/>
                    </a:srgbClr>
                  </a:outerShdw>
                </a:effectLst>
              </a:rPr>
              <a:t>Balmaseda</a:t>
            </a:r>
            <a:r>
              <a:rPr lang="es-ES" i="1" dirty="0" smtClean="0">
                <a:effectLst>
                  <a:glow rad="101600">
                    <a:srgbClr val="C00000">
                      <a:alpha val="60000"/>
                    </a:srgbClr>
                  </a:glow>
                  <a:outerShdw blurRad="38100" dist="38100" dir="2700000" algn="tl">
                    <a:srgbClr val="000000">
                      <a:alpha val="43137"/>
                    </a:srgbClr>
                  </a:outerShdw>
                </a:effectLst>
              </a:rPr>
              <a:t> (Vizcaya) escenifica los últimos dos días de la vida de Cristo.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rippl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4/3*#ppt_w"/>
                                          </p:val>
                                        </p:tav>
                                        <p:tav tm="100000">
                                          <p:val>
                                            <p:strVal val="#ppt_w"/>
                                          </p:val>
                                        </p:tav>
                                      </p:tavLst>
                                    </p:anim>
                                    <p:anim calcmode="lin" valueType="num">
                                      <p:cBhvr>
                                        <p:cTn id="8" dur="4000" fill="hold"/>
                                        <p:tgtEl>
                                          <p:spTgt spid="2"/>
                                        </p:tgtEl>
                                        <p:attrNameLst>
                                          <p:attrName>ppt_h</p:attrName>
                                        </p:attrNameLst>
                                      </p:cBhvr>
                                      <p:tavLst>
                                        <p:tav tm="0">
                                          <p:val>
                                            <p:strVal val="4/3*#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linds(horizontal)">
                                      <p:cBhvr>
                                        <p:cTn id="11" dur="4000"/>
                                        <p:tgtEl>
                                          <p:spTgt spid="2"/>
                                        </p:tgtEl>
                                      </p:cBhvr>
                                    </p:animEffect>
                                  </p:childTnLst>
                                </p:cTn>
                              </p:par>
                              <p:par>
                                <p:cTn id="12" presetID="23" presetClass="entr" presetSubtype="288"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4000" fill="hold"/>
                                        <p:tgtEl>
                                          <p:spTgt spid="3"/>
                                        </p:tgtEl>
                                        <p:attrNameLst>
                                          <p:attrName>ppt_w</p:attrName>
                                        </p:attrNameLst>
                                      </p:cBhvr>
                                      <p:tavLst>
                                        <p:tav tm="0">
                                          <p:val>
                                            <p:strVal val="4/3*#ppt_w"/>
                                          </p:val>
                                        </p:tav>
                                        <p:tav tm="100000">
                                          <p:val>
                                            <p:strVal val="#ppt_w"/>
                                          </p:val>
                                        </p:tav>
                                      </p:tavLst>
                                    </p:anim>
                                    <p:anim calcmode="lin" valueType="num">
                                      <p:cBhvr>
                                        <p:cTn id="15" dur="4000" fill="hold"/>
                                        <p:tgtEl>
                                          <p:spTgt spid="3"/>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linds(vertical)">
                                      <p:cBhvr>
                                        <p:cTn id="18" dur="4000"/>
                                        <p:tgtEl>
                                          <p:spTgt spid="3"/>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3956_skaly-maskonur.jpg"/>
          <p:cNvPicPr>
            <a:picLocks noGrp="1" noChangeAspect="1"/>
          </p:cNvPicPr>
          <p:nvPr isPhoto="1"/>
        </p:nvPicPr>
        <p:blipFill>
          <a:blip r:embed="rId2" cstate="print"/>
          <a:stretch>
            <a:fillRect/>
          </a:stretch>
        </p:blipFill>
        <p:spPr bwMode="auto">
          <a:xfrm>
            <a:off x="0" y="-310852"/>
            <a:ext cx="9144000" cy="6025852"/>
          </a:xfrm>
          <a:prstGeom prst="rect">
            <a:avLst/>
          </a:prstGeom>
          <a:noFill/>
          <a:ln w="9525">
            <a:noFill/>
            <a:miter lim="800000"/>
            <a:headEnd/>
            <a:tailEnd/>
          </a:ln>
        </p:spPr>
      </p:pic>
      <p:sp>
        <p:nvSpPr>
          <p:cNvPr id="3" name="2 CuadroTexto"/>
          <p:cNvSpPr txBox="1"/>
          <p:nvPr/>
        </p:nvSpPr>
        <p:spPr>
          <a:xfrm>
            <a:off x="539552"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acción comienza el Jueves Santo a las 19 horas con los pasos de romanos y penitentes por el centro del pueblo. Por la noche, se representa la Última Cena, la oración en el huerto de Getsemaní y el apresamiento de Jesús por parte de los romanos.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9000">
        <p14:vortex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4/3*#ppt_w"/>
                                          </p:val>
                                        </p:tav>
                                        <p:tav tm="100000">
                                          <p:val>
                                            <p:strVal val="#ppt_w"/>
                                          </p:val>
                                        </p:tav>
                                      </p:tavLst>
                                    </p:anim>
                                    <p:anim calcmode="lin" valueType="num">
                                      <p:cBhvr>
                                        <p:cTn id="8" dur="4000" fill="hold"/>
                                        <p:tgtEl>
                                          <p:spTgt spid="2"/>
                                        </p:tgtEl>
                                        <p:attrNameLst>
                                          <p:attrName>ppt_h</p:attrName>
                                        </p:attrNameLst>
                                      </p:cBhvr>
                                      <p:tavLst>
                                        <p:tav tm="0">
                                          <p:val>
                                            <p:strVal val="4/3*#ppt_h"/>
                                          </p:val>
                                        </p:tav>
                                        <p:tav tm="100000">
                                          <p:val>
                                            <p:strVal val="#ppt_h"/>
                                          </p:val>
                                        </p:tav>
                                      </p:tavLst>
                                    </p:anim>
                                  </p:childTnLst>
                                </p:cTn>
                              </p:par>
                              <p:par>
                                <p:cTn id="9" presetID="42"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4000"/>
                                        <p:tgtEl>
                                          <p:spTgt spid="2"/>
                                        </p:tgtEl>
                                      </p:cBhvr>
                                    </p:animEffect>
                                    <p:anim calcmode="lin" valueType="num">
                                      <p:cBhvr>
                                        <p:cTn id="12" dur="4000" fill="hold"/>
                                        <p:tgtEl>
                                          <p:spTgt spid="2"/>
                                        </p:tgtEl>
                                        <p:attrNameLst>
                                          <p:attrName>ppt_x</p:attrName>
                                        </p:attrNameLst>
                                      </p:cBhvr>
                                      <p:tavLst>
                                        <p:tav tm="0">
                                          <p:val>
                                            <p:strVal val="#ppt_x"/>
                                          </p:val>
                                        </p:tav>
                                        <p:tav tm="100000">
                                          <p:val>
                                            <p:strVal val="#ppt_x"/>
                                          </p:val>
                                        </p:tav>
                                      </p:tavLst>
                                    </p:anim>
                                    <p:anim calcmode="lin" valueType="num">
                                      <p:cBhvr>
                                        <p:cTn id="13" dur="4000" fill="hold"/>
                                        <p:tgtEl>
                                          <p:spTgt spid="2"/>
                                        </p:tgtEl>
                                        <p:attrNameLst>
                                          <p:attrName>ppt_y</p:attrName>
                                        </p:attrNameLst>
                                      </p:cBhvr>
                                      <p:tavLst>
                                        <p:tav tm="0">
                                          <p:val>
                                            <p:strVal val="#ppt_y+.1"/>
                                          </p:val>
                                        </p:tav>
                                        <p:tav tm="100000">
                                          <p:val>
                                            <p:strVal val="#ppt_y"/>
                                          </p:val>
                                        </p:tav>
                                      </p:tavLst>
                                    </p:anim>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8179_maskonur.jpg"/>
          <p:cNvPicPr>
            <a:picLocks noGrp="1" noChangeAspect="1"/>
          </p:cNvPicPr>
          <p:nvPr isPhoto="1"/>
        </p:nvPicPr>
        <p:blipFill>
          <a:blip r:embed="rId2" cstate="print"/>
          <a:stretch>
            <a:fillRect/>
          </a:stretch>
        </p:blipFill>
        <p:spPr bwMode="auto">
          <a:xfrm>
            <a:off x="0" y="-310852"/>
            <a:ext cx="9144000" cy="6025852"/>
          </a:xfrm>
          <a:prstGeom prst="rect">
            <a:avLst/>
          </a:prstGeom>
          <a:noFill/>
          <a:ln w="9525">
            <a:noFill/>
            <a:miter lim="800000"/>
            <a:headEnd/>
            <a:tailEnd/>
          </a:ln>
        </p:spPr>
      </p:pic>
      <p:sp>
        <p:nvSpPr>
          <p:cNvPr id="3" name="2 CuadroTexto"/>
          <p:cNvSpPr txBox="1"/>
          <p:nvPr/>
        </p:nvSpPr>
        <p:spPr>
          <a:xfrm>
            <a:off x="611560"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representa el juicio por parte de Poncio </a:t>
            </a:r>
            <a:r>
              <a:rPr lang="es-ES" i="1" dirty="0" err="1" smtClean="0">
                <a:effectLst>
                  <a:glow rad="101600">
                    <a:srgbClr val="C00000">
                      <a:alpha val="60000"/>
                    </a:srgbClr>
                  </a:glow>
                  <a:outerShdw blurRad="38100" dist="38100" dir="2700000" algn="tl">
                    <a:srgbClr val="000000">
                      <a:alpha val="43137"/>
                    </a:srgbClr>
                  </a:outerShdw>
                </a:effectLst>
              </a:rPr>
              <a:t>Pilato</a:t>
            </a:r>
            <a:r>
              <a:rPr lang="es-ES" i="1" dirty="0" smtClean="0">
                <a:effectLst>
                  <a:glow rad="101600">
                    <a:srgbClr val="C00000">
                      <a:alpha val="60000"/>
                    </a:srgbClr>
                  </a:glow>
                  <a:outerShdw blurRad="38100" dist="38100" dir="2700000" algn="tl">
                    <a:srgbClr val="000000">
                      <a:alpha val="43137"/>
                    </a:srgbClr>
                  </a:outerShdw>
                </a:effectLst>
              </a:rPr>
              <a:t>, la liberación de Barrabás y el encuentro con María Magdalena. Sobre las 10 de la mañana, el casco antiguo de </a:t>
            </a:r>
            <a:r>
              <a:rPr lang="es-ES" i="1" dirty="0" err="1" smtClean="0">
                <a:effectLst>
                  <a:glow rad="101600">
                    <a:srgbClr val="C00000">
                      <a:alpha val="60000"/>
                    </a:srgbClr>
                  </a:glow>
                  <a:outerShdw blurRad="38100" dist="38100" dir="2700000" algn="tl">
                    <a:srgbClr val="000000">
                      <a:alpha val="43137"/>
                    </a:srgbClr>
                  </a:outerShdw>
                </a:effectLst>
              </a:rPr>
              <a:t>Balmaseda</a:t>
            </a:r>
            <a:r>
              <a:rPr lang="es-ES" i="1" dirty="0" smtClean="0">
                <a:effectLst>
                  <a:glow rad="101600">
                    <a:srgbClr val="C00000">
                      <a:alpha val="60000"/>
                    </a:srgbClr>
                  </a:glow>
                  <a:outerShdw blurRad="38100" dist="38100" dir="2700000" algn="tl">
                    <a:srgbClr val="000000">
                      <a:alpha val="43137"/>
                    </a:srgbClr>
                  </a:outerShdw>
                </a:effectLst>
              </a:rPr>
              <a:t> se convierte en Jerusalén para representar la Pasión.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vortex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4/3*#ppt_w"/>
                                          </p:val>
                                        </p:tav>
                                        <p:tav tm="100000">
                                          <p:val>
                                            <p:strVal val="#ppt_w"/>
                                          </p:val>
                                        </p:tav>
                                      </p:tavLst>
                                    </p:anim>
                                    <p:anim calcmode="lin" valueType="num">
                                      <p:cBhvr>
                                        <p:cTn id="8" dur="4000" fill="hold"/>
                                        <p:tgtEl>
                                          <p:spTgt spid="2"/>
                                        </p:tgtEl>
                                        <p:attrNameLst>
                                          <p:attrName>ppt_h</p:attrName>
                                        </p:attrNameLst>
                                      </p:cBhvr>
                                      <p:tavLst>
                                        <p:tav tm="0">
                                          <p:val>
                                            <p:strVal val="4/3*#ppt_h"/>
                                          </p:val>
                                        </p:tav>
                                        <p:tav tm="100000">
                                          <p:val>
                                            <p:strVal val="#ppt_h"/>
                                          </p:val>
                                        </p:tav>
                                      </p:tavLst>
                                    </p:anim>
                                  </p:childTnLst>
                                </p:cTn>
                              </p:par>
                              <p:par>
                                <p:cTn id="9" presetID="42"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4000"/>
                                        <p:tgtEl>
                                          <p:spTgt spid="2"/>
                                        </p:tgtEl>
                                      </p:cBhvr>
                                    </p:animEffect>
                                    <p:anim calcmode="lin" valueType="num">
                                      <p:cBhvr>
                                        <p:cTn id="12" dur="4000" fill="hold"/>
                                        <p:tgtEl>
                                          <p:spTgt spid="2"/>
                                        </p:tgtEl>
                                        <p:attrNameLst>
                                          <p:attrName>ppt_x</p:attrName>
                                        </p:attrNameLst>
                                      </p:cBhvr>
                                      <p:tavLst>
                                        <p:tav tm="0">
                                          <p:val>
                                            <p:strVal val="#ppt_x"/>
                                          </p:val>
                                        </p:tav>
                                        <p:tav tm="100000">
                                          <p:val>
                                            <p:strVal val="#ppt_x"/>
                                          </p:val>
                                        </p:tav>
                                      </p:tavLst>
                                    </p:anim>
                                    <p:anim calcmode="lin" valueType="num">
                                      <p:cBhvr>
                                        <p:cTn id="13" dur="4000" fill="hold"/>
                                        <p:tgtEl>
                                          <p:spTgt spid="2"/>
                                        </p:tgtEl>
                                        <p:attrNameLst>
                                          <p:attrName>ppt_y</p:attrName>
                                        </p:attrNameLst>
                                      </p:cBhvr>
                                      <p:tavLst>
                                        <p:tav tm="0">
                                          <p:val>
                                            <p:strVal val="#ppt_y+.1"/>
                                          </p:val>
                                        </p:tav>
                                        <p:tav tm="100000">
                                          <p:val>
                                            <p:strVal val="#ppt_y"/>
                                          </p:val>
                                        </p:tav>
                                      </p:tavLst>
                                    </p:anim>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Zakynthos 341.jpg"/>
          <p:cNvPicPr>
            <a:picLocks noGrp="1" noChangeAspect="1"/>
          </p:cNvPicPr>
          <p:nvPr>
            <p:ph idx="4294967295"/>
          </p:nvPr>
        </p:nvPicPr>
        <p:blipFill>
          <a:blip r:embed="rId2" cstate="print"/>
          <a:stretch>
            <a:fillRect/>
          </a:stretch>
        </p:blipFill>
        <p:spPr>
          <a:xfrm>
            <a:off x="16933" y="0"/>
            <a:ext cx="9110133" cy="5714999"/>
          </a:xfrm>
        </p:spPr>
      </p:pic>
      <p:sp>
        <p:nvSpPr>
          <p:cNvPr id="5" name="4 CuadroTexto"/>
          <p:cNvSpPr txBox="1"/>
          <p:nvPr/>
        </p:nvSpPr>
        <p:spPr>
          <a:xfrm>
            <a:off x="395536"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cuestas con la cruz, Jesús sufre el calvario de recorrer las calles de Jerusalén hasta el Gólgota. Ahí será, finalmente, crucificado. Hasta los pies de la cruz llegan María Magdalena, la Virgen María, la Verónica y los Apóstoles.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2" name="11 Imagen" descr="Islas-Farne-Northumberland_15.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611560" y="4801716"/>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Esa misma noche, la Guardia Romana escolta en un silencio sepulcral los pasos del Cristo y la Dolorosa hasta el cementerio.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45000">
        <p14:vortex dir="r"/>
      </p:transition>
    </mc:Choice>
    <mc:Fallback xmlns="">
      <p:transition spd="slow" advTm="4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4200"/>
                            </p:stCondLst>
                            <p:childTnLst>
                              <p:par>
                                <p:cTn id="19" presetID="23" presetClass="exit" presetSubtype="272" fill="hold" nodeType="afterEffect">
                                  <p:stCondLst>
                                    <p:cond delay="2000"/>
                                  </p:stCondLst>
                                  <p:childTnLst>
                                    <p:anim calcmode="lin" valueType="num">
                                      <p:cBhvr>
                                        <p:cTn id="20" dur="4000"/>
                                        <p:tgtEl>
                                          <p:spTgt spid="4"/>
                                        </p:tgtEl>
                                        <p:attrNameLst>
                                          <p:attrName>ppt_w</p:attrName>
                                        </p:attrNameLst>
                                      </p:cBhvr>
                                      <p:tavLst>
                                        <p:tav tm="0">
                                          <p:val>
                                            <p:strVal val="ppt_w"/>
                                          </p:val>
                                        </p:tav>
                                        <p:tav tm="100000">
                                          <p:val>
                                            <p:strVal val="4/3*ppt_w"/>
                                          </p:val>
                                        </p:tav>
                                      </p:tavLst>
                                    </p:anim>
                                    <p:anim calcmode="lin" valueType="num">
                                      <p:cBhvr>
                                        <p:cTn id="21" dur="4000"/>
                                        <p:tgtEl>
                                          <p:spTgt spid="4"/>
                                        </p:tgtEl>
                                        <p:attrNameLst>
                                          <p:attrName>ppt_h</p:attrName>
                                        </p:attrNameLst>
                                      </p:cBhvr>
                                      <p:tavLst>
                                        <p:tav tm="0">
                                          <p:val>
                                            <p:strVal val="ppt_h"/>
                                          </p:val>
                                        </p:tav>
                                        <p:tav tm="100000">
                                          <p:val>
                                            <p:strVal val="4/3*ppt_h"/>
                                          </p:val>
                                        </p:tav>
                                      </p:tavLst>
                                    </p:anim>
                                    <p:set>
                                      <p:cBhvr>
                                        <p:cTn id="22" dur="1" fill="hold">
                                          <p:stCondLst>
                                            <p:cond delay="3999"/>
                                          </p:stCondLst>
                                        </p:cTn>
                                        <p:tgtEl>
                                          <p:spTgt spid="4"/>
                                        </p:tgtEl>
                                        <p:attrNameLst>
                                          <p:attrName>style.visibility</p:attrName>
                                        </p:attrNameLst>
                                      </p:cBhvr>
                                      <p:to>
                                        <p:strVal val="hidden"/>
                                      </p:to>
                                    </p:set>
                                  </p:childTnLst>
                                </p:cTn>
                              </p:par>
                              <p:par>
                                <p:cTn id="23" presetID="10" presetClass="exit" presetSubtype="0" fill="hold" grpId="1" nodeType="withEffect">
                                  <p:stCondLst>
                                    <p:cond delay="2000"/>
                                  </p:stCondLst>
                                  <p:iterate type="lt">
                                    <p:tmPct val="0"/>
                                  </p:iterate>
                                  <p:childTnLst>
                                    <p:animEffect transition="out" filter="fade">
                                      <p:cBhvr>
                                        <p:cTn id="24" dur="2000"/>
                                        <p:tgtEl>
                                          <p:spTgt spid="5"/>
                                        </p:tgtEl>
                                      </p:cBhvr>
                                    </p:animEffect>
                                    <p:set>
                                      <p:cBhvr>
                                        <p:cTn id="25" dur="1" fill="hold">
                                          <p:stCondLst>
                                            <p:cond delay="1999"/>
                                          </p:stCondLst>
                                        </p:cTn>
                                        <p:tgtEl>
                                          <p:spTgt spid="5"/>
                                        </p:tgtEl>
                                        <p:attrNameLst>
                                          <p:attrName>style.visibility</p:attrName>
                                        </p:attrNameLst>
                                      </p:cBhvr>
                                      <p:to>
                                        <p:strVal val="hidden"/>
                                      </p:to>
                                    </p:set>
                                  </p:childTnLst>
                                </p:cTn>
                              </p:par>
                              <p:par>
                                <p:cTn id="26" presetID="52" presetClass="exit" presetSubtype="0" fill="hold" nodeType="withEffect">
                                  <p:stCondLst>
                                    <p:cond delay="2000"/>
                                  </p:stCondLst>
                                  <p:childTnLst>
                                    <p:animScale>
                                      <p:cBhvr>
                                        <p:cTn id="27" dur="4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8" dur="4000" accel="50000">
                                          <p:stCondLst>
                                            <p:cond delay="0"/>
                                          </p:stCondLst>
                                        </p:cTn>
                                        <p:tgtEl>
                                          <p:spTgt spid="4"/>
                                        </p:tgtEl>
                                        <p:attrNameLst>
                                          <p:attrName>ppt_x</p:attrName>
                                          <p:attrName>ppt_y</p:attrName>
                                        </p:attrNameLst>
                                      </p:cBhvr>
                                    </p:animMotion>
                                    <p:animEffect transition="out" filter="fade">
                                      <p:cBhvr>
                                        <p:cTn id="29" dur="4000"/>
                                        <p:tgtEl>
                                          <p:spTgt spid="4"/>
                                        </p:tgtEl>
                                      </p:cBhvr>
                                    </p:animEffect>
                                    <p:set>
                                      <p:cBhvr>
                                        <p:cTn id="30" dur="1" fill="hold">
                                          <p:stCondLst>
                                            <p:cond delay="3999"/>
                                          </p:stCondLst>
                                        </p:cTn>
                                        <p:tgtEl>
                                          <p:spTgt spid="4"/>
                                        </p:tgtEl>
                                        <p:attrNameLst>
                                          <p:attrName>style.visibility</p:attrName>
                                        </p:attrNameLst>
                                      </p:cBhvr>
                                      <p:to>
                                        <p:strVal val="hidden"/>
                                      </p:to>
                                    </p:set>
                                  </p:childTnLst>
                                </p:cTn>
                              </p:par>
                              <p:par>
                                <p:cTn id="31" presetID="47" presetClass="entr" presetSubtype="0" fill="hold" nodeType="withEffect">
                                  <p:stCondLst>
                                    <p:cond delay="200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4000"/>
                                        <p:tgtEl>
                                          <p:spTgt spid="12"/>
                                        </p:tgtEl>
                                      </p:cBhvr>
                                    </p:animEffect>
                                    <p:anim calcmode="lin" valueType="num">
                                      <p:cBhvr>
                                        <p:cTn id="34" dur="4000" fill="hold"/>
                                        <p:tgtEl>
                                          <p:spTgt spid="12"/>
                                        </p:tgtEl>
                                        <p:attrNameLst>
                                          <p:attrName>ppt_x</p:attrName>
                                        </p:attrNameLst>
                                      </p:cBhvr>
                                      <p:tavLst>
                                        <p:tav tm="0">
                                          <p:val>
                                            <p:strVal val="#ppt_x"/>
                                          </p:val>
                                        </p:tav>
                                        <p:tav tm="100000">
                                          <p:val>
                                            <p:strVal val="#ppt_x"/>
                                          </p:val>
                                        </p:tav>
                                      </p:tavLst>
                                    </p:anim>
                                    <p:anim calcmode="lin" valueType="num">
                                      <p:cBhvr>
                                        <p:cTn id="35" dur="4000" fill="hold"/>
                                        <p:tgtEl>
                                          <p:spTgt spid="12"/>
                                        </p:tgtEl>
                                        <p:attrNameLst>
                                          <p:attrName>ppt_y</p:attrName>
                                        </p:attrNameLst>
                                      </p:cBhvr>
                                      <p:tavLst>
                                        <p:tav tm="0">
                                          <p:val>
                                            <p:strVal val="#ppt_y-.1"/>
                                          </p:val>
                                        </p:tav>
                                        <p:tav tm="100000">
                                          <p:val>
                                            <p:strVal val="#ppt_y"/>
                                          </p:val>
                                        </p:tav>
                                      </p:tavLst>
                                    </p:anim>
                                  </p:childTnLst>
                                </p:cTn>
                              </p:par>
                              <p:par>
                                <p:cTn id="36" presetID="23" presetClass="entr" presetSubtype="288" fill="hold" nodeType="withEffect">
                                  <p:stCondLst>
                                    <p:cond delay="2000"/>
                                  </p:stCondLst>
                                  <p:childTnLst>
                                    <p:set>
                                      <p:cBhvr>
                                        <p:cTn id="37" dur="1" fill="hold">
                                          <p:stCondLst>
                                            <p:cond delay="0"/>
                                          </p:stCondLst>
                                        </p:cTn>
                                        <p:tgtEl>
                                          <p:spTgt spid="12"/>
                                        </p:tgtEl>
                                        <p:attrNameLst>
                                          <p:attrName>style.visibility</p:attrName>
                                        </p:attrNameLst>
                                      </p:cBhvr>
                                      <p:to>
                                        <p:strVal val="visible"/>
                                      </p:to>
                                    </p:set>
                                    <p:anim calcmode="lin" valueType="num">
                                      <p:cBhvr>
                                        <p:cTn id="38" dur="4000" fill="hold"/>
                                        <p:tgtEl>
                                          <p:spTgt spid="12"/>
                                        </p:tgtEl>
                                        <p:attrNameLst>
                                          <p:attrName>ppt_w</p:attrName>
                                        </p:attrNameLst>
                                      </p:cBhvr>
                                      <p:tavLst>
                                        <p:tav tm="0">
                                          <p:val>
                                            <p:strVal val="4/3*#ppt_w"/>
                                          </p:val>
                                        </p:tav>
                                        <p:tav tm="100000">
                                          <p:val>
                                            <p:strVal val="#ppt_w"/>
                                          </p:val>
                                        </p:tav>
                                      </p:tavLst>
                                    </p:anim>
                                    <p:anim calcmode="lin" valueType="num">
                                      <p:cBhvr>
                                        <p:cTn id="39" dur="4000" fill="hold"/>
                                        <p:tgtEl>
                                          <p:spTgt spid="12"/>
                                        </p:tgtEl>
                                        <p:attrNameLst>
                                          <p:attrName>ppt_h</p:attrName>
                                        </p:attrNameLst>
                                      </p:cBhvr>
                                      <p:tavLst>
                                        <p:tav tm="0">
                                          <p:val>
                                            <p:strVal val="4/3*#ppt_h"/>
                                          </p:val>
                                        </p:tav>
                                        <p:tav tm="100000">
                                          <p:val>
                                            <p:strVal val="#ppt_h"/>
                                          </p:val>
                                        </p:tav>
                                      </p:tavLst>
                                    </p:anim>
                                  </p:childTnLst>
                                </p:cTn>
                              </p:par>
                            </p:childTnLst>
                          </p:cTn>
                        </p:par>
                        <p:par>
                          <p:cTn id="40" fill="hold">
                            <p:stCondLst>
                              <p:cond delay="302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3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2 Imagen" descr="3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552" y="4585692"/>
            <a:ext cx="8064896" cy="923330"/>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Balmaseda</a:t>
            </a:r>
            <a:r>
              <a:rPr lang="es-ES" i="1" dirty="0" smtClean="0">
                <a:effectLst>
                  <a:glow rad="101600">
                    <a:srgbClr val="C00000">
                      <a:alpha val="60000"/>
                    </a:srgbClr>
                  </a:glow>
                  <a:outerShdw blurRad="38100" dist="38100" dir="2700000" algn="tl">
                    <a:srgbClr val="000000">
                      <a:alpha val="43137"/>
                    </a:srgbClr>
                  </a:outerShdw>
                </a:effectLst>
              </a:rPr>
              <a:t> se define como “una villa celosa de sus tradiciones”. Según la tradición oral, las primeras peregrinaciones de </a:t>
            </a:r>
            <a:r>
              <a:rPr lang="es-ES" i="1" dirty="0" err="1" smtClean="0">
                <a:effectLst>
                  <a:glow rad="101600">
                    <a:srgbClr val="C00000">
                      <a:alpha val="60000"/>
                    </a:srgbClr>
                  </a:glow>
                  <a:outerShdw blurRad="38100" dist="38100" dir="2700000" algn="tl">
                    <a:srgbClr val="000000">
                      <a:alpha val="43137"/>
                    </a:srgbClr>
                  </a:outerShdw>
                </a:effectLst>
              </a:rPr>
              <a:t>caracter</a:t>
            </a:r>
            <a:r>
              <a:rPr lang="es-ES" i="1" dirty="0" smtClean="0">
                <a:effectLst>
                  <a:glow rad="101600">
                    <a:srgbClr val="C00000">
                      <a:alpha val="60000"/>
                    </a:srgbClr>
                  </a:glow>
                  <a:outerShdw blurRad="38100" dist="38100" dir="2700000" algn="tl">
                    <a:srgbClr val="000000">
                      <a:alpha val="43137"/>
                    </a:srgbClr>
                  </a:outerShdw>
                </a:effectLst>
              </a:rPr>
              <a:t> penitencial datan del siglo XVI. La primera procesión documentada se remonta a 1771.</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7000">
        <p14:vortex dir="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4000" fill="hold"/>
                                        <p:tgtEl>
                                          <p:spTgt spid="13"/>
                                        </p:tgtEl>
                                        <p:attrNameLst>
                                          <p:attrName>ppt_w</p:attrName>
                                        </p:attrNameLst>
                                      </p:cBhvr>
                                      <p:tavLst>
                                        <p:tav tm="0">
                                          <p:val>
                                            <p:strVal val="2/3*#ppt_w"/>
                                          </p:val>
                                        </p:tav>
                                        <p:tav tm="100000">
                                          <p:val>
                                            <p:strVal val="#ppt_w"/>
                                          </p:val>
                                        </p:tav>
                                      </p:tavLst>
                                    </p:anim>
                                    <p:anim calcmode="lin" valueType="num">
                                      <p:cBhvr>
                                        <p:cTn id="8" dur="4000" fill="hold"/>
                                        <p:tgtEl>
                                          <p:spTgt spid="13"/>
                                        </p:tgtEl>
                                        <p:attrNameLst>
                                          <p:attrName>ppt_h</p:attrName>
                                        </p:attrNameLst>
                                      </p:cBhvr>
                                      <p:tavLst>
                                        <p:tav tm="0">
                                          <p:val>
                                            <p:strVal val="2/3*#ppt_h"/>
                                          </p:val>
                                        </p:tav>
                                        <p:tav tm="100000">
                                          <p:val>
                                            <p:strVal val="#ppt_h"/>
                                          </p:val>
                                        </p:tav>
                                      </p:tavLst>
                                    </p:anim>
                                  </p:childTnLst>
                                </p:cTn>
                              </p:par>
                              <p:par>
                                <p:cTn id="9" presetID="21" presetClass="entr" presetSubtype="3"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heel(3)">
                                      <p:cBhvr>
                                        <p:cTn id="11" dur="4000"/>
                                        <p:tgtEl>
                                          <p:spTgt spid="13"/>
                                        </p:tgtEl>
                                      </p:cBhvr>
                                    </p:animEffect>
                                  </p:childTnLst>
                                </p:cTn>
                              </p:par>
                              <p:par>
                                <p:cTn id="12" presetID="23" presetClass="entr" presetSubtype="272"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4000" fill="hold"/>
                                        <p:tgtEl>
                                          <p:spTgt spid="3"/>
                                        </p:tgtEl>
                                        <p:attrNameLst>
                                          <p:attrName>ppt_w</p:attrName>
                                        </p:attrNameLst>
                                      </p:cBhvr>
                                      <p:tavLst>
                                        <p:tav tm="0">
                                          <p:val>
                                            <p:strVal val="2/3*#ppt_w"/>
                                          </p:val>
                                        </p:tav>
                                        <p:tav tm="100000">
                                          <p:val>
                                            <p:strVal val="#ppt_w"/>
                                          </p:val>
                                        </p:tav>
                                      </p:tavLst>
                                    </p:anim>
                                    <p:anim calcmode="lin" valueType="num">
                                      <p:cBhvr>
                                        <p:cTn id="15" dur="4000" fill="hold"/>
                                        <p:tgtEl>
                                          <p:spTgt spid="3"/>
                                        </p:tgtEl>
                                        <p:attrNameLst>
                                          <p:attrName>ppt_h</p:attrName>
                                        </p:attrNameLst>
                                      </p:cBhvr>
                                      <p:tavLst>
                                        <p:tav tm="0">
                                          <p:val>
                                            <p:strVal val="2/3*#ppt_h"/>
                                          </p:val>
                                        </p:tav>
                                        <p:tav tm="100000">
                                          <p:val>
                                            <p:strVal val="#ppt_h"/>
                                          </p:val>
                                        </p:tav>
                                      </p:tavLst>
                                    </p:anim>
                                  </p:childTnLst>
                                </p:cTn>
                              </p:par>
                              <p:par>
                                <p:cTn id="16" presetID="21" presetClass="entr" presetSubtype="2"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heel(2)">
                                      <p:cBhvr>
                                        <p:cTn id="18" dur="4000"/>
                                        <p:tgtEl>
                                          <p:spTgt spid="3"/>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tretch>
            <a:fillRect/>
          </a:stretch>
        </p:blipFill>
        <p:spPr bwMode="auto">
          <a:xfrm>
            <a:off x="-468560" y="0"/>
            <a:ext cx="9612560" cy="6169868"/>
          </a:xfrm>
          <a:prstGeom prst="rect">
            <a:avLst/>
          </a:prstGeom>
          <a:noFill/>
          <a:ln w="9525">
            <a:noFill/>
            <a:miter lim="800000"/>
            <a:headEnd/>
            <a:tailEnd/>
          </a:ln>
        </p:spPr>
      </p:pic>
      <p:sp>
        <p:nvSpPr>
          <p:cNvPr id="4" name="3 CuadroTexto"/>
          <p:cNvSpPr txBox="1"/>
          <p:nvPr/>
        </p:nvSpPr>
        <p:spPr>
          <a:xfrm>
            <a:off x="467544"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entonces, la tradición  de la Pasión Viviente se ha mantenido y renovado, incorporando nuevos personajes y pasajes bíblicos. Todo el pueblo se vuelca en esta fiesta imprescindible en la Semana Santa vasca.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7000">
        <p14:vortex dir="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4000" fill="hold"/>
                                        <p:tgtEl>
                                          <p:spTgt spid="4098"/>
                                        </p:tgtEl>
                                        <p:attrNameLst>
                                          <p:attrName>ppt_w</p:attrName>
                                        </p:attrNameLst>
                                      </p:cBhvr>
                                      <p:tavLst>
                                        <p:tav tm="0">
                                          <p:val>
                                            <p:strVal val="2/3*#ppt_w"/>
                                          </p:val>
                                        </p:tav>
                                        <p:tav tm="100000">
                                          <p:val>
                                            <p:strVal val="#ppt_w"/>
                                          </p:val>
                                        </p:tav>
                                      </p:tavLst>
                                    </p:anim>
                                    <p:anim calcmode="lin" valueType="num">
                                      <p:cBhvr>
                                        <p:cTn id="8" dur="4000" fill="hold"/>
                                        <p:tgtEl>
                                          <p:spTgt spid="4098"/>
                                        </p:tgtEl>
                                        <p:attrNameLst>
                                          <p:attrName>ppt_h</p:attrName>
                                        </p:attrNameLst>
                                      </p:cBhvr>
                                      <p:tavLst>
                                        <p:tav tm="0">
                                          <p:val>
                                            <p:strVal val="2/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Effect transition="in" filter="circle(out)">
                                      <p:cBhvr>
                                        <p:cTn id="11" dur="4000"/>
                                        <p:tgtEl>
                                          <p:spTgt spid="4098"/>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to3 Balmaseda.jpg"/>
          <p:cNvPicPr>
            <a:picLocks noChangeAspect="1"/>
          </p:cNvPicPr>
          <p:nvPr/>
        </p:nvPicPr>
        <p:blipFill>
          <a:blip r:embed="rId2" cstate="print"/>
          <a:stretch>
            <a:fillRect/>
          </a:stretch>
        </p:blipFill>
        <p:spPr>
          <a:xfrm>
            <a:off x="0" y="0"/>
            <a:ext cx="9144000" cy="5715000"/>
          </a:xfrm>
          <a:prstGeom prst="rect">
            <a:avLst/>
          </a:prstGeom>
        </p:spPr>
      </p:pic>
      <p:pic>
        <p:nvPicPr>
          <p:cNvPr id="3" name="2 Imagen" descr="Foto3 Balmaseda.jpg"/>
          <p:cNvPicPr>
            <a:picLocks noChangeAspect="1"/>
          </p:cNvPicPr>
          <p:nvPr/>
        </p:nvPicPr>
        <p:blipFill>
          <a:blip r:embed="rId2" cstate="print"/>
          <a:stretch>
            <a:fillRect/>
          </a:stretch>
        </p:blipFill>
        <p:spPr>
          <a:xfrm>
            <a:off x="0" y="0"/>
            <a:ext cx="9144000" cy="5715000"/>
          </a:xfrm>
          <a:prstGeom prst="rect">
            <a:avLst/>
          </a:prstGeom>
        </p:spPr>
      </p:pic>
      <p:sp>
        <p:nvSpPr>
          <p:cNvPr id="4" name="3 CuadroTexto"/>
          <p:cNvSpPr txBox="1"/>
          <p:nvPr/>
        </p:nvSpPr>
        <p:spPr>
          <a:xfrm>
            <a:off x="467544"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Más de 600 personas participan en la función, de las que cerca de 300 son actores. La fiesta recibe la friolera de 50.000 visitantes cada año. También la prensa internacional ha quedado prendada con el </a:t>
            </a:r>
            <a:r>
              <a:rPr lang="es-ES" i="1" dirty="0" err="1" smtClean="0">
                <a:effectLst>
                  <a:glow rad="101600">
                    <a:srgbClr val="C00000">
                      <a:alpha val="60000"/>
                    </a:srgbClr>
                  </a:glow>
                  <a:outerShdw blurRad="38100" dist="38100" dir="2700000" algn="tl">
                    <a:srgbClr val="000000">
                      <a:alpha val="43137"/>
                    </a:srgbClr>
                  </a:outerShdw>
                </a:effectLst>
              </a:rPr>
              <a:t>Via</a:t>
            </a:r>
            <a:r>
              <a:rPr lang="es-ES" i="1" dirty="0" smtClean="0">
                <a:effectLst>
                  <a:glow rad="101600">
                    <a:srgbClr val="C00000">
                      <a:alpha val="60000"/>
                    </a:srgbClr>
                  </a:glow>
                  <a:outerShdw blurRad="38100" dist="38100" dir="2700000" algn="tl">
                    <a:srgbClr val="000000">
                      <a:alpha val="43137"/>
                    </a:srgbClr>
                  </a:outerShdw>
                </a:effectLst>
              </a:rPr>
              <a:t> Crucis de </a:t>
            </a:r>
            <a:r>
              <a:rPr lang="es-ES" i="1" dirty="0" err="1" smtClean="0">
                <a:effectLst>
                  <a:glow rad="101600">
                    <a:srgbClr val="C00000">
                      <a:alpha val="60000"/>
                    </a:srgbClr>
                  </a:glow>
                  <a:outerShdw blurRad="38100" dist="38100" dir="2700000" algn="tl">
                    <a:srgbClr val="000000">
                      <a:alpha val="43137"/>
                    </a:srgbClr>
                  </a:outerShdw>
                </a:effectLst>
              </a:rPr>
              <a:t>Balmaseda</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vortex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4000"/>
                                        <p:tgtEl>
                                          <p:spTgt spid="2"/>
                                        </p:tgtEl>
                                      </p:cBhvr>
                                    </p:animEffect>
                                    <p:anim calcmode="lin" valueType="num">
                                      <p:cBhvr>
                                        <p:cTn id="8" dur="4000" fill="hold"/>
                                        <p:tgtEl>
                                          <p:spTgt spid="2"/>
                                        </p:tgtEl>
                                        <p:attrNameLst>
                                          <p:attrName>ppt_x</p:attrName>
                                        </p:attrNameLst>
                                      </p:cBhvr>
                                      <p:tavLst>
                                        <p:tav tm="0">
                                          <p:val>
                                            <p:strVal val="#ppt_x"/>
                                          </p:val>
                                        </p:tav>
                                        <p:tav tm="100000">
                                          <p:val>
                                            <p:strVal val="#ppt_x"/>
                                          </p:val>
                                        </p:tav>
                                      </p:tavLst>
                                    </p:anim>
                                    <p:anim calcmode="lin" valueType="num">
                                      <p:cBhvr>
                                        <p:cTn id="9" dur="4000" fill="hold"/>
                                        <p:tgtEl>
                                          <p:spTgt spid="2"/>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4000" fill="hold"/>
                                        <p:tgtEl>
                                          <p:spTgt spid="2"/>
                                        </p:tgtEl>
                                        <p:attrNameLst>
                                          <p:attrName>ppt_w</p:attrName>
                                        </p:attrNameLst>
                                      </p:cBhvr>
                                      <p:tavLst>
                                        <p:tav tm="0">
                                          <p:val>
                                            <p:strVal val="4/3*#ppt_w"/>
                                          </p:val>
                                        </p:tav>
                                        <p:tav tm="100000">
                                          <p:val>
                                            <p:strVal val="#ppt_w"/>
                                          </p:val>
                                        </p:tav>
                                      </p:tavLst>
                                    </p:anim>
                                    <p:anim calcmode="lin" valueType="num">
                                      <p:cBhvr>
                                        <p:cTn id="13" dur="4000" fill="hold"/>
                                        <p:tgtEl>
                                          <p:spTgt spid="2"/>
                                        </p:tgtEl>
                                        <p:attrNameLst>
                                          <p:attrName>ppt_h</p:attrName>
                                        </p:attrNameLst>
                                      </p:cBhvr>
                                      <p:tavLst>
                                        <p:tav tm="0">
                                          <p:val>
                                            <p:strVal val="4/3*#ppt_h"/>
                                          </p:val>
                                        </p:tav>
                                        <p:tav tm="100000">
                                          <p:val>
                                            <p:strVal val="#ppt_h"/>
                                          </p:val>
                                        </p:tav>
                                      </p:tavLst>
                                    </p:anim>
                                  </p:childTnLst>
                                </p:cTn>
                              </p:par>
                              <p:par>
                                <p:cTn id="14" presetID="42" presetClass="entr" presetSubtype="0"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4000"/>
                                        <p:tgtEl>
                                          <p:spTgt spid="3"/>
                                        </p:tgtEl>
                                      </p:cBhvr>
                                    </p:animEffect>
                                    <p:anim calcmode="lin" valueType="num">
                                      <p:cBhvr>
                                        <p:cTn id="17" dur="4000" fill="hold"/>
                                        <p:tgtEl>
                                          <p:spTgt spid="3"/>
                                        </p:tgtEl>
                                        <p:attrNameLst>
                                          <p:attrName>ppt_x</p:attrName>
                                        </p:attrNameLst>
                                      </p:cBhvr>
                                      <p:tavLst>
                                        <p:tav tm="0">
                                          <p:val>
                                            <p:strVal val="#ppt_x"/>
                                          </p:val>
                                        </p:tav>
                                        <p:tav tm="100000">
                                          <p:val>
                                            <p:strVal val="#ppt_x"/>
                                          </p:val>
                                        </p:tav>
                                      </p:tavLst>
                                    </p:anim>
                                    <p:anim calcmode="lin" valueType="num">
                                      <p:cBhvr>
                                        <p:cTn id="18" dur="4000" fill="hold"/>
                                        <p:tgtEl>
                                          <p:spTgt spid="3"/>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4000" fill="hold"/>
                                        <p:tgtEl>
                                          <p:spTgt spid="3"/>
                                        </p:tgtEl>
                                        <p:attrNameLst>
                                          <p:attrName>ppt_w</p:attrName>
                                        </p:attrNameLst>
                                      </p:cBhvr>
                                      <p:tavLst>
                                        <p:tav tm="0">
                                          <p:val>
                                            <p:strVal val="4/3*#ppt_w"/>
                                          </p:val>
                                        </p:tav>
                                        <p:tav tm="100000">
                                          <p:val>
                                            <p:strVal val="#ppt_w"/>
                                          </p:val>
                                        </p:tav>
                                      </p:tavLst>
                                    </p:anim>
                                    <p:anim calcmode="lin" valueType="num">
                                      <p:cBhvr>
                                        <p:cTn id="22" dur="4000" fill="hold"/>
                                        <p:tgtEl>
                                          <p:spTgt spid="3"/>
                                        </p:tgtEl>
                                        <p:attrNameLst>
                                          <p:attrName>ppt_h</p:attrName>
                                        </p:attrNameLst>
                                      </p:cBhvr>
                                      <p:tavLst>
                                        <p:tav tm="0">
                                          <p:val>
                                            <p:strVal val="4/3*#ppt_h"/>
                                          </p:val>
                                        </p:tav>
                                        <p:tav tm="100000">
                                          <p:val>
                                            <p:strVal val="#ppt_h"/>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aolamlm2.149458.jpg"/>
          <p:cNvPicPr>
            <a:picLocks noChangeAspect="1"/>
          </p:cNvPicPr>
          <p:nvPr/>
        </p:nvPicPr>
        <p:blipFill>
          <a:blip r:embed="rId2" cstate="print"/>
          <a:stretch>
            <a:fillRect/>
          </a:stretch>
        </p:blipFill>
        <p:spPr bwMode="auto">
          <a:xfrm>
            <a:off x="0" y="10584"/>
            <a:ext cx="9144000" cy="5693833"/>
          </a:xfrm>
          <a:prstGeom prst="rect">
            <a:avLst/>
          </a:prstGeom>
          <a:noFill/>
          <a:ln w="9525">
            <a:noFill/>
            <a:miter lim="800000"/>
            <a:headEnd/>
            <a:tailEnd/>
          </a:ln>
        </p:spPr>
      </p:pic>
      <p:sp>
        <p:nvSpPr>
          <p:cNvPr id="3" name="2 CuadroTexto"/>
          <p:cNvSpPr txBox="1"/>
          <p:nvPr/>
        </p:nvSpPr>
        <p:spPr>
          <a:xfrm>
            <a:off x="611560" y="4873724"/>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su realismo y crudeza. Por la devoción que muestra este pueblo vasco todos los años en la representación de la Semana Santa.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19000">
        <p14:vortex dir="r"/>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fltVal val="0"/>
                                          </p:val>
                                        </p:tav>
                                        <p:tav tm="100000">
                                          <p:val>
                                            <p:strVal val="#ppt_w"/>
                                          </p:val>
                                        </p:tav>
                                      </p:tavLst>
                                    </p:anim>
                                    <p:anim calcmode="lin" valueType="num">
                                      <p:cBhvr>
                                        <p:cTn id="8" dur="4000" fill="hold"/>
                                        <p:tgtEl>
                                          <p:spTgt spid="5"/>
                                        </p:tgtEl>
                                        <p:attrNameLst>
                                          <p:attrName>ppt_h</p:attrName>
                                        </p:attrNameLst>
                                      </p:cBhvr>
                                      <p:tavLst>
                                        <p:tav tm="0">
                                          <p:val>
                                            <p:strVal val="#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4000"/>
                                        <p:tgtEl>
                                          <p:spTgt spid="5"/>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2 La Veronica limpia el rostro a Jesus.jpg"/>
          <p:cNvPicPr>
            <a:picLocks noChangeAspect="1"/>
          </p:cNvPicPr>
          <p:nvPr/>
        </p:nvPicPr>
        <p:blipFill>
          <a:blip r:embed="rId2" cstate="print"/>
          <a:stretch>
            <a:fillRect/>
          </a:stretch>
        </p:blipFill>
        <p:spPr>
          <a:xfrm>
            <a:off x="0" y="0"/>
            <a:ext cx="6084168" cy="5715000"/>
          </a:xfrm>
          <a:prstGeom prst="rect">
            <a:avLst/>
          </a:prstGeom>
        </p:spPr>
      </p:pic>
      <p:pic>
        <p:nvPicPr>
          <p:cNvPr id="3" name="2 Imagen" descr="22 La Veronica limpia el rostro a Jesus.jpg"/>
          <p:cNvPicPr>
            <a:picLocks noChangeAspect="1"/>
          </p:cNvPicPr>
          <p:nvPr/>
        </p:nvPicPr>
        <p:blipFill>
          <a:blip r:embed="rId2" cstate="print"/>
          <a:stretch>
            <a:fillRect/>
          </a:stretch>
        </p:blipFill>
        <p:spPr>
          <a:xfrm>
            <a:off x="0" y="0"/>
            <a:ext cx="6084168" cy="5715000"/>
          </a:xfrm>
          <a:prstGeom prst="rect">
            <a:avLst/>
          </a:prstGeom>
        </p:spPr>
      </p:pic>
      <p:sp>
        <p:nvSpPr>
          <p:cNvPr id="4" name="3 CuadroTexto"/>
          <p:cNvSpPr txBox="1"/>
          <p:nvPr/>
        </p:nvSpPr>
        <p:spPr>
          <a:xfrm>
            <a:off x="6156176" y="1345332"/>
            <a:ext cx="2808312" cy="4247317"/>
          </a:xfrm>
          <a:prstGeom prst="rect">
            <a:avLst/>
          </a:prstGeom>
          <a:noFill/>
        </p:spPr>
        <p:txBody>
          <a:bodyPr wrap="square" rtlCol="0">
            <a:spAutoFit/>
          </a:bodyPr>
          <a:lstStyle/>
          <a:p>
            <a:r>
              <a:rPr lang="es-ES" dirty="0" smtClean="0"/>
              <a:t> </a:t>
            </a:r>
            <a:r>
              <a:rPr lang="es-ES" i="1" dirty="0" smtClean="0">
                <a:effectLst>
                  <a:glow rad="101600">
                    <a:srgbClr val="C00000">
                      <a:alpha val="60000"/>
                    </a:srgbClr>
                  </a:glow>
                  <a:outerShdw blurRad="38100" dist="38100" dir="2700000" algn="tl">
                    <a:srgbClr val="000000">
                      <a:alpha val="43137"/>
                    </a:srgbClr>
                  </a:outerShdw>
                </a:effectLst>
              </a:rPr>
              <a:t>La imagen de las diferentes cofradías o hermandades religiosas acompañando a los diferentes pasos de Cristo o la Virgen no deja de ser un paisaje habitual que inmediatamente asociamos a las fechas en las que, según el calendario cristiano, se conmemora la pasión, muerte y</a:t>
            </a:r>
          </a:p>
          <a:p>
            <a:r>
              <a:rPr lang="es-ES" i="1" dirty="0" smtClean="0">
                <a:effectLst>
                  <a:glow rad="101600">
                    <a:srgbClr val="C00000">
                      <a:alpha val="60000"/>
                    </a:srgbClr>
                  </a:glow>
                  <a:outerShdw blurRad="38100" dist="38100" dir="2700000" algn="tl">
                    <a:srgbClr val="000000">
                      <a:alpha val="43137"/>
                    </a:srgbClr>
                  </a:outerShdw>
                </a:effectLst>
              </a:rPr>
              <a:t>resurrección de Jesús de Nazaret.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5000">
        <p14:vortex dir="r"/>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4/3*#ppt_w"/>
                                          </p:val>
                                        </p:tav>
                                        <p:tav tm="100000">
                                          <p:val>
                                            <p:strVal val="#ppt_w"/>
                                          </p:val>
                                        </p:tav>
                                      </p:tavLst>
                                    </p:anim>
                                    <p:anim calcmode="lin" valueType="num">
                                      <p:cBhvr>
                                        <p:cTn id="8" dur="4000" fill="hold"/>
                                        <p:tgtEl>
                                          <p:spTgt spid="2"/>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diamond(in)">
                                      <p:cBhvr>
                                        <p:cTn id="11" dur="4000"/>
                                        <p:tgtEl>
                                          <p:spTgt spid="2"/>
                                        </p:tgtEl>
                                      </p:cBhvr>
                                    </p:animEffect>
                                  </p:childTnLst>
                                </p:cTn>
                              </p:par>
                              <p:par>
                                <p:cTn id="12" presetID="23" presetClass="entr" presetSubtype="288"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4000" fill="hold"/>
                                        <p:tgtEl>
                                          <p:spTgt spid="3"/>
                                        </p:tgtEl>
                                        <p:attrNameLst>
                                          <p:attrName>ppt_w</p:attrName>
                                        </p:attrNameLst>
                                      </p:cBhvr>
                                      <p:tavLst>
                                        <p:tav tm="0">
                                          <p:val>
                                            <p:strVal val="4/3*#ppt_w"/>
                                          </p:val>
                                        </p:tav>
                                        <p:tav tm="100000">
                                          <p:val>
                                            <p:strVal val="#ppt_w"/>
                                          </p:val>
                                        </p:tav>
                                      </p:tavLst>
                                    </p:anim>
                                    <p:anim calcmode="lin" valueType="num">
                                      <p:cBhvr>
                                        <p:cTn id="15" dur="4000" fill="hold"/>
                                        <p:tgtEl>
                                          <p:spTgt spid="3"/>
                                        </p:tgtEl>
                                        <p:attrNameLst>
                                          <p:attrName>ppt_h</p:attrName>
                                        </p:attrNameLst>
                                      </p:cBhvr>
                                      <p:tavLst>
                                        <p:tav tm="0">
                                          <p:val>
                                            <p:strVal val="4/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circle(out)">
                                      <p:cBhvr>
                                        <p:cTn id="18" dur="4000"/>
                                        <p:tgtEl>
                                          <p:spTgt spid="3"/>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jpg"/>
          <p:cNvPicPr>
            <a:picLocks noChangeAspect="1"/>
          </p:cNvPicPr>
          <p:nvPr/>
        </p:nvPicPr>
        <p:blipFill>
          <a:blip r:embed="rId2" cstate="print"/>
          <a:stretch>
            <a:fillRect/>
          </a:stretch>
        </p:blipFill>
        <p:spPr bwMode="auto">
          <a:xfrm>
            <a:off x="0" y="0"/>
            <a:ext cx="5135378" cy="5715000"/>
          </a:xfrm>
          <a:prstGeom prst="rect">
            <a:avLst/>
          </a:prstGeom>
          <a:noFill/>
          <a:ln w="9525">
            <a:noFill/>
            <a:miter lim="800000"/>
            <a:headEnd/>
            <a:tailEnd/>
          </a:ln>
        </p:spPr>
      </p:pic>
      <p:sp>
        <p:nvSpPr>
          <p:cNvPr id="3" name="2 CuadroTexto"/>
          <p:cNvSpPr txBox="1"/>
          <p:nvPr/>
        </p:nvSpPr>
        <p:spPr>
          <a:xfrm>
            <a:off x="5292080" y="1705372"/>
            <a:ext cx="3636912" cy="317009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Desde el momento de la aprehensión de Jesucristo hasta el de su crucifixión y sepultura. La localidad vizcaína de </a:t>
            </a:r>
            <a:r>
              <a:rPr lang="es-ES" sz="2000" i="1" dirty="0" err="1" smtClean="0">
                <a:effectLst>
                  <a:glow rad="101600">
                    <a:srgbClr val="C00000">
                      <a:alpha val="60000"/>
                    </a:srgbClr>
                  </a:glow>
                  <a:outerShdw blurRad="38100" dist="38100" dir="2700000" algn="tl">
                    <a:srgbClr val="000000">
                      <a:alpha val="43137"/>
                    </a:srgbClr>
                  </a:outerShdw>
                </a:effectLst>
              </a:rPr>
              <a:t>Balmaseda</a:t>
            </a:r>
            <a:r>
              <a:rPr lang="es-ES" sz="2000" i="1" dirty="0" smtClean="0">
                <a:effectLst>
                  <a:glow rad="101600">
                    <a:srgbClr val="C00000">
                      <a:alpha val="60000"/>
                    </a:srgbClr>
                  </a:glow>
                  <a:outerShdw blurRad="38100" dist="38100" dir="2700000" algn="tl">
                    <a:srgbClr val="000000">
                      <a:alpha val="43137"/>
                    </a:srgbClr>
                  </a:outerShdw>
                </a:effectLst>
              </a:rPr>
              <a:t> alardea, por méritos propios, de tener una de las Pasiones vivientes más espectaculares y tradicionales de la geografía ibérica.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0000">
        <p15:prstTrans prst="pageCurlDouble"/>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2/3*#ppt_w"/>
                                          </p:val>
                                        </p:tav>
                                        <p:tav tm="100000">
                                          <p:val>
                                            <p:strVal val="#ppt_w"/>
                                          </p:val>
                                        </p:tav>
                                      </p:tavLst>
                                    </p:anim>
                                    <p:anim calcmode="lin" valueType="num">
                                      <p:cBhvr>
                                        <p:cTn id="8" dur="4000" fill="hold"/>
                                        <p:tgtEl>
                                          <p:spTgt spid="2"/>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ox(out)">
                                      <p:cBhvr>
                                        <p:cTn id="11" dur="4000"/>
                                        <p:tgtEl>
                                          <p:spTgt spid="2"/>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3.JPG"/>
          <p:cNvPicPr>
            <a:picLocks noGrp="1" noChangeAspect="1"/>
          </p:cNvPicPr>
          <p:nvPr isPhoto="1"/>
        </p:nvPicPr>
        <p:blipFill>
          <a:blip r:embed="rId2" cstate="print"/>
          <a:stretch>
            <a:fillRect/>
          </a:stretch>
        </p:blipFill>
        <p:spPr bwMode="auto">
          <a:xfrm>
            <a:off x="0" y="5292"/>
            <a:ext cx="9144000" cy="5693833"/>
          </a:xfrm>
          <a:prstGeom prst="rect">
            <a:avLst/>
          </a:prstGeom>
          <a:noFill/>
          <a:ln w="9525">
            <a:noFill/>
            <a:miter lim="800000"/>
            <a:headEnd/>
            <a:tailEnd/>
          </a:ln>
        </p:spPr>
      </p:pic>
      <p:sp>
        <p:nvSpPr>
          <p:cNvPr id="3" name="2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existen ciertas poblaciones que, además de las dichas y consabidas procesiones, se lanzan a la calle para representar, con actores de carne y hueso, habitualmente vecinos del mismo pueblo, los diferentes pasos que componen el Vía Crucis.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ripple/>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Horizontal)">
                                      <p:cBhvr>
                                        <p:cTn id="7" dur="4000"/>
                                        <p:tgtEl>
                                          <p:spTgt spid="19"/>
                                        </p:tgtEl>
                                      </p:cBhvr>
                                    </p:animEffect>
                                  </p:childTnLst>
                                </p:cTn>
                              </p:par>
                              <p:par>
                                <p:cTn id="8" presetID="23" presetClass="entr" presetSubtype="272"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p:cTn id="10" dur="4000" fill="hold"/>
                                        <p:tgtEl>
                                          <p:spTgt spid="19"/>
                                        </p:tgtEl>
                                        <p:attrNameLst>
                                          <p:attrName>ppt_w</p:attrName>
                                        </p:attrNameLst>
                                      </p:cBhvr>
                                      <p:tavLst>
                                        <p:tav tm="0">
                                          <p:val>
                                            <p:strVal val="2/3*#ppt_w"/>
                                          </p:val>
                                        </p:tav>
                                        <p:tav tm="100000">
                                          <p:val>
                                            <p:strVal val="#ppt_w"/>
                                          </p:val>
                                        </p:tav>
                                      </p:tavLst>
                                    </p:anim>
                                    <p:anim calcmode="lin" valueType="num">
                                      <p:cBhvr>
                                        <p:cTn id="11" dur="4000" fill="hold"/>
                                        <p:tgtEl>
                                          <p:spTgt spid="19"/>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frailecillos_6796.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251520" y="4081636"/>
            <a:ext cx="849694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Viernes Santo, desde las 9:30 de la mañana, se inicia con el juicio ante Pilatos, la flagelación y el recorrido del resto de estaciones hasta la novena, que es la tercera caída. Atravesado el Puente Viejo, se llega al escenario en el que está preparado todo para la crucifixión y muerte de Jesús, junto a los dos ladrones que le acompañaban, para terminar con el descenso de la cruz y traslado al sepulcro.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47000">
        <p14:vortex dir="r"/>
      </p:transition>
    </mc:Choice>
    <mc:Fallback xmlns="">
      <p:transition spd="slow" advTm="4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Scale>
                                      <p:cBhvr>
                                        <p:cTn id="7" dur="4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4000" decel="50000" fill="hold">
                                          <p:stCondLst>
                                            <p:cond delay="0"/>
                                          </p:stCondLst>
                                        </p:cTn>
                                        <p:tgtEl>
                                          <p:spTgt spid="15"/>
                                        </p:tgtEl>
                                        <p:attrNameLst>
                                          <p:attrName>ppt_x</p:attrName>
                                          <p:attrName>ppt_y</p:attrName>
                                        </p:attrNameLst>
                                      </p:cBhvr>
                                    </p:animMotion>
                                    <p:animEffect transition="in" filter="fade">
                                      <p:cBhvr>
                                        <p:cTn id="9" dur="4000"/>
                                        <p:tgtEl>
                                          <p:spTgt spid="15"/>
                                        </p:tgtEl>
                                      </p:cBhvr>
                                    </p:animEffect>
                                  </p:childTnLst>
                                </p:cTn>
                              </p:par>
                              <p:par>
                                <p:cTn id="10" presetID="23" presetClass="entr" presetSubtype="288" fill="hold" nodeType="with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0" fill="hold"/>
                                        <p:tgtEl>
                                          <p:spTgt spid="15"/>
                                        </p:tgtEl>
                                        <p:attrNameLst>
                                          <p:attrName>ppt_w</p:attrName>
                                        </p:attrNameLst>
                                      </p:cBhvr>
                                      <p:tavLst>
                                        <p:tav tm="0">
                                          <p:val>
                                            <p:strVal val="4/3*#ppt_w"/>
                                          </p:val>
                                        </p:tav>
                                        <p:tav tm="100000">
                                          <p:val>
                                            <p:strVal val="#ppt_w"/>
                                          </p:val>
                                        </p:tav>
                                      </p:tavLst>
                                    </p:anim>
                                    <p:anim calcmode="lin" valueType="num">
                                      <p:cBhvr>
                                        <p:cTn id="13" dur="5000" fill="hold"/>
                                        <p:tgtEl>
                                          <p:spTgt spid="15"/>
                                        </p:tgtEl>
                                        <p:attrNameLst>
                                          <p:attrName>ppt_h</p:attrName>
                                        </p:attrNameLst>
                                      </p:cBhvr>
                                      <p:tavLst>
                                        <p:tav tm="0">
                                          <p:val>
                                            <p:strVal val="4/3*#ppt_h"/>
                                          </p:val>
                                        </p:tav>
                                        <p:tav tm="100000">
                                          <p:val>
                                            <p:strVal val="#ppt_h"/>
                                          </p:val>
                                        </p:tav>
                                      </p:tavLst>
                                    </p:anim>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1"/>
                                          </p:val>
                                        </p:tav>
                                        <p:tav tm="100000">
                                          <p:val>
                                            <p:strVal val="#ppt_x"/>
                                          </p:val>
                                        </p:tav>
                                      </p:tavLst>
                                    </p:anim>
                                    <p:anim calcmode="lin" valueType="num">
                                      <p:cBhvr>
                                        <p:cTn id="1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Para fondo.jpg"/>
          <p:cNvPicPr>
            <a:picLocks noChangeAspect="1"/>
          </p:cNvPicPr>
          <p:nvPr/>
        </p:nvPicPr>
        <p:blipFill>
          <a:blip r:embed="rId2" cstate="print"/>
          <a:stretch>
            <a:fillRect/>
          </a:stretch>
        </p:blipFill>
        <p:spPr>
          <a:xfrm>
            <a:off x="0" y="0"/>
            <a:ext cx="9144000" cy="5715000"/>
          </a:xfrm>
          <a:prstGeom prst="rect">
            <a:avLst/>
          </a:prstGeom>
        </p:spPr>
      </p:pic>
      <p:sp>
        <p:nvSpPr>
          <p:cNvPr id="9" name="8 Rectángulo"/>
          <p:cNvSpPr/>
          <p:nvPr/>
        </p:nvSpPr>
        <p:spPr>
          <a:xfrm>
            <a:off x="0" y="0"/>
            <a:ext cx="9144000" cy="5715000"/>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850" name="WordArt 2"/>
          <p:cNvSpPr>
            <a:spLocks noChangeArrowheads="1" noChangeShapeType="1" noTextEdit="1"/>
          </p:cNvSpPr>
          <p:nvPr/>
        </p:nvSpPr>
        <p:spPr bwMode="auto">
          <a:xfrm>
            <a:off x="1692276" y="194028"/>
            <a:ext cx="5832475" cy="825500"/>
          </a:xfrm>
          <a:prstGeom prst="rect">
            <a:avLst/>
          </a:prstGeom>
        </p:spPr>
        <p:txBody>
          <a:bodyPr wrap="none" fromWordArt="1">
            <a:prstTxWarp prst="textDeflate">
              <a:avLst>
                <a:gd name="adj" fmla="val 24903"/>
              </a:avLst>
            </a:prstTxWarp>
            <a:scene3d>
              <a:camera prst="perspectiveAbove"/>
              <a:lightRig rig="legacyHarsh3" dir="t"/>
            </a:scene3d>
            <a:sp3d extrusionH="430200" prstMaterial="legacyMatte">
              <a:bevelT w="38100" h="38100" prst="angle"/>
              <a:extrusionClr>
                <a:srgbClr val="FF6600"/>
              </a:extrusionClr>
            </a:sp3d>
          </a:bodyPr>
          <a:lstStyle/>
          <a:p>
            <a:pPr algn="ct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1908176" y="1236487"/>
            <a:ext cx="5040313" cy="657930"/>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8852" name="WordArt 4"/>
          <p:cNvSpPr>
            <a:spLocks noChangeArrowheads="1" noChangeShapeType="1" noTextEdit="1"/>
          </p:cNvSpPr>
          <p:nvPr/>
        </p:nvSpPr>
        <p:spPr bwMode="auto">
          <a:xfrm>
            <a:off x="1476376" y="2280709"/>
            <a:ext cx="6264275" cy="661458"/>
          </a:xfrm>
          <a:prstGeom prst="rect">
            <a:avLst/>
          </a:prstGeom>
        </p:spPr>
        <p:txBody>
          <a:bodyPr wrap="none" fromWordArt="1">
            <a:prstTxWarp prst="textCanUp">
              <a:avLst>
                <a:gd name="adj" fmla="val 72727"/>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Vientos del alma</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endParaRPr>
          </a:p>
        </p:txBody>
      </p:sp>
      <p:sp>
        <p:nvSpPr>
          <p:cNvPr id="78854" name="WordArt 6"/>
          <p:cNvSpPr>
            <a:spLocks noChangeArrowheads="1" noChangeShapeType="1" noTextEdit="1"/>
          </p:cNvSpPr>
          <p:nvPr/>
        </p:nvSpPr>
        <p:spPr bwMode="auto">
          <a:xfrm>
            <a:off x="1518147" y="2853344"/>
            <a:ext cx="5761037" cy="659694"/>
          </a:xfrm>
          <a:prstGeom prst="rect">
            <a:avLst/>
          </a:prstGeom>
        </p:spPr>
        <p:txBody>
          <a:bodyPr wrap="none" fromWordArt="1">
            <a:prstTxWarp prst="textCanDown">
              <a:avLst>
                <a:gd name="adj" fmla="val 16007"/>
              </a:avLst>
            </a:prstTxWarp>
            <a:scene3d>
              <a:camera prst="perspectiveRelaxedModerately"/>
              <a:lightRig rig="threePt" dir="t"/>
            </a:scene3d>
            <a:sp3d extrusionH="57150">
              <a:bevelT w="38100" h="38100" prst="angle"/>
            </a:sp3d>
          </a:bodyPr>
          <a:lstStyle/>
          <a:p>
            <a:pPr algn="ct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Sermón en el Monte Galileo</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endPar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endParaRPr>
          </a:p>
        </p:txBody>
      </p:sp>
      <p:sp>
        <p:nvSpPr>
          <p:cNvPr id="78855" name="WordArt 7"/>
          <p:cNvSpPr>
            <a:spLocks noChangeArrowheads="1" noChangeShapeType="1" noTextEdit="1"/>
          </p:cNvSpPr>
          <p:nvPr/>
        </p:nvSpPr>
        <p:spPr bwMode="auto">
          <a:xfrm>
            <a:off x="1476376" y="3643775"/>
            <a:ext cx="5544717" cy="68480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Mary </a:t>
            </a:r>
            <a:r>
              <a:rPr lang="es-ES" sz="3600" kern="10" dirty="0" err="1"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goes</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to</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Jesús</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a:t>
            </a:r>
            <a:endPar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endParaRPr>
          </a:p>
        </p:txBody>
      </p:sp>
      <p:sp>
        <p:nvSpPr>
          <p:cNvPr id="82954" name="WordArt 10"/>
          <p:cNvSpPr>
            <a:spLocks noChangeArrowheads="1" noChangeShapeType="1" noTextEdit="1"/>
          </p:cNvSpPr>
          <p:nvPr/>
        </p:nvSpPr>
        <p:spPr bwMode="auto">
          <a:xfrm>
            <a:off x="1476376" y="4695474"/>
            <a:ext cx="6048375" cy="52740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Jesús de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Nazret</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35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grpId="0"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grpId="1"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4500"/>
                            </p:stCondLst>
                            <p:childTnLst>
                              <p:par>
                                <p:cTn id="19" presetID="47" presetClass="entr" presetSubtype="0" fill="hold" grpId="0"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p:stCondLst>
                              <p:cond delay="7000"/>
                            </p:stCondLst>
                            <p:childTnLst>
                              <p:par>
                                <p:cTn id="25" presetID="42" presetClass="entr" presetSubtype="0" fill="hold" grpId="0" nodeType="afterEffect">
                                  <p:stCondLst>
                                    <p:cond delay="500"/>
                                  </p:stCondLst>
                                  <p:childTnLst>
                                    <p:set>
                                      <p:cBhvr>
                                        <p:cTn id="26" dur="1" fill="hold">
                                          <p:stCondLst>
                                            <p:cond delay="0"/>
                                          </p:stCondLst>
                                        </p:cTn>
                                        <p:tgtEl>
                                          <p:spTgt spid="78854"/>
                                        </p:tgtEl>
                                        <p:attrNameLst>
                                          <p:attrName>style.visibility</p:attrName>
                                        </p:attrNameLst>
                                      </p:cBhvr>
                                      <p:to>
                                        <p:strVal val="visible"/>
                                      </p:to>
                                    </p:set>
                                    <p:animEffect transition="in" filter="fade">
                                      <p:cBhvr>
                                        <p:cTn id="27" dur="2000"/>
                                        <p:tgtEl>
                                          <p:spTgt spid="78854"/>
                                        </p:tgtEl>
                                      </p:cBhvr>
                                    </p:animEffect>
                                    <p:anim calcmode="lin" valueType="num">
                                      <p:cBhvr>
                                        <p:cTn id="28" dur="2000" fill="hold"/>
                                        <p:tgtEl>
                                          <p:spTgt spid="78854"/>
                                        </p:tgtEl>
                                        <p:attrNameLst>
                                          <p:attrName>ppt_x</p:attrName>
                                        </p:attrNameLst>
                                      </p:cBhvr>
                                      <p:tavLst>
                                        <p:tav tm="0">
                                          <p:val>
                                            <p:strVal val="#ppt_x"/>
                                          </p:val>
                                        </p:tav>
                                        <p:tav tm="100000">
                                          <p:val>
                                            <p:strVal val="#ppt_x"/>
                                          </p:val>
                                        </p:tav>
                                      </p:tavLst>
                                    </p:anim>
                                    <p:anim calcmode="lin" valueType="num">
                                      <p:cBhvr>
                                        <p:cTn id="29" dur="2000" fill="hold"/>
                                        <p:tgtEl>
                                          <p:spTgt spid="78854"/>
                                        </p:tgtEl>
                                        <p:attrNameLst>
                                          <p:attrName>ppt_y</p:attrName>
                                        </p:attrNameLst>
                                      </p:cBhvr>
                                      <p:tavLst>
                                        <p:tav tm="0">
                                          <p:val>
                                            <p:strVal val="#ppt_y+.1"/>
                                          </p:val>
                                        </p:tav>
                                        <p:tav tm="100000">
                                          <p:val>
                                            <p:strVal val="#ppt_y"/>
                                          </p:val>
                                        </p:tav>
                                      </p:tavLst>
                                    </p:anim>
                                  </p:childTnLst>
                                </p:cTn>
                              </p:par>
                            </p:childTnLst>
                          </p:cTn>
                        </p:par>
                        <p:par>
                          <p:cTn id="30" fill="hold">
                            <p:stCondLst>
                              <p:cond delay="9500"/>
                            </p:stCondLst>
                            <p:childTnLst>
                              <p:par>
                                <p:cTn id="31" presetID="23" presetClass="entr" presetSubtype="16" fill="hold" grpId="1" nodeType="afterEffect">
                                  <p:stCondLst>
                                    <p:cond delay="500"/>
                                  </p:stCondLst>
                                  <p:childTnLst>
                                    <p:set>
                                      <p:cBhvr>
                                        <p:cTn id="32" dur="1" fill="hold">
                                          <p:stCondLst>
                                            <p:cond delay="0"/>
                                          </p:stCondLst>
                                        </p:cTn>
                                        <p:tgtEl>
                                          <p:spTgt spid="78855"/>
                                        </p:tgtEl>
                                        <p:attrNameLst>
                                          <p:attrName>style.visibility</p:attrName>
                                        </p:attrNameLst>
                                      </p:cBhvr>
                                      <p:to>
                                        <p:strVal val="visible"/>
                                      </p:to>
                                    </p:set>
                                    <p:anim calcmode="lin" valueType="num">
                                      <p:cBhvr>
                                        <p:cTn id="33" dur="2000" fill="hold"/>
                                        <p:tgtEl>
                                          <p:spTgt spid="78855"/>
                                        </p:tgtEl>
                                        <p:attrNameLst>
                                          <p:attrName>ppt_w</p:attrName>
                                        </p:attrNameLst>
                                      </p:cBhvr>
                                      <p:tavLst>
                                        <p:tav tm="0">
                                          <p:val>
                                            <p:fltVal val="0"/>
                                          </p:val>
                                        </p:tav>
                                        <p:tav tm="100000">
                                          <p:val>
                                            <p:strVal val="#ppt_w"/>
                                          </p:val>
                                        </p:tav>
                                      </p:tavLst>
                                    </p:anim>
                                    <p:anim calcmode="lin" valueType="num">
                                      <p:cBhvr>
                                        <p:cTn id="34" dur="2000" fill="hold"/>
                                        <p:tgtEl>
                                          <p:spTgt spid="78855"/>
                                        </p:tgtEl>
                                        <p:attrNameLst>
                                          <p:attrName>ppt_h</p:attrName>
                                        </p:attrNameLst>
                                      </p:cBhvr>
                                      <p:tavLst>
                                        <p:tav tm="0">
                                          <p:val>
                                            <p:fltVal val="0"/>
                                          </p:val>
                                        </p:tav>
                                        <p:tav tm="100000">
                                          <p:val>
                                            <p:strVal val="#ppt_h"/>
                                          </p:val>
                                        </p:tav>
                                      </p:tavLst>
                                    </p:anim>
                                  </p:childTnLst>
                                </p:cTn>
                              </p:par>
                            </p:childTnLst>
                          </p:cTn>
                        </p:par>
                        <p:par>
                          <p:cTn id="35" fill="hold">
                            <p:stCondLst>
                              <p:cond delay="12000"/>
                            </p:stCondLst>
                            <p:childTnLst>
                              <p:par>
                                <p:cTn id="36" presetID="23" presetClass="entr" presetSubtype="16" fill="hold" grpId="0" nodeType="afterEffect">
                                  <p:stCondLst>
                                    <p:cond delay="500"/>
                                  </p:stCondLst>
                                  <p:childTnLst>
                                    <p:set>
                                      <p:cBhvr>
                                        <p:cTn id="37" dur="1" fill="hold">
                                          <p:stCondLst>
                                            <p:cond delay="0"/>
                                          </p:stCondLst>
                                        </p:cTn>
                                        <p:tgtEl>
                                          <p:spTgt spid="82954"/>
                                        </p:tgtEl>
                                        <p:attrNameLst>
                                          <p:attrName>style.visibility</p:attrName>
                                        </p:attrNameLst>
                                      </p:cBhvr>
                                      <p:to>
                                        <p:strVal val="visible"/>
                                      </p:to>
                                    </p:set>
                                    <p:anim calcmode="lin" valueType="num">
                                      <p:cBhvr>
                                        <p:cTn id="38" dur="2000" fill="hold"/>
                                        <p:tgtEl>
                                          <p:spTgt spid="82954"/>
                                        </p:tgtEl>
                                        <p:attrNameLst>
                                          <p:attrName>ppt_w</p:attrName>
                                        </p:attrNameLst>
                                      </p:cBhvr>
                                      <p:tavLst>
                                        <p:tav tm="0">
                                          <p:val>
                                            <p:fltVal val="0"/>
                                          </p:val>
                                        </p:tav>
                                        <p:tav tm="100000">
                                          <p:val>
                                            <p:strVal val="#ppt_w"/>
                                          </p:val>
                                        </p:tav>
                                      </p:tavLst>
                                    </p:anim>
                                    <p:anim calcmode="lin" valueType="num">
                                      <p:cBhvr>
                                        <p:cTn id="39" dur="2000" fill="hold"/>
                                        <p:tgtEl>
                                          <p:spTgt spid="8295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animBg="1"/>
      <p:bldP spid="78851" grpId="0" animBg="1"/>
      <p:bldP spid="78851" grpId="1" animBg="1"/>
      <p:bldP spid="78852" grpId="0" animBg="1"/>
      <p:bldP spid="78854" grpId="0" animBg="1"/>
      <p:bldP spid="78855" grpId="1"/>
      <p:bldP spid="82954"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33652396"/>
      </p:ext>
    </p:extLst>
  </p:cSld>
  <p:clrMapOvr>
    <a:masterClrMapping/>
  </p:clrMapOvr>
  <mc:AlternateContent xmlns:mc="http://schemas.openxmlformats.org/markup-compatibility/2006">
    <mc:Choice xmlns:p14="http://schemas.microsoft.com/office/powerpoint/2010/main" Requires="p14">
      <p:transition spd="slow" p14:dur="35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4456</TotalTime>
  <Words>2596</Words>
  <Application>Microsoft Office PowerPoint</Application>
  <PresentationFormat>Presentación en pantalla (16:10)</PresentationFormat>
  <Paragraphs>84</Paragraphs>
  <Slides>57</Slides>
  <Notes>2</Notes>
  <HiddenSlides>0</HiddenSlides>
  <MMClips>0</MMClips>
  <ScaleCrop>false</ScaleCrop>
  <HeadingPairs>
    <vt:vector size="6" baseType="variant">
      <vt:variant>
        <vt:lpstr>Fuentes usadas</vt:lpstr>
      </vt:variant>
      <vt:variant>
        <vt:i4>10</vt:i4>
      </vt:variant>
      <vt:variant>
        <vt:lpstr>Tema</vt:lpstr>
      </vt:variant>
      <vt:variant>
        <vt:i4>3</vt:i4>
      </vt:variant>
      <vt:variant>
        <vt:lpstr>Títulos de diapositiva</vt:lpstr>
      </vt:variant>
      <vt:variant>
        <vt:i4>57</vt:i4>
      </vt:variant>
    </vt:vector>
  </HeadingPairs>
  <TitlesOfParts>
    <vt:vector size="70" baseType="lpstr">
      <vt:lpstr>Arial</vt:lpstr>
      <vt:lpstr>Arial Black</vt:lpstr>
      <vt:lpstr>Calibri</vt:lpstr>
      <vt:lpstr>Calibri Light</vt:lpstr>
      <vt:lpstr>DengXian</vt:lpstr>
      <vt:lpstr>High Tower Text</vt:lpstr>
      <vt:lpstr>Highlight LET</vt:lpstr>
      <vt:lpstr>Kristen ITC</vt:lpstr>
      <vt:lpstr>Lucida Bright</vt:lpstr>
      <vt:lpstr>Times New Roman</vt:lpstr>
      <vt:lpstr>Tema de Office</vt:lpstr>
      <vt:lpstr>1_Tema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398</cp:revision>
  <dcterms:created xsi:type="dcterms:W3CDTF">2015-07-06T15:50:58Z</dcterms:created>
  <dcterms:modified xsi:type="dcterms:W3CDTF">2024-03-21T22:45:37Z</dcterms:modified>
</cp:coreProperties>
</file>