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5" r:id="rId1"/>
    <p:sldMasterId id="2147483836" r:id="rId2"/>
  </p:sldMasterIdLst>
  <p:sldIdLst>
    <p:sldId id="330" r:id="rId3"/>
    <p:sldId id="331" r:id="rId4"/>
    <p:sldId id="257" r:id="rId5"/>
    <p:sldId id="258" r:id="rId6"/>
    <p:sldId id="259" r:id="rId7"/>
    <p:sldId id="260" r:id="rId8"/>
    <p:sldId id="262" r:id="rId9"/>
    <p:sldId id="264" r:id="rId10"/>
    <p:sldId id="288" r:id="rId11"/>
    <p:sldId id="266" r:id="rId12"/>
    <p:sldId id="265" r:id="rId13"/>
    <p:sldId id="267" r:id="rId14"/>
    <p:sldId id="268" r:id="rId15"/>
    <p:sldId id="269" r:id="rId16"/>
    <p:sldId id="270" r:id="rId17"/>
    <p:sldId id="271" r:id="rId18"/>
    <p:sldId id="275" r:id="rId19"/>
    <p:sldId id="272" r:id="rId20"/>
    <p:sldId id="273" r:id="rId21"/>
    <p:sldId id="276" r:id="rId22"/>
    <p:sldId id="277" r:id="rId23"/>
    <p:sldId id="274" r:id="rId24"/>
    <p:sldId id="302" r:id="rId25"/>
    <p:sldId id="303" r:id="rId26"/>
    <p:sldId id="278" r:id="rId27"/>
    <p:sldId id="279" r:id="rId28"/>
    <p:sldId id="304" r:id="rId29"/>
    <p:sldId id="280" r:id="rId30"/>
    <p:sldId id="305" r:id="rId31"/>
    <p:sldId id="306" r:id="rId32"/>
    <p:sldId id="297" r:id="rId33"/>
    <p:sldId id="281" r:id="rId34"/>
    <p:sldId id="282" r:id="rId35"/>
    <p:sldId id="307" r:id="rId36"/>
    <p:sldId id="308" r:id="rId37"/>
    <p:sldId id="309" r:id="rId38"/>
    <p:sldId id="310" r:id="rId39"/>
    <p:sldId id="314" r:id="rId40"/>
    <p:sldId id="311" r:id="rId41"/>
    <p:sldId id="315" r:id="rId42"/>
    <p:sldId id="316" r:id="rId43"/>
    <p:sldId id="317" r:id="rId44"/>
    <p:sldId id="283" r:id="rId45"/>
    <p:sldId id="285" r:id="rId46"/>
    <p:sldId id="286" r:id="rId47"/>
    <p:sldId id="296" r:id="rId48"/>
    <p:sldId id="318" r:id="rId49"/>
    <p:sldId id="287" r:id="rId50"/>
    <p:sldId id="289" r:id="rId51"/>
    <p:sldId id="292" r:id="rId52"/>
    <p:sldId id="294" r:id="rId53"/>
    <p:sldId id="298" r:id="rId54"/>
    <p:sldId id="332" r:id="rId55"/>
    <p:sldId id="333" r:id="rId56"/>
    <p:sldId id="334" r:id="rId57"/>
    <p:sldId id="335" r:id="rId58"/>
    <p:sldId id="329" r:id="rId59"/>
    <p:sldId id="336" r:id="rId60"/>
  </p:sldIdLst>
  <p:sldSz cx="9144000" cy="5715000" type="screen16x10"/>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umtLmBYpIO+PzjXjuWGyWw==" hashData="QWDDPJrcytA0lLiDymkgxfek5d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C387"/>
    <a:srgbClr val="BAAF5E"/>
    <a:srgbClr val="9D9261"/>
    <a:srgbClr val="960000"/>
    <a:srgbClr val="FF3300"/>
    <a:srgbClr val="663300"/>
    <a:srgbClr val="835017"/>
    <a:srgbClr val="1750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27" autoAdjust="0"/>
    <p:restoredTop sz="94660"/>
  </p:normalViewPr>
  <p:slideViewPr>
    <p:cSldViewPr>
      <p:cViewPr>
        <p:scale>
          <a:sx n="60" d="100"/>
          <a:sy n="60" d="100"/>
        </p:scale>
        <p:origin x="576" y="36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3 Rectángulo"/>
          <p:cNvSpPr/>
          <p:nvPr/>
        </p:nvSpPr>
        <p:spPr>
          <a:xfrm>
            <a:off x="0" y="0"/>
            <a:ext cx="365125" cy="5711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5" name="4 Rectángulo"/>
          <p:cNvSpPr/>
          <p:nvPr/>
        </p:nvSpPr>
        <p:spPr>
          <a:xfrm>
            <a:off x="309563" y="566738"/>
            <a:ext cx="4603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6" name="5 Rectángulo"/>
          <p:cNvSpPr/>
          <p:nvPr/>
        </p:nvSpPr>
        <p:spPr>
          <a:xfrm>
            <a:off x="268288" y="566738"/>
            <a:ext cx="2857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7" name="6 Rectángulo"/>
          <p:cNvSpPr/>
          <p:nvPr/>
        </p:nvSpPr>
        <p:spPr>
          <a:xfrm>
            <a:off x="249238"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0" name="9 Rectángulo"/>
          <p:cNvSpPr/>
          <p:nvPr/>
        </p:nvSpPr>
        <p:spPr>
          <a:xfrm>
            <a:off x="222250" y="566738"/>
            <a:ext cx="793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1" name="10 Rectángulo"/>
          <p:cNvSpPr/>
          <p:nvPr/>
        </p:nvSpPr>
        <p:spPr>
          <a:xfrm>
            <a:off x="255588" y="4206875"/>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2" name="11 Rectángulo"/>
          <p:cNvSpPr/>
          <p:nvPr/>
        </p:nvSpPr>
        <p:spPr>
          <a:xfrm>
            <a:off x="255588" y="3997325"/>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3" name="12 Rectángulo"/>
          <p:cNvSpPr/>
          <p:nvPr/>
        </p:nvSpPr>
        <p:spPr>
          <a:xfrm>
            <a:off x="255588" y="3863975"/>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4" name="13 Rectángulo"/>
          <p:cNvSpPr/>
          <p:nvPr/>
        </p:nvSpPr>
        <p:spPr>
          <a:xfrm>
            <a:off x="255588"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8" name="7 Título"/>
          <p:cNvSpPr>
            <a:spLocks noGrp="1"/>
          </p:cNvSpPr>
          <p:nvPr>
            <p:ph type="ctrTitle"/>
          </p:nvPr>
        </p:nvSpPr>
        <p:spPr>
          <a:xfrm>
            <a:off x="914400" y="3619500"/>
            <a:ext cx="7772400" cy="1645920"/>
          </a:xfrm>
        </p:spPr>
        <p:txBody>
          <a:bodyPr/>
          <a:lstStyle>
            <a:lvl1pPr marR="9144" algn="l">
              <a:defRPr sz="4000" b="1" cap="all" spc="0" baseline="0">
                <a:effectLst>
                  <a:reflection blurRad="12700" stA="34000" endA="740" endPos="53000" dir="5400000" sy="-100000" algn="bl" rotWithShape="0"/>
                </a:effectLst>
              </a:defRPr>
            </a:lvl1pPr>
            <a:extLst/>
          </a:lstStyle>
          <a:p>
            <a:r>
              <a:rPr lang="es-ES" smtClean="0"/>
              <a:t>Haga clic para modificar el estilo de título del patrón</a:t>
            </a:r>
            <a:endParaRPr lang="en-US"/>
          </a:p>
        </p:txBody>
      </p:sp>
      <p:sp>
        <p:nvSpPr>
          <p:cNvPr id="9" name="8 Subtítulo"/>
          <p:cNvSpPr>
            <a:spLocks noGrp="1"/>
          </p:cNvSpPr>
          <p:nvPr>
            <p:ph type="subTitle" idx="1"/>
          </p:nvPr>
        </p:nvSpPr>
        <p:spPr>
          <a:xfrm>
            <a:off x="914400" y="2362200"/>
            <a:ext cx="7772400" cy="1257300"/>
          </a:xfrm>
        </p:spPr>
        <p:txBody>
          <a:bodyPr lIns="100584"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5" name="27 Marcador de fecha"/>
          <p:cNvSpPr>
            <a:spLocks noGrp="1"/>
          </p:cNvSpPr>
          <p:nvPr>
            <p:ph type="dt" sz="half" idx="10"/>
          </p:nvPr>
        </p:nvSpPr>
        <p:spPr/>
        <p:txBody>
          <a:bodyPr/>
          <a:lstStyle>
            <a:lvl1pPr>
              <a:defRPr/>
            </a:lvl1pPr>
          </a:lstStyle>
          <a:p>
            <a:fld id="{52CFEA7E-A43C-450B-B16D-0008D49AC377}" type="datetimeFigureOut">
              <a:rPr lang="es-PE"/>
              <a:pPr/>
              <a:t>21/03/2025</a:t>
            </a:fld>
            <a:endParaRPr lang="es-PE"/>
          </a:p>
        </p:txBody>
      </p:sp>
      <p:sp>
        <p:nvSpPr>
          <p:cNvPr id="16" name="16 Marcador de pie de página"/>
          <p:cNvSpPr>
            <a:spLocks noGrp="1"/>
          </p:cNvSpPr>
          <p:nvPr>
            <p:ph type="ftr" sz="quarter" idx="11"/>
          </p:nvPr>
        </p:nvSpPr>
        <p:spPr/>
        <p:txBody>
          <a:bodyPr/>
          <a:lstStyle>
            <a:lvl1pPr>
              <a:defRPr/>
            </a:lvl1pPr>
          </a:lstStyle>
          <a:p>
            <a:endParaRPr lang="es-ES"/>
          </a:p>
        </p:txBody>
      </p:sp>
      <p:sp>
        <p:nvSpPr>
          <p:cNvPr id="17" name="28 Marcador de número de diapositiva"/>
          <p:cNvSpPr>
            <a:spLocks noGrp="1"/>
          </p:cNvSpPr>
          <p:nvPr>
            <p:ph type="sldNum" sz="quarter" idx="12"/>
          </p:nvPr>
        </p:nvSpPr>
        <p:spPr/>
        <p:txBody>
          <a:bodyPr/>
          <a:lstStyle>
            <a:lvl1pPr>
              <a:defRPr/>
            </a:lvl1pPr>
          </a:lstStyle>
          <a:p>
            <a:fld id="{BDC0FE3D-59E9-4A88-8D2D-B6F55BA149E0}" type="slidenum">
              <a:rPr lang="es-PE"/>
              <a:pPr/>
              <a:t>‹Nº›</a:t>
            </a:fld>
            <a:endParaRPr lang="es-PE"/>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fld id="{BE55B711-562F-4822-BD57-E7143BF5A5B5}" type="datetimeFigureOut">
              <a:rPr lang="es-PE"/>
              <a:pPr/>
              <a:t>21/03/2025</a:t>
            </a:fld>
            <a:endParaRPr lang="es-PE"/>
          </a:p>
        </p:txBody>
      </p:sp>
      <p:sp>
        <p:nvSpPr>
          <p:cNvPr id="5" name="2 Marcador de pie de página"/>
          <p:cNvSpPr>
            <a:spLocks noGrp="1"/>
          </p:cNvSpPr>
          <p:nvPr>
            <p:ph type="ftr" sz="quarter" idx="11"/>
          </p:nvPr>
        </p:nvSpPr>
        <p:spPr/>
        <p:txBody>
          <a:bodyPr/>
          <a:lstStyle>
            <a:lvl1pPr>
              <a:defRPr/>
            </a:lvl1pPr>
          </a:lstStyle>
          <a:p>
            <a:endParaRPr lang="es-ES"/>
          </a:p>
        </p:txBody>
      </p:sp>
      <p:sp>
        <p:nvSpPr>
          <p:cNvPr id="6" name="22 Marcador de número de diapositiva"/>
          <p:cNvSpPr>
            <a:spLocks noGrp="1"/>
          </p:cNvSpPr>
          <p:nvPr>
            <p:ph type="sldNum" sz="quarter" idx="12"/>
          </p:nvPr>
        </p:nvSpPr>
        <p:spPr/>
        <p:txBody>
          <a:bodyPr/>
          <a:lstStyle>
            <a:lvl1pPr>
              <a:defRPr/>
            </a:lvl1pPr>
          </a:lstStyle>
          <a:p>
            <a:fld id="{C81FA56C-FDE8-44D2-B5E1-175E64B7A410}" type="slidenum">
              <a:rPr lang="es-PE"/>
              <a:pPr/>
              <a:t>‹Nº›</a:t>
            </a:fld>
            <a:endParaRPr lang="es-PE"/>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3 Forma libre"/>
          <p:cNvSpPr>
            <a:spLocks/>
          </p:cNvSpPr>
          <p:nvPr/>
        </p:nvSpPr>
        <p:spPr bwMode="auto">
          <a:xfrm>
            <a:off x="4829175" y="893763"/>
            <a:ext cx="4321175" cy="48260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5" name="4 Forma libre"/>
          <p:cNvSpPr>
            <a:spLocks/>
          </p:cNvSpPr>
          <p:nvPr/>
        </p:nvSpPr>
        <p:spPr bwMode="auto">
          <a:xfrm>
            <a:off x="374650" y="0"/>
            <a:ext cx="5513388" cy="5511800"/>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a:lstStyle/>
          <a:p>
            <a:pPr>
              <a:defRPr/>
            </a:pPr>
            <a:endParaRPr lang="en-US"/>
          </a:p>
        </p:txBody>
      </p:sp>
      <p:sp>
        <p:nvSpPr>
          <p:cNvPr id="6" name="5 Forma libre"/>
          <p:cNvSpPr>
            <a:spLocks/>
          </p:cNvSpPr>
          <p:nvPr/>
        </p:nvSpPr>
        <p:spPr bwMode="auto">
          <a:xfrm rot="5236414">
            <a:off x="4804569" y="1137444"/>
            <a:ext cx="3429000" cy="1189038"/>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7" name="6 Forma libre"/>
          <p:cNvSpPr>
            <a:spLocks/>
          </p:cNvSpPr>
          <p:nvPr/>
        </p:nvSpPr>
        <p:spPr bwMode="auto">
          <a:xfrm>
            <a:off x="5943600" y="0"/>
            <a:ext cx="2743200" cy="35560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8" name="7 Forma libre"/>
          <p:cNvSpPr>
            <a:spLocks/>
          </p:cNvSpPr>
          <p:nvPr/>
        </p:nvSpPr>
        <p:spPr bwMode="auto">
          <a:xfrm>
            <a:off x="5943600" y="3556000"/>
            <a:ext cx="3200400" cy="9525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9" name="8 Forma libre"/>
          <p:cNvSpPr>
            <a:spLocks/>
          </p:cNvSpPr>
          <p:nvPr/>
        </p:nvSpPr>
        <p:spPr bwMode="auto">
          <a:xfrm>
            <a:off x="5943600" y="0"/>
            <a:ext cx="1371600" cy="35560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0" name="9 Forma libre"/>
          <p:cNvSpPr>
            <a:spLocks/>
          </p:cNvSpPr>
          <p:nvPr/>
        </p:nvSpPr>
        <p:spPr bwMode="auto">
          <a:xfrm>
            <a:off x="5948363" y="3538538"/>
            <a:ext cx="2090737" cy="2176462"/>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1" name="10 Forma libre"/>
          <p:cNvSpPr>
            <a:spLocks/>
          </p:cNvSpPr>
          <p:nvPr/>
        </p:nvSpPr>
        <p:spPr bwMode="auto">
          <a:xfrm>
            <a:off x="5943600" y="3556000"/>
            <a:ext cx="1600200" cy="21590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2" name="11 Forma libre"/>
          <p:cNvSpPr>
            <a:spLocks/>
          </p:cNvSpPr>
          <p:nvPr/>
        </p:nvSpPr>
        <p:spPr bwMode="auto">
          <a:xfrm>
            <a:off x="5943600" y="1143000"/>
            <a:ext cx="3200400" cy="24130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3" name="12 Forma libre"/>
          <p:cNvSpPr>
            <a:spLocks/>
          </p:cNvSpPr>
          <p:nvPr/>
        </p:nvSpPr>
        <p:spPr bwMode="auto">
          <a:xfrm>
            <a:off x="5943600" y="1460500"/>
            <a:ext cx="3200400" cy="20955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4" name="13 Forma libre"/>
          <p:cNvSpPr>
            <a:spLocks/>
          </p:cNvSpPr>
          <p:nvPr/>
        </p:nvSpPr>
        <p:spPr bwMode="auto">
          <a:xfrm>
            <a:off x="990600" y="3556000"/>
            <a:ext cx="4953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5" name="14 Forma libre"/>
          <p:cNvSpPr>
            <a:spLocks/>
          </p:cNvSpPr>
          <p:nvPr/>
        </p:nvSpPr>
        <p:spPr bwMode="auto">
          <a:xfrm>
            <a:off x="533400" y="3556000"/>
            <a:ext cx="5334000" cy="21590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6" name="15 Forma libre"/>
          <p:cNvSpPr>
            <a:spLocks/>
          </p:cNvSpPr>
          <p:nvPr/>
        </p:nvSpPr>
        <p:spPr bwMode="auto">
          <a:xfrm>
            <a:off x="366713" y="2032000"/>
            <a:ext cx="5638800" cy="15240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7" name="16 Forma libre"/>
          <p:cNvSpPr>
            <a:spLocks/>
          </p:cNvSpPr>
          <p:nvPr/>
        </p:nvSpPr>
        <p:spPr bwMode="auto">
          <a:xfrm>
            <a:off x="366713" y="1778000"/>
            <a:ext cx="5638800" cy="17780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8" name="17 Forma libre"/>
          <p:cNvSpPr>
            <a:spLocks/>
          </p:cNvSpPr>
          <p:nvPr/>
        </p:nvSpPr>
        <p:spPr bwMode="auto">
          <a:xfrm>
            <a:off x="4572000" y="3556000"/>
            <a:ext cx="1371600" cy="21590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a:lstStyle/>
          <a:p>
            <a:pPr>
              <a:defRPr/>
            </a:pPr>
            <a:endParaRPr lang="en-US"/>
          </a:p>
        </p:txBody>
      </p:sp>
      <p:sp>
        <p:nvSpPr>
          <p:cNvPr id="19" name="18 Rectángulo"/>
          <p:cNvSpPr/>
          <p:nvPr/>
        </p:nvSpPr>
        <p:spPr>
          <a:xfrm>
            <a:off x="363538" y="334963"/>
            <a:ext cx="8504237" cy="73977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0" name="19 Rectángulo"/>
          <p:cNvSpPr/>
          <p:nvPr/>
        </p:nvSpPr>
        <p:spPr>
          <a:xfrm flipH="1">
            <a:off x="371475" y="566738"/>
            <a:ext cx="26988"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1" name="20 Rectángulo"/>
          <p:cNvSpPr/>
          <p:nvPr/>
        </p:nvSpPr>
        <p:spPr>
          <a:xfrm flipH="1">
            <a:off x="411163" y="566738"/>
            <a:ext cx="26987"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2" name="21 Rectángulo"/>
          <p:cNvSpPr/>
          <p:nvPr/>
        </p:nvSpPr>
        <p:spPr>
          <a:xfrm flipH="1">
            <a:off x="447675"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3" name="22 Rectángulo"/>
          <p:cNvSpPr/>
          <p:nvPr/>
        </p:nvSpPr>
        <p:spPr>
          <a:xfrm flipH="1">
            <a:off x="476250" y="566738"/>
            <a:ext cx="9525"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4" name="23 Rectángulo"/>
          <p:cNvSpPr/>
          <p:nvPr/>
        </p:nvSpPr>
        <p:spPr>
          <a:xfrm>
            <a:off x="500063" y="566738"/>
            <a:ext cx="36512" cy="30480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3" name="2 Marcador de texto"/>
          <p:cNvSpPr>
            <a:spLocks noGrp="1"/>
          </p:cNvSpPr>
          <p:nvPr>
            <p:ph type="body" idx="1"/>
          </p:nvPr>
        </p:nvSpPr>
        <p:spPr>
          <a:xfrm>
            <a:off x="706902" y="1126395"/>
            <a:ext cx="5718048" cy="814572"/>
          </a:xfrm>
        </p:spPr>
        <p:txBody>
          <a:bodyPr lIns="82296" bIns="0"/>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2" name="1 Título"/>
          <p:cNvSpPr>
            <a:spLocks noGrp="1"/>
          </p:cNvSpPr>
          <p:nvPr>
            <p:ph type="title"/>
          </p:nvPr>
        </p:nvSpPr>
        <p:spPr>
          <a:xfrm>
            <a:off x="706902" y="426720"/>
            <a:ext cx="8156448" cy="647700"/>
          </a:xfrm>
        </p:spPr>
        <p:txBody>
          <a:bodyPr tIns="64008"/>
          <a:lstStyle>
            <a:lvl1pPr algn="l">
              <a:buNone/>
              <a:defRPr sz="3800" b="0" cap="none" spc="-150" baseline="0"/>
            </a:lvl1pPr>
            <a:extLst/>
          </a:lstStyle>
          <a:p>
            <a:r>
              <a:rPr lang="es-ES" smtClean="0"/>
              <a:t>Haga clic para modificar el estilo de título del patrón</a:t>
            </a:r>
            <a:endParaRPr lang="en-US"/>
          </a:p>
        </p:txBody>
      </p:sp>
      <p:sp>
        <p:nvSpPr>
          <p:cNvPr id="25" name="3 Marcador de fecha"/>
          <p:cNvSpPr>
            <a:spLocks noGrp="1"/>
          </p:cNvSpPr>
          <p:nvPr>
            <p:ph type="dt" sz="half" idx="10"/>
          </p:nvPr>
        </p:nvSpPr>
        <p:spPr/>
        <p:txBody>
          <a:bodyPr/>
          <a:lstStyle>
            <a:lvl1pPr>
              <a:defRPr/>
            </a:lvl1pPr>
          </a:lstStyle>
          <a:p>
            <a:fld id="{B4AD384F-4D74-4FDB-8408-1CDC040A8099}" type="datetimeFigureOut">
              <a:rPr lang="es-PE"/>
              <a:pPr/>
              <a:t>21/03/2025</a:t>
            </a:fld>
            <a:endParaRPr lang="es-PE"/>
          </a:p>
        </p:txBody>
      </p:sp>
      <p:sp>
        <p:nvSpPr>
          <p:cNvPr id="26" name="4 Marcador de pie de página"/>
          <p:cNvSpPr>
            <a:spLocks noGrp="1"/>
          </p:cNvSpPr>
          <p:nvPr>
            <p:ph type="ftr" sz="quarter" idx="11"/>
          </p:nvPr>
        </p:nvSpPr>
        <p:spPr/>
        <p:txBody>
          <a:bodyPr/>
          <a:lstStyle>
            <a:lvl1pPr>
              <a:defRPr/>
            </a:lvl1pPr>
          </a:lstStyle>
          <a:p>
            <a:endParaRPr lang="es-ES"/>
          </a:p>
        </p:txBody>
      </p:sp>
      <p:sp>
        <p:nvSpPr>
          <p:cNvPr id="27" name="5 Marcador de número de diapositiva"/>
          <p:cNvSpPr>
            <a:spLocks noGrp="1"/>
          </p:cNvSpPr>
          <p:nvPr>
            <p:ph type="sldNum" sz="quarter" idx="12"/>
          </p:nvPr>
        </p:nvSpPr>
        <p:spPr/>
        <p:txBody>
          <a:bodyPr/>
          <a:lstStyle>
            <a:lvl1pPr>
              <a:defRPr/>
            </a:lvl1pPr>
          </a:lstStyle>
          <a:p>
            <a:fld id="{FF133328-70B4-49F7-8792-6D16745C4BED}" type="slidenum">
              <a:rPr lang="es-PE"/>
              <a:pPr/>
              <a:t>‹Nº›</a:t>
            </a:fld>
            <a:endParaRPr lang="es-PE"/>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426720"/>
            <a:ext cx="8229600" cy="762000"/>
          </a:xfrm>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64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55344" y="1475418"/>
            <a:ext cx="4038600" cy="3771636"/>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lstStyle>
          <a:p>
            <a:fld id="{64B48DF1-45AA-46DE-BF84-8D75DA6FEDD7}" type="datetimeFigureOut">
              <a:rPr lang="es-PE"/>
              <a:pPr/>
              <a:t>21/03/2025</a:t>
            </a:fld>
            <a:endParaRPr lang="es-PE"/>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5D20D18-5FF2-497F-9BC5-DD15CC5D855C}" type="slidenum">
              <a:rPr lang="es-PE"/>
              <a:pPr/>
              <a:t>‹Nº›</a:t>
            </a:fld>
            <a:endParaRPr lang="es-PE"/>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7" name="6 Rectángulo"/>
          <p:cNvSpPr/>
          <p:nvPr/>
        </p:nvSpPr>
        <p:spPr>
          <a:xfrm>
            <a:off x="0" y="334963"/>
            <a:ext cx="8867775" cy="73977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8" name="7 Rectángulo"/>
          <p:cNvSpPr/>
          <p:nvPr/>
        </p:nvSpPr>
        <p:spPr>
          <a:xfrm>
            <a:off x="87313" y="566738"/>
            <a:ext cx="460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9" name="8 Rectángulo"/>
          <p:cNvSpPr/>
          <p:nvPr/>
        </p:nvSpPr>
        <p:spPr>
          <a:xfrm>
            <a:off x="47625" y="566738"/>
            <a:ext cx="26988"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0" name="9 Rectángulo"/>
          <p:cNvSpPr/>
          <p:nvPr/>
        </p:nvSpPr>
        <p:spPr>
          <a:xfrm>
            <a:off x="28575"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1" name="10 Rectángulo"/>
          <p:cNvSpPr/>
          <p:nvPr/>
        </p:nvSpPr>
        <p:spPr>
          <a:xfrm>
            <a:off x="0"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2" name="11 Rectángulo"/>
          <p:cNvSpPr/>
          <p:nvPr/>
        </p:nvSpPr>
        <p:spPr>
          <a:xfrm flipH="1">
            <a:off x="149225"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3" name="12 Rectángulo"/>
          <p:cNvSpPr/>
          <p:nvPr/>
        </p:nvSpPr>
        <p:spPr>
          <a:xfrm flipH="1">
            <a:off x="188913" y="566738"/>
            <a:ext cx="2857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4" name="13 Rectángulo"/>
          <p:cNvSpPr/>
          <p:nvPr/>
        </p:nvSpPr>
        <p:spPr>
          <a:xfrm flipH="1">
            <a:off x="227013" y="566738"/>
            <a:ext cx="9525"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5" name="14 Rectángulo"/>
          <p:cNvSpPr/>
          <p:nvPr/>
        </p:nvSpPr>
        <p:spPr>
          <a:xfrm flipH="1">
            <a:off x="255588" y="566738"/>
            <a:ext cx="7937"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6" name="15 Rectángulo"/>
          <p:cNvSpPr/>
          <p:nvPr/>
        </p:nvSpPr>
        <p:spPr>
          <a:xfrm>
            <a:off x="279400" y="566738"/>
            <a:ext cx="36513" cy="30480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 name="1 Título"/>
          <p:cNvSpPr>
            <a:spLocks noGrp="1"/>
          </p:cNvSpPr>
          <p:nvPr>
            <p:ph type="title"/>
          </p:nvPr>
        </p:nvSpPr>
        <p:spPr>
          <a:xfrm>
            <a:off x="504824" y="426720"/>
            <a:ext cx="7772400" cy="762000"/>
          </a:xfrm>
        </p:spPr>
        <p:txBody>
          <a:bodyPr/>
          <a:lstStyle>
            <a:lvl1pPr>
              <a:defRPr sz="4000"/>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08124"/>
            <a:ext cx="4040188" cy="533136"/>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31" y="1508124"/>
            <a:ext cx="4041775" cy="533136"/>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0" y="2049198"/>
            <a:ext cx="4040188"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31" y="2049198"/>
            <a:ext cx="4041775" cy="3299460"/>
          </a:xfrm>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7" name="6 Marcador de fecha"/>
          <p:cNvSpPr>
            <a:spLocks noGrp="1"/>
          </p:cNvSpPr>
          <p:nvPr>
            <p:ph type="dt" sz="half" idx="10"/>
          </p:nvPr>
        </p:nvSpPr>
        <p:spPr/>
        <p:txBody>
          <a:bodyPr/>
          <a:lstStyle>
            <a:lvl1pPr>
              <a:defRPr/>
            </a:lvl1pPr>
          </a:lstStyle>
          <a:p>
            <a:fld id="{62F8EA5E-A361-4C61-AE10-6077D2DF33F9}" type="datetimeFigureOut">
              <a:rPr lang="es-PE"/>
              <a:pPr/>
              <a:t>21/03/2025</a:t>
            </a:fld>
            <a:endParaRPr lang="es-PE"/>
          </a:p>
        </p:txBody>
      </p:sp>
      <p:sp>
        <p:nvSpPr>
          <p:cNvPr id="18" name="7 Marcador de pie de página"/>
          <p:cNvSpPr>
            <a:spLocks noGrp="1"/>
          </p:cNvSpPr>
          <p:nvPr>
            <p:ph type="ftr" sz="quarter" idx="11"/>
          </p:nvPr>
        </p:nvSpPr>
        <p:spPr/>
        <p:txBody>
          <a:bodyPr/>
          <a:lstStyle>
            <a:lvl1pPr>
              <a:defRPr/>
            </a:lvl1pPr>
          </a:lstStyle>
          <a:p>
            <a:endParaRPr lang="es-ES"/>
          </a:p>
        </p:txBody>
      </p:sp>
      <p:sp>
        <p:nvSpPr>
          <p:cNvPr id="19" name="8 Marcador de número de diapositiva"/>
          <p:cNvSpPr>
            <a:spLocks noGrp="1"/>
          </p:cNvSpPr>
          <p:nvPr>
            <p:ph type="sldNum" sz="quarter" idx="12"/>
          </p:nvPr>
        </p:nvSpPr>
        <p:spPr/>
        <p:txBody>
          <a:bodyPr/>
          <a:lstStyle>
            <a:lvl1pPr>
              <a:defRPr/>
            </a:lvl1pPr>
          </a:lstStyle>
          <a:p>
            <a:fld id="{E4B7640D-D414-4C78-A788-27CAF309EF4B}" type="slidenum">
              <a:rPr lang="es-PE"/>
              <a:pPr/>
              <a:t>‹Nº›</a:t>
            </a:fld>
            <a:endParaRPr lang="es-PE"/>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26720"/>
            <a:ext cx="7772400" cy="762000"/>
          </a:xfrm>
        </p:spPr>
        <p:txBody>
          <a:bodyPr/>
          <a:lstStyle>
            <a:lvl1pPr>
              <a:defRPr sz="4000" cap="none" baseline="0"/>
            </a:lvl1pPr>
            <a:extLst/>
          </a:lstStyle>
          <a:p>
            <a:r>
              <a:rPr lang="es-ES" smtClean="0"/>
              <a:t>Haga clic para modificar el estilo de título del patrón</a:t>
            </a:r>
            <a:endParaRPr lang="en-US"/>
          </a:p>
        </p:txBody>
      </p:sp>
      <p:sp>
        <p:nvSpPr>
          <p:cNvPr id="3" name="13 Marcador de fecha"/>
          <p:cNvSpPr>
            <a:spLocks noGrp="1"/>
          </p:cNvSpPr>
          <p:nvPr>
            <p:ph type="dt" sz="half" idx="10"/>
          </p:nvPr>
        </p:nvSpPr>
        <p:spPr/>
        <p:txBody>
          <a:bodyPr/>
          <a:lstStyle>
            <a:lvl1pPr>
              <a:defRPr/>
            </a:lvl1pPr>
          </a:lstStyle>
          <a:p>
            <a:fld id="{61EA64C3-C843-43F6-87C5-C212AF1474E8}" type="datetimeFigureOut">
              <a:rPr lang="es-PE"/>
              <a:pPr/>
              <a:t>21/03/2025</a:t>
            </a:fld>
            <a:endParaRPr lang="es-PE"/>
          </a:p>
        </p:txBody>
      </p:sp>
      <p:sp>
        <p:nvSpPr>
          <p:cNvPr id="4" name="2 Marcador de pie de página"/>
          <p:cNvSpPr>
            <a:spLocks noGrp="1"/>
          </p:cNvSpPr>
          <p:nvPr>
            <p:ph type="ftr" sz="quarter" idx="11"/>
          </p:nvPr>
        </p:nvSpPr>
        <p:spPr/>
        <p:txBody>
          <a:bodyPr/>
          <a:lstStyle>
            <a:lvl1pPr>
              <a:defRPr/>
            </a:lvl1pPr>
          </a:lstStyle>
          <a:p>
            <a:endParaRPr lang="es-ES"/>
          </a:p>
        </p:txBody>
      </p:sp>
      <p:sp>
        <p:nvSpPr>
          <p:cNvPr id="5" name="22 Marcador de número de diapositiva"/>
          <p:cNvSpPr>
            <a:spLocks noGrp="1"/>
          </p:cNvSpPr>
          <p:nvPr>
            <p:ph type="sldNum" sz="quarter" idx="12"/>
          </p:nvPr>
        </p:nvSpPr>
        <p:spPr/>
        <p:txBody>
          <a:bodyPr/>
          <a:lstStyle>
            <a:lvl1pPr>
              <a:defRPr/>
            </a:lvl1pPr>
          </a:lstStyle>
          <a:p>
            <a:fld id="{BE960947-6E83-43F6-B05B-84545518EDF6}" type="slidenum">
              <a:rPr lang="es-PE"/>
              <a:pPr/>
              <a:t>‹Nº›</a:t>
            </a:fld>
            <a:endParaRPr lang="es-PE"/>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234B20DF-2FDC-433F-BD9B-BB33C35502FE}" type="datetimeFigureOut">
              <a:rPr lang="es-PE"/>
              <a:pPr/>
              <a:t>21/03/2025</a:t>
            </a:fld>
            <a:endParaRPr lang="es-PE"/>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F73D88F9-4503-48EF-9EC2-71D1D4F94B3B}" type="slidenum">
              <a:rPr lang="es-PE"/>
              <a:pPr/>
              <a:t>‹Nº›</a:t>
            </a:fld>
            <a:endParaRPr lang="es-PE"/>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27541"/>
            <a:ext cx="8229600" cy="968376"/>
          </a:xfrm>
        </p:spPr>
        <p:txBody>
          <a:bodyPr anchor="ctr"/>
          <a:lstStyle>
            <a:lvl1pPr algn="l">
              <a:buNone/>
              <a:defRPr sz="3600" b="0"/>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685800" y="1195917"/>
            <a:ext cx="2514600" cy="3810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3429000" y="1195917"/>
            <a:ext cx="5486400" cy="3810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13 Marcador de fecha"/>
          <p:cNvSpPr>
            <a:spLocks noGrp="1"/>
          </p:cNvSpPr>
          <p:nvPr>
            <p:ph type="dt" sz="half" idx="10"/>
          </p:nvPr>
        </p:nvSpPr>
        <p:spPr/>
        <p:txBody>
          <a:bodyPr/>
          <a:lstStyle>
            <a:lvl1pPr>
              <a:defRPr/>
            </a:lvl1pPr>
          </a:lstStyle>
          <a:p>
            <a:fld id="{15F948D4-9F8C-47AC-A9DA-E142560F76CB}" type="datetimeFigureOut">
              <a:rPr lang="es-PE"/>
              <a:pPr/>
              <a:t>21/03/2025</a:t>
            </a:fld>
            <a:endParaRPr lang="es-PE"/>
          </a:p>
        </p:txBody>
      </p:sp>
      <p:sp>
        <p:nvSpPr>
          <p:cNvPr id="6" name="2 Marcador de pie de página"/>
          <p:cNvSpPr>
            <a:spLocks noGrp="1"/>
          </p:cNvSpPr>
          <p:nvPr>
            <p:ph type="ftr" sz="quarter" idx="11"/>
          </p:nvPr>
        </p:nvSpPr>
        <p:spPr/>
        <p:txBody>
          <a:bodyPr/>
          <a:lstStyle>
            <a:lvl1pPr>
              <a:defRPr/>
            </a:lvl1pPr>
          </a:lstStyle>
          <a:p>
            <a:endParaRPr lang="es-ES"/>
          </a:p>
        </p:txBody>
      </p:sp>
      <p:sp>
        <p:nvSpPr>
          <p:cNvPr id="7" name="22 Marcador de número de diapositiva"/>
          <p:cNvSpPr>
            <a:spLocks noGrp="1"/>
          </p:cNvSpPr>
          <p:nvPr>
            <p:ph type="sldNum" sz="quarter" idx="12"/>
          </p:nvPr>
        </p:nvSpPr>
        <p:spPr/>
        <p:txBody>
          <a:bodyPr/>
          <a:lstStyle>
            <a:lvl1pPr>
              <a:defRPr/>
            </a:lvl1pPr>
          </a:lstStyle>
          <a:p>
            <a:fld id="{BC1F68EF-1FA0-4395-8266-6B569109E406}" type="slidenum">
              <a:rPr lang="es-PE"/>
              <a:pPr/>
              <a:t>‹Nº›</a:t>
            </a:fld>
            <a:endParaRPr lang="es-PE"/>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5" name="4 Rectángulo"/>
          <p:cNvSpPr/>
          <p:nvPr/>
        </p:nvSpPr>
        <p:spPr>
          <a:xfrm>
            <a:off x="368300" y="0"/>
            <a:ext cx="8777288" cy="1565275"/>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6" name="5 Conector recto"/>
          <p:cNvCxnSpPr/>
          <p:nvPr/>
        </p:nvCxnSpPr>
        <p:spPr>
          <a:xfrm flipV="1">
            <a:off x="363538" y="1571625"/>
            <a:ext cx="8782050"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7" name="19 Grupo"/>
          <p:cNvGrpSpPr>
            <a:grpSpLocks/>
          </p:cNvGrpSpPr>
          <p:nvPr/>
        </p:nvGrpSpPr>
        <p:grpSpPr bwMode="auto">
          <a:xfrm rot="5400000">
            <a:off x="8525669" y="1005682"/>
            <a:ext cx="111125" cy="128587"/>
            <a:chOff x="6668087" y="1297746"/>
            <a:chExt cx="161840" cy="156602"/>
          </a:xfrm>
        </p:grpSpPr>
        <p:cxnSp>
          <p:nvCxnSpPr>
            <p:cNvPr id="8" name="7 Conector recto"/>
            <p:cNvCxnSpPr/>
            <p:nvPr/>
          </p:nvCxnSpPr>
          <p:spPr>
            <a:xfrm rot="16200000">
              <a:off x="6662924" y="1287442"/>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rot="5400000" flipH="1">
              <a:off x="6743844" y="1285130"/>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1" name="25 Grupo"/>
          <p:cNvGrpSpPr>
            <a:grpSpLocks/>
          </p:cNvGrpSpPr>
          <p:nvPr/>
        </p:nvGrpSpPr>
        <p:grpSpPr bwMode="auto">
          <a:xfrm rot="5400000">
            <a:off x="8678069" y="1132682"/>
            <a:ext cx="111125" cy="128587"/>
            <a:chOff x="6668087" y="1297746"/>
            <a:chExt cx="161840" cy="156602"/>
          </a:xfrm>
        </p:grpSpPr>
        <p:cxnSp>
          <p:nvCxnSpPr>
            <p:cNvPr id="12" name="11 Conector recto"/>
            <p:cNvCxnSpPr/>
            <p:nvPr/>
          </p:nvCxnSpPr>
          <p:spPr>
            <a:xfrm rot="16200000">
              <a:off x="6662924" y="1287442"/>
              <a:ext cx="88935" cy="78608"/>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16200000" flipV="1">
              <a:off x="6683861" y="1391514"/>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rot="5400000" flipH="1">
              <a:off x="6743844" y="1285130"/>
              <a:ext cx="88935" cy="8323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5" name="29 Grupo"/>
          <p:cNvGrpSpPr>
            <a:grpSpLocks/>
          </p:cNvGrpSpPr>
          <p:nvPr/>
        </p:nvGrpSpPr>
        <p:grpSpPr bwMode="auto">
          <a:xfrm rot="5400000">
            <a:off x="8331200" y="1217613"/>
            <a:ext cx="109537" cy="128588"/>
            <a:chOff x="6668087" y="1297746"/>
            <a:chExt cx="161840" cy="156602"/>
          </a:xfrm>
        </p:grpSpPr>
        <p:cxnSp>
          <p:nvCxnSpPr>
            <p:cNvPr id="16" name="15 Conector recto"/>
            <p:cNvCxnSpPr/>
            <p:nvPr/>
          </p:nvCxnSpPr>
          <p:spPr>
            <a:xfrm rot="16200000">
              <a:off x="6664665" y="1285699"/>
              <a:ext cx="88934" cy="82092"/>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16200000" flipV="1">
              <a:off x="6687344" y="1391513"/>
              <a:ext cx="125668" cy="0"/>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8" name="17 Conector recto"/>
            <p:cNvCxnSpPr/>
            <p:nvPr/>
          </p:nvCxnSpPr>
          <p:spPr>
            <a:xfrm rot="5400000" flipH="1">
              <a:off x="6743240" y="1284526"/>
              <a:ext cx="88934" cy="84439"/>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367710"/>
            <a:ext cx="6858000" cy="584791"/>
          </a:xfrm>
        </p:spPr>
        <p:txBody>
          <a:bodyPr anchor="b"/>
          <a:lstStyle>
            <a:lvl1pPr algn="l">
              <a:buNone/>
              <a:defRPr sz="2100" b="0"/>
            </a:lvl1pPr>
            <a:extLst/>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368032" y="1578151"/>
            <a:ext cx="8778240" cy="4133453"/>
          </a:xfrm>
          <a:solidFill>
            <a:schemeClr val="bg2"/>
          </a:solidFill>
        </p:spPr>
        <p:txBody>
          <a:bodyPr>
            <a:normAutofit/>
          </a:bodyPr>
          <a:lstStyle>
            <a:lvl1pPr marL="0" indent="0">
              <a:buNone/>
              <a:defRPr sz="3200"/>
            </a:lvl1pPr>
            <a:extLst/>
          </a:lstStyle>
          <a:p>
            <a:pPr lvl="0"/>
            <a:r>
              <a:rPr lang="es-ES" noProof="0" smtClean="0"/>
              <a:t>Haga clic en el icono para agregar una imagen</a:t>
            </a:r>
            <a:endParaRPr lang="en-US" noProof="0"/>
          </a:p>
        </p:txBody>
      </p:sp>
      <p:sp>
        <p:nvSpPr>
          <p:cNvPr id="4" name="3 Marcador de texto"/>
          <p:cNvSpPr>
            <a:spLocks noGrp="1"/>
          </p:cNvSpPr>
          <p:nvPr>
            <p:ph type="body" sz="half" idx="2"/>
          </p:nvPr>
        </p:nvSpPr>
        <p:spPr bwMode="grayWhite">
          <a:xfrm>
            <a:off x="914400" y="958453"/>
            <a:ext cx="6858000" cy="5715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19" name="4 Marcador de fecha"/>
          <p:cNvSpPr>
            <a:spLocks noGrp="1"/>
          </p:cNvSpPr>
          <p:nvPr>
            <p:ph type="dt" sz="half" idx="10"/>
          </p:nvPr>
        </p:nvSpPr>
        <p:spPr>
          <a:xfrm>
            <a:off x="6477000" y="46038"/>
            <a:ext cx="2133600" cy="304800"/>
          </a:xfrm>
        </p:spPr>
        <p:txBody>
          <a:bodyPr/>
          <a:lstStyle>
            <a:lvl1pPr>
              <a:defRPr/>
            </a:lvl1pPr>
          </a:lstStyle>
          <a:p>
            <a:fld id="{30A8AE56-BF2F-43B8-8DC0-F30B640A5883}" type="datetimeFigureOut">
              <a:rPr lang="es-PE"/>
              <a:pPr/>
              <a:t>21/03/2025</a:t>
            </a:fld>
            <a:endParaRPr lang="es-PE"/>
          </a:p>
        </p:txBody>
      </p:sp>
      <p:sp>
        <p:nvSpPr>
          <p:cNvPr id="20" name="5 Marcador de pie de página"/>
          <p:cNvSpPr>
            <a:spLocks noGrp="1"/>
          </p:cNvSpPr>
          <p:nvPr>
            <p:ph type="ftr" sz="quarter" idx="11"/>
          </p:nvPr>
        </p:nvSpPr>
        <p:spPr>
          <a:xfrm>
            <a:off x="914400" y="46038"/>
            <a:ext cx="5562600" cy="304800"/>
          </a:xfrm>
        </p:spPr>
        <p:txBody>
          <a:bodyPr/>
          <a:lstStyle>
            <a:lvl1pPr>
              <a:defRPr/>
            </a:lvl1pPr>
          </a:lstStyle>
          <a:p>
            <a:endParaRPr lang="es-ES"/>
          </a:p>
        </p:txBody>
      </p:sp>
      <p:sp>
        <p:nvSpPr>
          <p:cNvPr id="21" name="6 Marcador de número de diapositiva"/>
          <p:cNvSpPr>
            <a:spLocks noGrp="1"/>
          </p:cNvSpPr>
          <p:nvPr>
            <p:ph type="sldNum" sz="quarter" idx="12"/>
          </p:nvPr>
        </p:nvSpPr>
        <p:spPr>
          <a:xfrm>
            <a:off x="8610600" y="46038"/>
            <a:ext cx="457200" cy="304800"/>
          </a:xfrm>
        </p:spPr>
        <p:txBody>
          <a:bodyPr/>
          <a:lstStyle>
            <a:lvl1pPr>
              <a:defRPr/>
            </a:lvl1pPr>
          </a:lstStyle>
          <a:p>
            <a:fld id="{709BBF33-81EB-4DE1-9008-768D3B7AFDE2}" type="slidenum">
              <a:rPr lang="es-PE"/>
              <a:pPr/>
              <a:t>‹Nº›</a:t>
            </a:fld>
            <a:endParaRPr lang="es-PE"/>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fld id="{DB038F51-F625-4784-BCC8-52604C8C5893}" type="datetimeFigureOut">
              <a:rPr lang="es-PE"/>
              <a:pPr/>
              <a:t>21/03/2025</a:t>
            </a:fld>
            <a:endParaRPr lang="es-PE"/>
          </a:p>
        </p:txBody>
      </p:sp>
      <p:sp>
        <p:nvSpPr>
          <p:cNvPr id="5" name="2 Marcador de pie de página"/>
          <p:cNvSpPr>
            <a:spLocks noGrp="1"/>
          </p:cNvSpPr>
          <p:nvPr>
            <p:ph type="ftr" sz="quarter" idx="11"/>
          </p:nvPr>
        </p:nvSpPr>
        <p:spPr/>
        <p:txBody>
          <a:bodyPr/>
          <a:lstStyle>
            <a:lvl1pPr>
              <a:defRPr/>
            </a:lvl1pPr>
          </a:lstStyle>
          <a:p>
            <a:endParaRPr lang="es-ES"/>
          </a:p>
        </p:txBody>
      </p:sp>
      <p:sp>
        <p:nvSpPr>
          <p:cNvPr id="6" name="22 Marcador de número de diapositiva"/>
          <p:cNvSpPr>
            <a:spLocks noGrp="1"/>
          </p:cNvSpPr>
          <p:nvPr>
            <p:ph type="sldNum" sz="quarter" idx="12"/>
          </p:nvPr>
        </p:nvSpPr>
        <p:spPr/>
        <p:txBody>
          <a:bodyPr/>
          <a:lstStyle>
            <a:lvl1pPr>
              <a:defRPr/>
            </a:lvl1pPr>
          </a:lstStyle>
          <a:p>
            <a:fld id="{ECDC1083-B037-49AD-A67A-D6E1F9FCA0EE}" type="slidenum">
              <a:rPr lang="es-PE"/>
              <a:pPr/>
              <a:t>‹Nº›</a:t>
            </a:fld>
            <a:endParaRPr lang="es-PE"/>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9"/>
            <a:ext cx="1981200" cy="4876271"/>
          </a:xfrm>
        </p:spPr>
        <p:txBody>
          <a:bodyPr vert="eaVert" anchor="ct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609600" y="228869"/>
            <a:ext cx="58674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13 Marcador de fecha"/>
          <p:cNvSpPr>
            <a:spLocks noGrp="1"/>
          </p:cNvSpPr>
          <p:nvPr>
            <p:ph type="dt" sz="half" idx="10"/>
          </p:nvPr>
        </p:nvSpPr>
        <p:spPr/>
        <p:txBody>
          <a:bodyPr/>
          <a:lstStyle>
            <a:lvl1pPr>
              <a:defRPr/>
            </a:lvl1pPr>
          </a:lstStyle>
          <a:p>
            <a:fld id="{B30DE91D-4726-4CAB-9422-DA69D531A09E}" type="datetimeFigureOut">
              <a:rPr lang="es-PE"/>
              <a:pPr/>
              <a:t>21/03/2025</a:t>
            </a:fld>
            <a:endParaRPr lang="es-PE"/>
          </a:p>
        </p:txBody>
      </p:sp>
      <p:sp>
        <p:nvSpPr>
          <p:cNvPr id="5" name="2 Marcador de pie de página"/>
          <p:cNvSpPr>
            <a:spLocks noGrp="1"/>
          </p:cNvSpPr>
          <p:nvPr>
            <p:ph type="ftr" sz="quarter" idx="11"/>
          </p:nvPr>
        </p:nvSpPr>
        <p:spPr/>
        <p:txBody>
          <a:bodyPr/>
          <a:lstStyle>
            <a:lvl1pPr>
              <a:defRPr/>
            </a:lvl1pPr>
          </a:lstStyle>
          <a:p>
            <a:endParaRPr lang="es-ES"/>
          </a:p>
        </p:txBody>
      </p:sp>
      <p:sp>
        <p:nvSpPr>
          <p:cNvPr id="6" name="22 Marcador de número de diapositiva"/>
          <p:cNvSpPr>
            <a:spLocks noGrp="1"/>
          </p:cNvSpPr>
          <p:nvPr>
            <p:ph type="sldNum" sz="quarter" idx="12"/>
          </p:nvPr>
        </p:nvSpPr>
        <p:spPr/>
        <p:txBody>
          <a:bodyPr/>
          <a:lstStyle>
            <a:lvl1pPr>
              <a:defRPr/>
            </a:lvl1pPr>
          </a:lstStyle>
          <a:p>
            <a:fld id="{505C2FD7-1DF8-4ADA-A68B-B883084DC978}" type="slidenum">
              <a:rPr lang="es-PE"/>
              <a:pPr/>
              <a:t>‹Nº›</a:t>
            </a:fld>
            <a:endParaRPr lang="es-PE"/>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3647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6 Rectángulo"/>
          <p:cNvSpPr/>
          <p:nvPr/>
        </p:nvSpPr>
        <p:spPr>
          <a:xfrm>
            <a:off x="0" y="0"/>
            <a:ext cx="365125" cy="5711825"/>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8" name="7 Rectángulo"/>
          <p:cNvSpPr/>
          <p:nvPr/>
        </p:nvSpPr>
        <p:spPr>
          <a:xfrm>
            <a:off x="255588" y="4206875"/>
            <a:ext cx="73025" cy="14097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9" name="8 Rectángulo"/>
          <p:cNvSpPr/>
          <p:nvPr/>
        </p:nvSpPr>
        <p:spPr>
          <a:xfrm>
            <a:off x="255588" y="3997325"/>
            <a:ext cx="73025" cy="1905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0" name="9 Rectángulo"/>
          <p:cNvSpPr/>
          <p:nvPr/>
        </p:nvSpPr>
        <p:spPr>
          <a:xfrm>
            <a:off x="255588" y="3863975"/>
            <a:ext cx="73025" cy="115888"/>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1" name="10 Rectángulo"/>
          <p:cNvSpPr/>
          <p:nvPr/>
        </p:nvSpPr>
        <p:spPr>
          <a:xfrm>
            <a:off x="255588" y="3784600"/>
            <a:ext cx="73025" cy="6191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2" name="11 Rectángulo"/>
          <p:cNvSpPr/>
          <p:nvPr/>
        </p:nvSpPr>
        <p:spPr>
          <a:xfrm>
            <a:off x="309563" y="566738"/>
            <a:ext cx="46037"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5" name="14 Rectángulo"/>
          <p:cNvSpPr/>
          <p:nvPr/>
        </p:nvSpPr>
        <p:spPr>
          <a:xfrm>
            <a:off x="268288" y="566738"/>
            <a:ext cx="2857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6" name="15 Rectángulo"/>
          <p:cNvSpPr/>
          <p:nvPr/>
        </p:nvSpPr>
        <p:spPr>
          <a:xfrm>
            <a:off x="249238" y="566738"/>
            <a:ext cx="9525"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17" name="16 Rectángulo"/>
          <p:cNvSpPr/>
          <p:nvPr/>
        </p:nvSpPr>
        <p:spPr>
          <a:xfrm>
            <a:off x="222250" y="566738"/>
            <a:ext cx="7938" cy="30480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srgbClr val="FFFFFF"/>
              </a:solidFill>
              <a:cs typeface="Arial" charset="0"/>
            </a:endParaRPr>
          </a:p>
        </p:txBody>
      </p:sp>
      <p:sp>
        <p:nvSpPr>
          <p:cNvPr id="22" name="21 Marcador de título"/>
          <p:cNvSpPr>
            <a:spLocks noGrp="1"/>
          </p:cNvSpPr>
          <p:nvPr>
            <p:ph type="title"/>
          </p:nvPr>
        </p:nvSpPr>
        <p:spPr>
          <a:xfrm>
            <a:off x="914400" y="427038"/>
            <a:ext cx="7772400" cy="762000"/>
          </a:xfrm>
          <a:prstGeom prst="rect">
            <a:avLst/>
          </a:prstGeom>
        </p:spPr>
        <p:txBody>
          <a:bodyPr vert="horz" wrap="square" lIns="91440" tIns="45720" rIns="91440" bIns="45720" numCol="1" anchor="t" anchorCtr="0" compatLnSpc="1">
            <a:prstTxWarp prst="textNoShape">
              <a:avLst/>
            </a:prstTxWarp>
            <a:noAutofit/>
          </a:bodyPr>
          <a:lstStyle/>
          <a:p>
            <a:pPr lvl="0"/>
            <a:r>
              <a:rPr lang="es-ES" smtClean="0"/>
              <a:t>Haga clic para modificar el estilo de título del patrón</a:t>
            </a:r>
            <a:endParaRPr lang="en-US" smtClean="0"/>
          </a:p>
        </p:txBody>
      </p:sp>
      <p:sp>
        <p:nvSpPr>
          <p:cNvPr id="1036" name="12 Marcador de texto"/>
          <p:cNvSpPr>
            <a:spLocks noGrp="1"/>
          </p:cNvSpPr>
          <p:nvPr>
            <p:ph type="body" idx="1"/>
          </p:nvPr>
        </p:nvSpPr>
        <p:spPr bwMode="auto">
          <a:xfrm>
            <a:off x="914400" y="1487488"/>
            <a:ext cx="7772400" cy="3810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4" name="13 Marcador de fecha"/>
          <p:cNvSpPr>
            <a:spLocks noGrp="1"/>
          </p:cNvSpPr>
          <p:nvPr>
            <p:ph type="dt" sz="half" idx="2"/>
          </p:nvPr>
        </p:nvSpPr>
        <p:spPr>
          <a:xfrm>
            <a:off x="6477000" y="5348288"/>
            <a:ext cx="2133600" cy="303212"/>
          </a:xfrm>
          <a:prstGeom prst="rect">
            <a:avLst/>
          </a:prstGeom>
        </p:spPr>
        <p:txBody>
          <a:bodyPr vert="horz" wrap="square" lIns="91440" tIns="45720" rIns="91440" bIns="45720" numCol="1" anchor="b" anchorCtr="0" compatLnSpc="1">
            <a:prstTxWarp prst="textNoShape">
              <a:avLst/>
            </a:prstTxWarp>
          </a:bodyPr>
          <a:lstStyle>
            <a:lvl1pPr>
              <a:defRPr sz="1100">
                <a:solidFill>
                  <a:schemeClr val="tx2"/>
                </a:solidFill>
              </a:defRPr>
            </a:lvl1pPr>
          </a:lstStyle>
          <a:p>
            <a:fld id="{C71348D0-9DFD-41BB-AB88-0B4026DA1119}" type="datetimeFigureOut">
              <a:rPr lang="es-PE"/>
              <a:pPr/>
              <a:t>21/03/2025</a:t>
            </a:fld>
            <a:endParaRPr lang="es-PE"/>
          </a:p>
        </p:txBody>
      </p:sp>
      <p:sp>
        <p:nvSpPr>
          <p:cNvPr id="3" name="2 Marcador de pie de página"/>
          <p:cNvSpPr>
            <a:spLocks noGrp="1"/>
          </p:cNvSpPr>
          <p:nvPr>
            <p:ph type="ftr" sz="quarter" idx="3"/>
          </p:nvPr>
        </p:nvSpPr>
        <p:spPr>
          <a:xfrm>
            <a:off x="914400" y="5348288"/>
            <a:ext cx="5562600" cy="303212"/>
          </a:xfrm>
          <a:prstGeom prst="rect">
            <a:avLst/>
          </a:prstGeom>
        </p:spPr>
        <p:txBody>
          <a:bodyPr vert="horz" wrap="square" lIns="91440" tIns="45720" rIns="91440" bIns="45720" numCol="1" anchor="b" anchorCtr="0" compatLnSpc="1">
            <a:prstTxWarp prst="textNoShape">
              <a:avLst/>
            </a:prstTxWarp>
          </a:bodyPr>
          <a:lstStyle>
            <a:lvl1pPr algn="r">
              <a:defRPr sz="1100">
                <a:solidFill>
                  <a:schemeClr val="tx2"/>
                </a:solidFill>
              </a:defRPr>
            </a:lvl1pPr>
          </a:lstStyle>
          <a:p>
            <a:endParaRPr lang="es-ES"/>
          </a:p>
        </p:txBody>
      </p:sp>
      <p:sp>
        <p:nvSpPr>
          <p:cNvPr id="23" name="22 Marcador de número de diapositiva"/>
          <p:cNvSpPr>
            <a:spLocks noGrp="1"/>
          </p:cNvSpPr>
          <p:nvPr>
            <p:ph type="sldNum" sz="quarter" idx="4"/>
          </p:nvPr>
        </p:nvSpPr>
        <p:spPr>
          <a:xfrm>
            <a:off x="8610600" y="5348288"/>
            <a:ext cx="457200" cy="303212"/>
          </a:xfrm>
          <a:prstGeom prst="rect">
            <a:avLst/>
          </a:prstGeom>
        </p:spPr>
        <p:txBody>
          <a:bodyPr vert="horz" wrap="square" lIns="91440" tIns="45720" rIns="91440" bIns="45720" numCol="1" anchor="b" anchorCtr="0" compatLnSpc="1">
            <a:prstTxWarp prst="textNoShape">
              <a:avLst/>
            </a:prstTxWarp>
          </a:bodyPr>
          <a:lstStyle>
            <a:lvl1pPr>
              <a:defRPr sz="1200">
                <a:solidFill>
                  <a:schemeClr val="tx2"/>
                </a:solidFill>
              </a:defRPr>
            </a:lvl1pPr>
          </a:lstStyle>
          <a:p>
            <a:fld id="{A06E207C-4845-4EF8-8014-7C41F40E1D3B}" type="slidenum">
              <a:rPr lang="es-PE"/>
              <a:pPr/>
              <a:t>‹Nº›</a:t>
            </a:fld>
            <a:endParaRPr lang="es-PE"/>
          </a:p>
        </p:txBody>
      </p:sp>
    </p:spTree>
  </p:cSld>
  <p:clrMap bg1="dk1" tx1="lt1" bg2="dk2" tx2="lt2" accent1="accent1" accent2="accent2" accent3="accent3" accent4="accent4" accent5="accent5" accent6="accent6" hlink="hlink" folHlink="folHlink"/>
  <p:sldLayoutIdLst>
    <p:sldLayoutId id="2147483830" r:id="rId1"/>
    <p:sldLayoutId id="2147483825" r:id="rId2"/>
    <p:sldLayoutId id="2147483831" r:id="rId3"/>
    <p:sldLayoutId id="2147483832" r:id="rId4"/>
    <p:sldLayoutId id="2147483833" r:id="rId5"/>
    <p:sldLayoutId id="2147483826" r:id="rId6"/>
    <p:sldLayoutId id="2147483834" r:id="rId7"/>
    <p:sldLayoutId id="2147483827" r:id="rId8"/>
    <p:sldLayoutId id="2147483835" r:id="rId9"/>
    <p:sldLayoutId id="2147483828" r:id="rId10"/>
    <p:sldLayoutId id="2147483829" r:id="rId11"/>
  </p:sldLayoutIdLst>
  <p:transition spd="slow" advTm="10000">
    <p:split orient="vert"/>
  </p:transition>
  <p:timing>
    <p:tnLst>
      <p:par>
        <p:cTn id="1" dur="indefinite" restart="never" nodeType="tmRoot"/>
      </p:par>
    </p:tnLst>
  </p:timing>
  <p:txStyles>
    <p:titleStyle>
      <a:lvl1pPr algn="l" rtl="0" eaLnBrk="0" fontAlgn="base" hangingPunct="0">
        <a:spcBef>
          <a:spcPct val="0"/>
        </a:spcBef>
        <a:spcAft>
          <a:spcPct val="0"/>
        </a:spcAft>
        <a:defRPr sz="4000" kern="1200" spc="-100">
          <a:solidFill>
            <a:srgbClr val="C1EEFF"/>
          </a:solidFill>
          <a:latin typeface="+mj-lt"/>
          <a:ea typeface="+mj-ea"/>
          <a:cs typeface="+mj-cs"/>
        </a:defRPr>
      </a:lvl1pPr>
      <a:lvl2pPr algn="l" rtl="0" eaLnBrk="0" fontAlgn="base" hangingPunct="0">
        <a:spcBef>
          <a:spcPct val="0"/>
        </a:spcBef>
        <a:spcAft>
          <a:spcPct val="0"/>
        </a:spcAft>
        <a:defRPr sz="4000">
          <a:solidFill>
            <a:srgbClr val="C1EEFF"/>
          </a:solidFill>
          <a:latin typeface="Consolas" pitchFamily="49" charset="0"/>
        </a:defRPr>
      </a:lvl2pPr>
      <a:lvl3pPr algn="l" rtl="0" eaLnBrk="0" fontAlgn="base" hangingPunct="0">
        <a:spcBef>
          <a:spcPct val="0"/>
        </a:spcBef>
        <a:spcAft>
          <a:spcPct val="0"/>
        </a:spcAft>
        <a:defRPr sz="4000">
          <a:solidFill>
            <a:srgbClr val="C1EEFF"/>
          </a:solidFill>
          <a:latin typeface="Consolas" pitchFamily="49" charset="0"/>
        </a:defRPr>
      </a:lvl3pPr>
      <a:lvl4pPr algn="l" rtl="0" eaLnBrk="0" fontAlgn="base" hangingPunct="0">
        <a:spcBef>
          <a:spcPct val="0"/>
        </a:spcBef>
        <a:spcAft>
          <a:spcPct val="0"/>
        </a:spcAft>
        <a:defRPr sz="4000">
          <a:solidFill>
            <a:srgbClr val="C1EEFF"/>
          </a:solidFill>
          <a:latin typeface="Consolas" pitchFamily="49" charset="0"/>
        </a:defRPr>
      </a:lvl4pPr>
      <a:lvl5pPr algn="l" rtl="0" eaLnBrk="0" fontAlgn="base" hangingPunct="0">
        <a:spcBef>
          <a:spcPct val="0"/>
        </a:spcBef>
        <a:spcAft>
          <a:spcPct val="0"/>
        </a:spcAft>
        <a:defRPr sz="4000">
          <a:solidFill>
            <a:srgbClr val="C1EEFF"/>
          </a:solidFill>
          <a:latin typeface="Consolas" pitchFamily="49" charset="0"/>
        </a:defRPr>
      </a:lvl5pPr>
      <a:lvl6pPr marL="457200" algn="l" rtl="0" fontAlgn="base">
        <a:spcBef>
          <a:spcPct val="0"/>
        </a:spcBef>
        <a:spcAft>
          <a:spcPct val="0"/>
        </a:spcAft>
        <a:defRPr sz="4000">
          <a:solidFill>
            <a:srgbClr val="C1EEFF"/>
          </a:solidFill>
          <a:latin typeface="Consolas" pitchFamily="49" charset="0"/>
        </a:defRPr>
      </a:lvl6pPr>
      <a:lvl7pPr marL="914400" algn="l" rtl="0" fontAlgn="base">
        <a:spcBef>
          <a:spcPct val="0"/>
        </a:spcBef>
        <a:spcAft>
          <a:spcPct val="0"/>
        </a:spcAft>
        <a:defRPr sz="4000">
          <a:solidFill>
            <a:srgbClr val="C1EEFF"/>
          </a:solidFill>
          <a:latin typeface="Consolas" pitchFamily="49" charset="0"/>
        </a:defRPr>
      </a:lvl7pPr>
      <a:lvl8pPr marL="1371600" algn="l" rtl="0" fontAlgn="base">
        <a:spcBef>
          <a:spcPct val="0"/>
        </a:spcBef>
        <a:spcAft>
          <a:spcPct val="0"/>
        </a:spcAft>
        <a:defRPr sz="4000">
          <a:solidFill>
            <a:srgbClr val="C1EEFF"/>
          </a:solidFill>
          <a:latin typeface="Consolas" pitchFamily="49" charset="0"/>
        </a:defRPr>
      </a:lvl8pPr>
      <a:lvl9pPr marL="1828800" algn="l" rtl="0" fontAlgn="base">
        <a:spcBef>
          <a:spcPct val="0"/>
        </a:spcBef>
        <a:spcAft>
          <a:spcPct val="0"/>
        </a:spcAft>
        <a:defRPr sz="4000">
          <a:solidFill>
            <a:srgbClr val="C1EEFF"/>
          </a:solidFill>
          <a:latin typeface="Consolas" pitchFamily="49" charset="0"/>
        </a:defRPr>
      </a:lvl9pPr>
      <a:extLst/>
    </p:titleStyle>
    <p:bodyStyle>
      <a:lvl1pPr marL="411163" indent="-342900" algn="l" rtl="0" eaLnBrk="0" fontAlgn="base" hangingPunct="0">
        <a:spcBef>
          <a:spcPts val="700"/>
        </a:spcBef>
        <a:spcAft>
          <a:spcPct val="0"/>
        </a:spcAft>
        <a:buClr>
          <a:schemeClr val="tx2"/>
        </a:buClr>
        <a:buSzPct val="95000"/>
        <a:buFont typeface="Wingdings" pitchFamily="2" charset="2"/>
        <a:buChar char=""/>
        <a:defRPr sz="3000" kern="1200">
          <a:solidFill>
            <a:schemeClr val="tx1"/>
          </a:solidFill>
          <a:latin typeface="+mn-lt"/>
          <a:ea typeface="+mn-ea"/>
          <a:cs typeface="+mn-cs"/>
        </a:defRPr>
      </a:lvl1pPr>
      <a:lvl2pPr marL="739775" indent="-285750" algn="l" rtl="0" eaLnBrk="0" fontAlgn="base" hangingPunct="0">
        <a:spcBef>
          <a:spcPct val="20000"/>
        </a:spcBef>
        <a:spcAft>
          <a:spcPct val="0"/>
        </a:spcAft>
        <a:buClr>
          <a:schemeClr val="accent2"/>
        </a:buClr>
        <a:buSzPct val="90000"/>
        <a:buFont typeface="Wingdings" pitchFamily="2" charset="2"/>
        <a:buChar char=""/>
        <a:defRPr sz="2600" kern="1200">
          <a:solidFill>
            <a:schemeClr val="tx1"/>
          </a:solidFill>
          <a:latin typeface="+mn-lt"/>
          <a:ea typeface="+mn-ea"/>
          <a:cs typeface="+mn-cs"/>
        </a:defRPr>
      </a:lvl2pPr>
      <a:lvl3pPr marL="995363"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260475" indent="-228600" algn="l" rtl="0" eaLnBrk="0" fontAlgn="base" hangingPunct="0">
        <a:spcBef>
          <a:spcPct val="20000"/>
        </a:spcBef>
        <a:spcAft>
          <a:spcPct val="0"/>
        </a:spcAft>
        <a:buClr>
          <a:srgbClr val="FEB80A"/>
        </a:buClr>
        <a:buFont typeface="Wingdings 3" pitchFamily="18" charset="2"/>
        <a:buChar char=""/>
        <a:defRPr sz="2200" kern="1200">
          <a:solidFill>
            <a:schemeClr val="tx1"/>
          </a:solidFill>
          <a:latin typeface="+mn-lt"/>
          <a:ea typeface="+mn-ea"/>
          <a:cs typeface="+mn-cs"/>
        </a:defRPr>
      </a:lvl4pPr>
      <a:lvl5pPr marL="1481138" indent="-209550" algn="l" rtl="0" eaLnBrk="0" fontAlgn="base" hangingPunct="0">
        <a:spcBef>
          <a:spcPct val="20000"/>
        </a:spcBef>
        <a:spcAft>
          <a:spcPct val="0"/>
        </a:spcAft>
        <a:buClr>
          <a:srgbClr val="FEB80A"/>
        </a:buClr>
        <a:buFont typeface="Wingdings 2" pitchFamily="18" charset="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2574255075"/>
      </p:ext>
    </p:extLst>
  </p:cSld>
  <p:clrMap bg1="lt1" tx1="dk1" bg2="lt2" tx2="dk2" accent1="accent1" accent2="accent2" accent3="accent3" accent4="accent4" accent5="accent5" accent6="accent6" hlink="hlink" folHlink="folHlink"/>
  <p:sldLayoutIdLst>
    <p:sldLayoutId id="2147483837"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0" y="194028"/>
            <a:ext cx="7416800" cy="1019528"/>
          </a:xfrm>
          <a:prstGeom prst="rect">
            <a:avLst/>
          </a:prstGeom>
        </p:spPr>
        <p:txBody>
          <a:bodyPr wrap="none" fromWordArt="1">
            <a:prstTxWarp prst="textTriangle">
              <a:avLst>
                <a:gd name="adj" fmla="val 26884"/>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Semana Santa en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Sevilla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1115616" y="1561356"/>
            <a:ext cx="6985000" cy="797278"/>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619672" y="2785492"/>
            <a:ext cx="5761037" cy="560917"/>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907704" y="3865612"/>
            <a:ext cx="5113337" cy="5115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5816" y="4657700"/>
            <a:ext cx="3240087" cy="62441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xmlns:p14="http://schemas.microsoft.com/office/powerpoint/2010/main">
    <mc:Choice Requires="p14">
      <p:transition spd="slow" p14:dur="2250" advTm="13000">
        <p:split orient="vert"/>
      </p:transition>
    </mc:Choice>
    <mc:Fallback xmlns="">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5 Imagen" descr="48 Hermandad de la Resurreccion-Domingo de R..jpg"/>
          <p:cNvPicPr>
            <a:picLocks noChangeAspect="1"/>
          </p:cNvPicPr>
          <p:nvPr/>
        </p:nvPicPr>
        <p:blipFill>
          <a:blip r:embed="rId2" cstate="print"/>
          <a:stretch>
            <a:fillRect/>
          </a:stretch>
        </p:blipFill>
        <p:spPr>
          <a:xfrm>
            <a:off x="0" y="0"/>
            <a:ext cx="9144000" cy="6025852"/>
          </a:xfrm>
          <a:prstGeom prst="rect">
            <a:avLst/>
          </a:prstGeom>
        </p:spPr>
      </p:pic>
      <p:sp>
        <p:nvSpPr>
          <p:cNvPr id="7" name="6 Rectángulo"/>
          <p:cNvSpPr/>
          <p:nvPr/>
        </p:nvSpPr>
        <p:spPr>
          <a:xfrm>
            <a:off x="0" y="0"/>
            <a:ext cx="9144000" cy="6025852"/>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75656" y="193204"/>
            <a:ext cx="6221575" cy="923330"/>
          </a:xfrm>
          <a:prstGeom prst="rect">
            <a:avLst/>
          </a:prstGeom>
          <a:noFill/>
        </p:spPr>
        <p:txBody>
          <a:bodyPr wrap="non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Semana Santa – Sevilla </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3" name="2 CuadroTexto"/>
          <p:cNvSpPr txBox="1"/>
          <p:nvPr/>
        </p:nvSpPr>
        <p:spPr>
          <a:xfrm>
            <a:off x="395536" y="1201316"/>
            <a:ext cx="828092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Sevilla es una ciudad de gran riqueza cultural, un valor que la convierte en uno de los destinos más atractivos para miles de personas de todo el mundo. Es cuna del flamenco, posee un amplio patrimonio monumental, cuenta con una rica gastronomía y sus fiestas son un referente mundial. La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Semana Santa en Sevilla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un ejemplo de ello.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3361556"/>
            <a:ext cx="8424936"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valor estético de estas fiestas religiosas sevillanas ha llamado la atención de propios y extraños desde hace siglos. La fama de esta celebración, declarada Fiesta de Interés Turístico Internacional en 1980, no es reciente, sino que allá por el siglo XVI ya tenía reconocimiento en el extranjero, momento en el que se crearon la mayoría de cofradías actuales.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5000">
        <p:wipe/>
      </p:transition>
    </mc:Choice>
    <mc:Fallback xmlns="">
      <p:transition spd="slow" advTm="6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06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3" cstate="print"/>
          <a:stretch>
            <a:fillRect/>
          </a:stretch>
        </p:blipFill>
        <p:spPr bwMode="auto">
          <a:xfrm>
            <a:off x="-540568" y="0"/>
            <a:ext cx="10225136" cy="5714999"/>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se conmemora cada año es la Pasión de Cristo, días en los que la ciudad de Sevilla se transforma. Se llena de miles de visitantes interesados en conocer como es esta particular fiesta.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honeycomb/>
        <p:sndAc>
          <p:stSnd loop="1">
            <p:snd r:embed="rId2" name="Variadas.wav"/>
          </p:stSnd>
        </p:sndAc>
      </p:transition>
    </mc:Choice>
    <mc:Fallback xmlns="">
      <p:transition spd="slow" advTm="25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12"/>
                                        </p:tgtEl>
                                      </p:cBhvr>
                                    </p:animEffect>
                                    <p:set>
                                      <p:cBhvr>
                                        <p:cTn id="19" dur="1" fill="hold">
                                          <p:stCondLst>
                                            <p:cond delay="3999"/>
                                          </p:stCondLst>
                                        </p:cTn>
                                        <p:tgtEl>
                                          <p:spTgt spid="12"/>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4000"/>
                                        <p:tgtEl>
                                          <p:spTgt spid="14"/>
                                        </p:tgtEl>
                                      </p:cBhvr>
                                    </p:animEffect>
                                    <p:set>
                                      <p:cBhvr>
                                        <p:cTn id="25" dur="1" fill="hold">
                                          <p:stCondLst>
                                            <p:cond delay="3999"/>
                                          </p:stCondLst>
                                        </p:cTn>
                                        <p:tgtEl>
                                          <p:spTgt spid="1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4000"/>
                                        <p:tgtEl>
                                          <p:spTgt spid="15"/>
                                        </p:tgtEl>
                                      </p:cBhvr>
                                    </p:animEffect>
                                    <p:set>
                                      <p:cBhvr>
                                        <p:cTn id="28" dur="1" fill="hold">
                                          <p:stCondLst>
                                            <p:cond delay="3999"/>
                                          </p:stCondLst>
                                        </p:cTn>
                                        <p:tgtEl>
                                          <p:spTgt spid="15"/>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4000"/>
                                        <p:tgtEl>
                                          <p:spTgt spid="8"/>
                                        </p:tgtEl>
                                      </p:cBhvr>
                                    </p:animEffect>
                                    <p:set>
                                      <p:cBhvr>
                                        <p:cTn id="31" dur="1" fill="hold">
                                          <p:stCondLst>
                                            <p:cond delay="3999"/>
                                          </p:stCondLst>
                                        </p:cTn>
                                        <p:tgtEl>
                                          <p:spTgt spid="8"/>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4000"/>
                                        <p:tgtEl>
                                          <p:spTgt spid="9"/>
                                        </p:tgtEl>
                                      </p:cBhvr>
                                    </p:animEffect>
                                    <p:set>
                                      <p:cBhvr>
                                        <p:cTn id="34" dur="1" fill="hold">
                                          <p:stCondLst>
                                            <p:cond delay="3999"/>
                                          </p:stCondLst>
                                        </p:cTn>
                                        <p:tgtEl>
                                          <p:spTgt spid="9"/>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4000"/>
                                        <p:tgtEl>
                                          <p:spTgt spid="10"/>
                                        </p:tgtEl>
                                      </p:cBhvr>
                                    </p:animEffect>
                                    <p:set>
                                      <p:cBhvr>
                                        <p:cTn id="37" dur="1" fill="hold">
                                          <p:stCondLst>
                                            <p:cond delay="3999"/>
                                          </p:stCondLst>
                                        </p:cTn>
                                        <p:tgtEl>
                                          <p:spTgt spid="10"/>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4000"/>
                                        <p:tgtEl>
                                          <p:spTgt spid="11"/>
                                        </p:tgtEl>
                                      </p:cBhvr>
                                    </p:animEffect>
                                    <p:set>
                                      <p:cBhvr>
                                        <p:cTn id="40" dur="1" fill="hold">
                                          <p:stCondLst>
                                            <p:cond delay="3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324544" y="0"/>
            <a:ext cx="9793088"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Porque aunque la Semana Santa de Sevilla es una cita religiosa, también es una fiesta que se vive con intensidad. Los ritmos del día a día se alteran. La fisonomía de la ciudad cambia.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Rectángulo"/>
          <p:cNvSpPr/>
          <p:nvPr/>
        </p:nvSpPr>
        <p:spPr>
          <a:xfrm>
            <a:off x="1" y="0"/>
            <a:ext cx="3131839"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 y="1905000"/>
            <a:ext cx="3131839"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6156176" y="1849388"/>
            <a:ext cx="2987824" cy="1960612"/>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 y="3810000"/>
            <a:ext cx="3131839"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6156176" y="3810000"/>
            <a:ext cx="2987824"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156176" y="0"/>
            <a:ext cx="2987824"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3131840" y="1849388"/>
            <a:ext cx="3024336" cy="1960612"/>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3131840" y="0"/>
            <a:ext cx="3024336"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3131840" y="3810000"/>
            <a:ext cx="3024336"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nazarenos, costaleros, penitentes, acólitos y numerosos cofrades inundan las calles para acompañar y disfrutar de las más de setenta hermandades que hacen estación de penitencia durante esta semana tan especial en Sevilla.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13"/>
                                        </p:tgtEl>
                                      </p:cBhvr>
                                    </p:animEffect>
                                    <p:set>
                                      <p:cBhvr>
                                        <p:cTn id="16" dur="1" fill="hold">
                                          <p:stCondLst>
                                            <p:cond delay="3999"/>
                                          </p:stCondLst>
                                        </p:cTn>
                                        <p:tgtEl>
                                          <p:spTgt spid="13"/>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4000"/>
                                        <p:tgtEl>
                                          <p:spTgt spid="14"/>
                                        </p:tgtEl>
                                      </p:cBhvr>
                                    </p:animEffect>
                                    <p:set>
                                      <p:cBhvr>
                                        <p:cTn id="19" dur="1" fill="hold">
                                          <p:stCondLst>
                                            <p:cond delay="3999"/>
                                          </p:stCondLst>
                                        </p:cTn>
                                        <p:tgtEl>
                                          <p:spTgt spid="14"/>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4000"/>
                                        <p:tgtEl>
                                          <p:spTgt spid="16"/>
                                        </p:tgtEl>
                                      </p:cBhvr>
                                    </p:animEffect>
                                    <p:set>
                                      <p:cBhvr>
                                        <p:cTn id="22" dur="1" fill="hold">
                                          <p:stCondLst>
                                            <p:cond delay="3999"/>
                                          </p:stCondLst>
                                        </p:cTn>
                                        <p:tgtEl>
                                          <p:spTgt spid="16"/>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4000"/>
                                        <p:tgtEl>
                                          <p:spTgt spid="17"/>
                                        </p:tgtEl>
                                      </p:cBhvr>
                                    </p:animEffect>
                                    <p:set>
                                      <p:cBhvr>
                                        <p:cTn id="25" dur="1" fill="hold">
                                          <p:stCondLst>
                                            <p:cond delay="3999"/>
                                          </p:stCondLst>
                                        </p:cTn>
                                        <p:tgtEl>
                                          <p:spTgt spid="17"/>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4000"/>
                                        <p:tgtEl>
                                          <p:spTgt spid="18"/>
                                        </p:tgtEl>
                                      </p:cBhvr>
                                    </p:animEffect>
                                    <p:set>
                                      <p:cBhvr>
                                        <p:cTn id="28" dur="1" fill="hold">
                                          <p:stCondLst>
                                            <p:cond delay="3999"/>
                                          </p:stCondLst>
                                        </p:cTn>
                                        <p:tgtEl>
                                          <p:spTgt spid="18"/>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4000"/>
                                        <p:tgtEl>
                                          <p:spTgt spid="19"/>
                                        </p:tgtEl>
                                      </p:cBhvr>
                                    </p:animEffect>
                                    <p:set>
                                      <p:cBhvr>
                                        <p:cTn id="31" dur="1" fill="hold">
                                          <p:stCondLst>
                                            <p:cond delay="3999"/>
                                          </p:stCondLst>
                                        </p:cTn>
                                        <p:tgtEl>
                                          <p:spTgt spid="1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5000" fill="hold"/>
                                        <p:tgtEl>
                                          <p:spTgt spid="2"/>
                                        </p:tgtEl>
                                        <p:attrNameLst>
                                          <p:attrName>ppt_w</p:attrName>
                                        </p:attrNameLst>
                                      </p:cBhvr>
                                      <p:tavLst>
                                        <p:tav tm="0">
                                          <p:val>
                                            <p:strVal val="4/3*#ppt_w"/>
                                          </p:val>
                                        </p:tav>
                                        <p:tav tm="100000">
                                          <p:val>
                                            <p:strVal val="#ppt_w"/>
                                          </p:val>
                                        </p:tav>
                                      </p:tavLst>
                                    </p:anim>
                                    <p:anim calcmode="lin" valueType="num">
                                      <p:cBhvr>
                                        <p:cTn id="35" dur="5000" fill="hold"/>
                                        <p:tgtEl>
                                          <p:spTgt spid="2"/>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5000"/>
                                        <p:tgtEl>
                                          <p:spTgt spid="2"/>
                                        </p:tgtEl>
                                      </p:cBhvr>
                                    </p:animEffect>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1"/>
                                          </p:val>
                                        </p:tav>
                                        <p:tav tm="100000">
                                          <p:val>
                                            <p:strVal val="#ppt_x"/>
                                          </p:val>
                                        </p:tav>
                                      </p:tavLst>
                                    </p:anim>
                                    <p:anim calcmode="lin" valueType="num">
                                      <p:cBhvr>
                                        <p:cTn id="4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3" grpId="0" animBg="1"/>
      <p:bldP spid="14" grpId="0" animBg="1"/>
      <p:bldP spid="16" grpId="0" animBg="1"/>
      <p:bldP spid="17" grpId="0" animBg="1"/>
      <p:bldP spid="18" grpId="0" animBg="1"/>
      <p:bldP spid="19"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origen de la Semana Santa sevillana guarda relación directa con el nacimiento de las cofradías. Existen documentos históricos que demuestran la existencia de cofradías en Sevilla desde el siglo XIII, como agrupaciones de fieles que vivían la religiosidad, discreta en el interior de templos y conventos.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glitter pattern="hexago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222779"/>
            <a:ext cx="9144000" cy="6087533"/>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parece indicar que la primera procesión de Semana Santa de Sevilla se inició con el Vía Crucis a la Cruz del Campo, una costumbre que instauró el Marqués de Tarifa, </a:t>
            </a:r>
            <a:r>
              <a:rPr lang="es-ES" i="1" dirty="0" err="1" smtClean="0">
                <a:effectLst>
                  <a:glow rad="101600">
                    <a:srgbClr val="C00000">
                      <a:alpha val="60000"/>
                    </a:srgbClr>
                  </a:glow>
                  <a:outerShdw blurRad="38100" dist="38100" dir="2700000" algn="tl">
                    <a:srgbClr val="000000">
                      <a:alpha val="43137"/>
                    </a:srgbClr>
                  </a:outerShdw>
                </a:effectLst>
              </a:rPr>
              <a:t>Fadrique</a:t>
            </a:r>
            <a:r>
              <a:rPr lang="es-ES" i="1" dirty="0" smtClean="0">
                <a:effectLst>
                  <a:glow rad="101600">
                    <a:srgbClr val="C00000">
                      <a:alpha val="60000"/>
                    </a:srgbClr>
                  </a:glow>
                  <a:outerShdw blurRad="38100" dist="38100" dir="2700000" algn="tl">
                    <a:srgbClr val="000000">
                      <a:alpha val="43137"/>
                    </a:srgbClr>
                  </a:outerShdw>
                </a:effectLst>
              </a:rPr>
              <a:t> Enríquez de Ribera. En 1521 llegó a la ciudad procedente de Jerusalén.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glitter pattern="hexago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15"/>
                                        </p:tgtEl>
                                      </p:cBhvr>
                                    </p:animEffect>
                                    <p:set>
                                      <p:cBhvr>
                                        <p:cTn id="13" dur="1" fill="hold">
                                          <p:stCondLst>
                                            <p:cond delay="4999"/>
                                          </p:stCondLst>
                                        </p:cTn>
                                        <p:tgtEl>
                                          <p:spTgt spid="1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2"/>
                                        </p:tgtEl>
                                      </p:cBhvr>
                                    </p:animEffect>
                                    <p:set>
                                      <p:cBhvr>
                                        <p:cTn id="16" dur="1" fill="hold">
                                          <p:stCondLst>
                                            <p:cond delay="4999"/>
                                          </p:stCondLst>
                                        </p:cTn>
                                        <p:tgtEl>
                                          <p:spTgt spid="1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1"/>
            <a:ext cx="9143999" cy="5715001"/>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parecer, quedó tan sorprendido del Vía Crucis de doce estaciones que se celebraba en Tierra Santa, que decidió hacerlo en Sevilla el primer viernes de marzo.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peelOff"/>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9144000" cy="5715000"/>
          </a:xfrm>
          <a:prstGeom prst="rect">
            <a:avLst/>
          </a:prstGeom>
          <a:solidFill>
            <a:schemeClr val="bg1"/>
          </a:solidFill>
          <a:ln>
            <a:noFill/>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trayecto se iniciaba en su residencia, la Casa de Pilatos, y llegaba hasta la Cruz del Campo. Este recorrido simbolizaba los 997 metros que Jesús caminó desde el pretorio de Pilatos hasta el Gólgota, lugar en el que fue crucificado.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dir="ru"/>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4"/>
                                        </p:tgtEl>
                                      </p:cBhvr>
                                    </p:animEffect>
                                    <p:set>
                                      <p:cBhvr>
                                        <p:cTn id="19" dur="1" fill="hold">
                                          <p:stCondLst>
                                            <p:cond delay="4999"/>
                                          </p:stCondLst>
                                        </p:cTn>
                                        <p:tgtEl>
                                          <p:spTgt spid="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55" presetClass="entr" presetSubtype="0"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ppt_w*0.70"/>
                                          </p:val>
                                        </p:tav>
                                        <p:tav tm="100000">
                                          <p:val>
                                            <p:strVal val="#ppt_w"/>
                                          </p:val>
                                        </p:tav>
                                      </p:tavLst>
                                    </p:anim>
                                    <p:anim calcmode="lin" valueType="num">
                                      <p:cBhvr>
                                        <p:cTn id="44" dur="5000" fill="hold"/>
                                        <p:tgtEl>
                                          <p:spTgt spid="2"/>
                                        </p:tgtEl>
                                        <p:attrNameLst>
                                          <p:attrName>ppt_h</p:attrName>
                                        </p:attrNameLst>
                                      </p:cBhvr>
                                      <p:tavLst>
                                        <p:tav tm="0">
                                          <p:val>
                                            <p:strVal val="#ppt_h"/>
                                          </p:val>
                                        </p:tav>
                                        <p:tav tm="100000">
                                          <p:val>
                                            <p:strVal val="#ppt_h"/>
                                          </p:val>
                                        </p:tav>
                                      </p:tavLst>
                                    </p:anim>
                                    <p:animEffect transition="in" filter="fade">
                                      <p:cBhvr>
                                        <p:cTn id="45" dur="5000"/>
                                        <p:tgtEl>
                                          <p:spTgt spid="2"/>
                                        </p:tgtEl>
                                      </p:cBhvr>
                                    </p:animEffect>
                                  </p:childTnLst>
                                </p:cTn>
                              </p:par>
                            </p:childTnLst>
                          </p:cTn>
                        </p:par>
                        <p:par>
                          <p:cTn id="46" fill="hold">
                            <p:stCondLst>
                              <p:cond delay="5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16"/>
                                        </p:tgtEl>
                                        <p:attrNameLst>
                                          <p:attrName>style.visibility</p:attrName>
                                        </p:attrNameLst>
                                      </p:cBhvr>
                                      <p:to>
                                        <p:strVal val="visible"/>
                                      </p:to>
                                    </p:set>
                                    <p:animEffect transition="in" filter="fade">
                                      <p:cBhvr>
                                        <p:cTn id="49" dur="1000"/>
                                        <p:tgtEl>
                                          <p:spTgt spid="16"/>
                                        </p:tgtEl>
                                      </p:cBhvr>
                                    </p:animEffect>
                                    <p:anim calcmode="lin" valueType="num">
                                      <p:cBhvr>
                                        <p:cTn id="50" dur="1000" fill="hold"/>
                                        <p:tgtEl>
                                          <p:spTgt spid="16"/>
                                        </p:tgtEl>
                                        <p:attrNameLst>
                                          <p:attrName>ppt_x</p:attrName>
                                        </p:attrNameLst>
                                      </p:cBhvr>
                                      <p:tavLst>
                                        <p:tav tm="0">
                                          <p:val>
                                            <p:strVal val="#ppt_x-.1"/>
                                          </p:val>
                                        </p:tav>
                                        <p:tav tm="100000">
                                          <p:val>
                                            <p:strVal val="#ppt_x"/>
                                          </p:val>
                                        </p:tav>
                                      </p:tavLst>
                                    </p:anim>
                                    <p:anim calcmode="lin" valueType="num">
                                      <p:cBhvr>
                                        <p:cTn id="5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0" y="-1"/>
            <a:ext cx="9144000" cy="5715001"/>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827584"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Vía Crucis se popularizó en Sevilla y comenzó a repetirse cada año el primer viernes de marzo.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7000">
        <p14:ripple dir="r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52387" y="0"/>
            <a:ext cx="9039225"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899592"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primeras comitivas no </a:t>
            </a:r>
            <a:r>
              <a:rPr lang="es-ES" i="1" dirty="0" err="1" smtClean="0">
                <a:effectLst>
                  <a:glow rad="101600">
                    <a:srgbClr val="C00000">
                      <a:alpha val="60000"/>
                    </a:srgbClr>
                  </a:glow>
                  <a:outerShdw blurRad="38100" dist="38100" dir="2700000" algn="tl">
                    <a:srgbClr val="000000">
                      <a:alpha val="43137"/>
                    </a:srgbClr>
                  </a:outerShdw>
                </a:effectLst>
              </a:rPr>
              <a:t>procesionaban</a:t>
            </a:r>
            <a:r>
              <a:rPr lang="es-ES" i="1" dirty="0" smtClean="0">
                <a:effectLst>
                  <a:glow rad="101600">
                    <a:srgbClr val="C00000">
                      <a:alpha val="60000"/>
                    </a:srgbClr>
                  </a:glow>
                  <a:outerShdw blurRad="38100" dist="38100" dir="2700000" algn="tl">
                    <a:srgbClr val="000000">
                      <a:alpha val="43137"/>
                    </a:srgbClr>
                  </a:outerShdw>
                </a:effectLst>
              </a:rPr>
              <a:t> imágenes, sino que llevaban solo una cruz parroquial y el sacerdote un crucifijo.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wedge/>
      </p:transition>
    </mc:Choice>
    <mc:Fallback xmlns="">
      <p:transition spd="slow" advTm="20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7"/>
                                        </p:tgtEl>
                                      </p:cBhvr>
                                    </p:animEffect>
                                    <p:set>
                                      <p:cBhvr>
                                        <p:cTn id="22" dur="1" fill="hold">
                                          <p:stCondLst>
                                            <p:cond delay="4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1"/>
            <a:ext cx="9144000" cy="5715001"/>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a mediados del siglo XVI, cuando el Concilio de Trento recomendó sacar pasos a la calle para llegar a más fieles, momento en el que las hermandades empezaron a portar sus imágenes.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wedge/>
      </p:transition>
    </mc:Choice>
    <mc:Fallback xmlns="">
      <p:transition spd="slow" advTm="2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47" presetClass="entr" presetSubtype="0"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Effect transition="in" filter="fade">
                                      <p:cBhvr>
                                        <p:cTn id="43" dur="5500"/>
                                        <p:tgtEl>
                                          <p:spTgt spid="18434"/>
                                        </p:tgtEl>
                                      </p:cBhvr>
                                    </p:animEffect>
                                    <p:anim calcmode="lin" valueType="num">
                                      <p:cBhvr>
                                        <p:cTn id="44" dur="5500" fill="hold"/>
                                        <p:tgtEl>
                                          <p:spTgt spid="18434"/>
                                        </p:tgtEl>
                                        <p:attrNameLst>
                                          <p:attrName>ppt_x</p:attrName>
                                        </p:attrNameLst>
                                      </p:cBhvr>
                                      <p:tavLst>
                                        <p:tav tm="0">
                                          <p:val>
                                            <p:strVal val="#ppt_x"/>
                                          </p:val>
                                        </p:tav>
                                        <p:tav tm="100000">
                                          <p:val>
                                            <p:strVal val="#ppt_x"/>
                                          </p:val>
                                        </p:tav>
                                      </p:tavLst>
                                    </p:anim>
                                    <p:anim calcmode="lin" valueType="num">
                                      <p:cBhvr>
                                        <p:cTn id="45" dur="5500" fill="hold"/>
                                        <p:tgtEl>
                                          <p:spTgt spid="18434"/>
                                        </p:tgtEl>
                                        <p:attrNameLst>
                                          <p:attrName>ppt_y</p:attrName>
                                        </p:attrNameLst>
                                      </p:cBhvr>
                                      <p:tavLst>
                                        <p:tav tm="0">
                                          <p:val>
                                            <p:strVal val="#ppt_y-.1"/>
                                          </p:val>
                                        </p:tav>
                                        <p:tav tm="100000">
                                          <p:val>
                                            <p:strVal val="#ppt_y"/>
                                          </p:val>
                                        </p:tav>
                                      </p:tavLst>
                                    </p:anim>
                                  </p:childTnLst>
                                </p:cTn>
                              </p:par>
                              <p:par>
                                <p:cTn id="46" presetID="23" presetClass="entr" presetSubtype="288" fill="hold" nodeType="withEffect">
                                  <p:stCondLst>
                                    <p:cond delay="0"/>
                                  </p:stCondLst>
                                  <p:childTnLst>
                                    <p:set>
                                      <p:cBhvr>
                                        <p:cTn id="47" dur="1" fill="hold">
                                          <p:stCondLst>
                                            <p:cond delay="0"/>
                                          </p:stCondLst>
                                        </p:cTn>
                                        <p:tgtEl>
                                          <p:spTgt spid="18434"/>
                                        </p:tgtEl>
                                        <p:attrNameLst>
                                          <p:attrName>style.visibility</p:attrName>
                                        </p:attrNameLst>
                                      </p:cBhvr>
                                      <p:to>
                                        <p:strVal val="visible"/>
                                      </p:to>
                                    </p:set>
                                    <p:anim calcmode="lin" valueType="num">
                                      <p:cBhvr>
                                        <p:cTn id="48" dur="5500" fill="hold"/>
                                        <p:tgtEl>
                                          <p:spTgt spid="18434"/>
                                        </p:tgtEl>
                                        <p:attrNameLst>
                                          <p:attrName>ppt_w</p:attrName>
                                        </p:attrNameLst>
                                      </p:cBhvr>
                                      <p:tavLst>
                                        <p:tav tm="0">
                                          <p:val>
                                            <p:strVal val="4/3*#ppt_w"/>
                                          </p:val>
                                        </p:tav>
                                        <p:tav tm="100000">
                                          <p:val>
                                            <p:strVal val="#ppt_w"/>
                                          </p:val>
                                        </p:tav>
                                      </p:tavLst>
                                    </p:anim>
                                    <p:anim calcmode="lin" valueType="num">
                                      <p:cBhvr>
                                        <p:cTn id="49" dur="5500" fill="hold"/>
                                        <p:tgtEl>
                                          <p:spTgt spid="18434"/>
                                        </p:tgtEl>
                                        <p:attrNameLst>
                                          <p:attrName>ppt_h</p:attrName>
                                        </p:attrNameLst>
                                      </p:cBhvr>
                                      <p:tavLst>
                                        <p:tav tm="0">
                                          <p:val>
                                            <p:strVal val="4/3*#ppt_h"/>
                                          </p:val>
                                        </p:tav>
                                        <p:tav tm="100000">
                                          <p:val>
                                            <p:strVal val="#ppt_h"/>
                                          </p:val>
                                        </p:tav>
                                      </p:tavLst>
                                    </p:anim>
                                  </p:childTnLst>
                                </p:cTn>
                              </p:par>
                            </p:childTnLst>
                          </p:cTn>
                        </p:par>
                        <p:par>
                          <p:cTn id="50" fill="hold">
                            <p:stCondLst>
                              <p:cond delay="55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1"/>
                                          </p:val>
                                        </p:tav>
                                        <p:tav tm="100000">
                                          <p:val>
                                            <p:strVal val="#ppt_x"/>
                                          </p:val>
                                        </p:tav>
                                      </p:tavLst>
                                    </p:anim>
                                    <p:anim calcmode="lin" valueType="num">
                                      <p:cBhvr>
                                        <p:cTn id="5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en 1604 cuando el cardenal Fernando Niño de Guevara ordenó a las cofradías asistir a la Catedral para hacer Estación de Penitencia y a las hermandades del barrio de Triana hacerlo en la parroquia Mayor de Santa 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p:transition>
    </mc:Choice>
    <mc:Fallback xmlns="">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42"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anim calcmode="lin" valueType="num">
                                      <p:cBhvr>
                                        <p:cTn id="48" dur="5500" fill="hold"/>
                                        <p:tgtEl>
                                          <p:spTgt spid="2"/>
                                        </p:tgtEl>
                                        <p:attrNameLst>
                                          <p:attrName>ppt_x</p:attrName>
                                        </p:attrNameLst>
                                      </p:cBhvr>
                                      <p:tavLst>
                                        <p:tav tm="0">
                                          <p:val>
                                            <p:strVal val="#ppt_x"/>
                                          </p:val>
                                        </p:tav>
                                        <p:tav tm="100000">
                                          <p:val>
                                            <p:strVal val="#ppt_x"/>
                                          </p:val>
                                        </p:tav>
                                      </p:tavLst>
                                    </p:anim>
                                    <p:anim calcmode="lin" valueType="num">
                                      <p:cBhvr>
                                        <p:cTn id="49" dur="5500" fill="hold"/>
                                        <p:tgtEl>
                                          <p:spTgt spid="2"/>
                                        </p:tgtEl>
                                        <p:attrNameLst>
                                          <p:attrName>ppt_y</p:attrName>
                                        </p:attrNameLst>
                                      </p:cBhvr>
                                      <p:tavLst>
                                        <p:tav tm="0">
                                          <p:val>
                                            <p:strVal val="#ppt_y+.1"/>
                                          </p:val>
                                        </p:tav>
                                        <p:tav tm="100000">
                                          <p:val>
                                            <p:strVal val="#ppt_y"/>
                                          </p:val>
                                        </p:tav>
                                      </p:tavLst>
                                    </p:anim>
                                  </p:childTnLst>
                                </p:cTn>
                              </p:par>
                            </p:childTnLst>
                          </p:cTn>
                        </p:par>
                        <p:par>
                          <p:cTn id="50" fill="hold">
                            <p:stCondLst>
                              <p:cond delay="55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1"/>
                                          </p:val>
                                        </p:tav>
                                        <p:tav tm="100000">
                                          <p:val>
                                            <p:strVal val="#ppt_x"/>
                                          </p:val>
                                        </p:tav>
                                      </p:tavLst>
                                    </p:anim>
                                    <p:anim calcmode="lin" valueType="num">
                                      <p:cBhvr>
                                        <p:cTn id="5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83568"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Dadas las dificultades que había para cruzar el río Guadalquivir. Hasta 1873, las cofradías siguieron </a:t>
            </a:r>
            <a:r>
              <a:rPr lang="es-ES" i="1" dirty="0" err="1" smtClean="0">
                <a:effectLst>
                  <a:glow rad="101600">
                    <a:srgbClr val="C00000">
                      <a:alpha val="60000"/>
                    </a:srgbClr>
                  </a:glow>
                  <a:outerShdw blurRad="38100" dist="38100" dir="2700000" algn="tl">
                    <a:srgbClr val="000000">
                      <a:alpha val="43137"/>
                    </a:srgbClr>
                  </a:outerShdw>
                </a:effectLst>
              </a:rPr>
              <a:t>procesionando</a:t>
            </a:r>
            <a:r>
              <a:rPr lang="es-ES" i="1" dirty="0" smtClean="0">
                <a:effectLst>
                  <a:glow rad="101600">
                    <a:srgbClr val="C00000">
                      <a:alpha val="60000"/>
                    </a:srgbClr>
                  </a:glow>
                  <a:outerShdw blurRad="38100" dist="38100" dir="2700000" algn="tl">
                    <a:srgbClr val="000000">
                      <a:alpha val="43137"/>
                    </a:srgbClr>
                  </a:outerShdw>
                </a:effectLst>
              </a:rPr>
              <a:t> hasta la Cruz del Campo.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cover/>
      </p:transition>
    </mc:Choice>
    <mc:Fallback xmlns="">
      <p:transition spd="slow" advTm="19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en-el-este-de-Londres-texto.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nace la actualmente denominada «carrera oficial», tránsito común a todas las cofradías, con la que se reglamentó las procesiones y, además, se institucionalizó la fiesta y la devoción popular.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pull/>
      </p:transition>
    </mc:Choice>
    <mc:Fallback xmlns="">
      <p:transition spd="slow" advTm="25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14"/>
                                        </p:tgtEl>
                                      </p:cBhvr>
                                    </p:animEffect>
                                    <p:set>
                                      <p:cBhvr>
                                        <p:cTn id="16" dur="1" fill="hold">
                                          <p:stCondLst>
                                            <p:cond delay="4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0"/>
                                        </p:tgtEl>
                                      </p:cBhvr>
                                    </p:animEffect>
                                    <p:set>
                                      <p:cBhvr>
                                        <p:cTn id="25" dur="1" fill="hold">
                                          <p:stCondLst>
                                            <p:cond delay="4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4"/>
                                        </p:tgtEl>
                                      </p:cBhvr>
                                    </p:animEffect>
                                    <p:set>
                                      <p:cBhvr>
                                        <p:cTn id="31" dur="1" fill="hold">
                                          <p:stCondLst>
                                            <p:cond delay="4999"/>
                                          </p:stCondLst>
                                        </p:cTn>
                                        <p:tgtEl>
                                          <p:spTgt spid="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7"/>
                                        </p:tgtEl>
                                      </p:cBhvr>
                                    </p:animEffect>
                                    <p:set>
                                      <p:cBhvr>
                                        <p:cTn id="37" dur="1" fill="hold">
                                          <p:stCondLst>
                                            <p:cond delay="4999"/>
                                          </p:stCondLst>
                                        </p:cTn>
                                        <p:tgtEl>
                                          <p:spTgt spid="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000"/>
                                        <p:tgtEl>
                                          <p:spTgt spid="2"/>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este modo, las cofradías sevillanas se dividieron en penitenciales o de luz. Las primeras podían ser, además, de sangre o de disciplina y el objetivo era el de promover el culto y la contemplación de la pasión de Cristo.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prestig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4"/>
                                        </p:tgtEl>
                                      </p:cBhvr>
                                    </p:animEffect>
                                    <p:set>
                                      <p:cBhvr>
                                        <p:cTn id="19" dur="1" fill="hold">
                                          <p:stCondLst>
                                            <p:cond delay="4999"/>
                                          </p:stCondLst>
                                        </p:cTn>
                                        <p:tgtEl>
                                          <p:spTgt spid="4"/>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2411760" y="0"/>
            <a:ext cx="4248472" cy="5715000"/>
          </a:xfrm>
          <a:prstGeom prst="rect">
            <a:avLst/>
          </a:prstGeom>
          <a:solidFill>
            <a:schemeClr val="bg1"/>
          </a:solidFill>
          <a:ln w="9525">
            <a:noFill/>
            <a:miter lim="800000"/>
            <a:headEnd/>
            <a:tailEnd/>
          </a:ln>
        </p:spPr>
      </p:pic>
      <p:sp>
        <p:nvSpPr>
          <p:cNvPr id="4" name="3 Rectángulo"/>
          <p:cNvSpPr/>
          <p:nvPr/>
        </p:nvSpPr>
        <p:spPr>
          <a:xfrm>
            <a:off x="0" y="0"/>
            <a:ext cx="2411760" cy="1905000"/>
          </a:xfrm>
          <a:prstGeom prst="rect">
            <a:avLst/>
          </a:prstGeom>
          <a:solidFill>
            <a:schemeClr val="bg1">
              <a:lumMod val="65000"/>
              <a:lumOff val="3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411760" y="0"/>
            <a:ext cx="216024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088232"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660232" y="0"/>
            <a:ext cx="2483768" cy="1905000"/>
          </a:xfrm>
          <a:prstGeom prst="rect">
            <a:avLst/>
          </a:prstGeom>
          <a:solidFill>
            <a:schemeClr val="bg1">
              <a:lumMod val="65000"/>
              <a:lumOff val="3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411760" cy="1905000"/>
          </a:xfrm>
          <a:prstGeom prst="rect">
            <a:avLst/>
          </a:prstGeom>
          <a:solidFill>
            <a:schemeClr val="bg1">
              <a:lumMod val="65000"/>
              <a:lumOff val="3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411760" y="1905000"/>
            <a:ext cx="216024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088232"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660232" y="1905000"/>
            <a:ext cx="2483768" cy="1905000"/>
          </a:xfrm>
          <a:prstGeom prst="rect">
            <a:avLst/>
          </a:prstGeom>
          <a:solidFill>
            <a:schemeClr val="bg1">
              <a:lumMod val="65000"/>
              <a:lumOff val="3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411760" cy="1905000"/>
          </a:xfrm>
          <a:prstGeom prst="rect">
            <a:avLst/>
          </a:prstGeom>
          <a:solidFill>
            <a:schemeClr val="bg1">
              <a:lumMod val="65000"/>
              <a:lumOff val="3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411760" y="3810000"/>
            <a:ext cx="216024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088232"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660232" y="3810000"/>
            <a:ext cx="2483768" cy="1905000"/>
          </a:xfrm>
          <a:prstGeom prst="rect">
            <a:avLst/>
          </a:prstGeom>
          <a:solidFill>
            <a:schemeClr val="bg1">
              <a:lumMod val="65000"/>
              <a:lumOff val="3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siglo XIX, la Semana Santa de Sevilla sufrió varios contratiempos que afectaron a su desarrollo como fue la invasión francesa, la desamortización de Mendizábal o la Revolución de 1868, entre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14"/>
                                        </p:tgtEl>
                                      </p:cBhvr>
                                    </p:animEffect>
                                    <p:set>
                                      <p:cBhvr>
                                        <p:cTn id="22" dur="1" fill="hold">
                                          <p:stCondLst>
                                            <p:cond delay="3999"/>
                                          </p:stCondLst>
                                        </p:cTn>
                                        <p:tgtEl>
                                          <p:spTgt spid="14"/>
                                        </p:tgtEl>
                                        <p:attrNameLst>
                                          <p:attrName>style.visibility</p:attrName>
                                        </p:attrNameLst>
                                      </p:cBhvr>
                                      <p:to>
                                        <p:strVal val="hidden"/>
                                      </p:to>
                                    </p:set>
                                  </p:childTnLst>
                                </p:cTn>
                              </p:par>
                              <p:par>
                                <p:cTn id="23" presetID="8" presetClass="entr" presetSubtype="32"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par>
                                <p:cTn id="26" presetID="8" presetClass="entr" presetSubtype="3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diamond(out)">
                                      <p:cBhvr>
                                        <p:cTn id="28" dur="4000"/>
                                        <p:tgtEl>
                                          <p:spTgt spid="8"/>
                                        </p:tgtEl>
                                      </p:cBhvr>
                                    </p:animEffect>
                                  </p:childTnLst>
                                </p:cTn>
                              </p:par>
                              <p:par>
                                <p:cTn id="29" presetID="8" presetClass="entr" presetSubtype="32"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amond(out)">
                                      <p:cBhvr>
                                        <p:cTn id="31" dur="4000"/>
                                        <p:tgtEl>
                                          <p:spTgt spid="12"/>
                                        </p:tgtEl>
                                      </p:cBhvr>
                                    </p:animEffect>
                                  </p:childTnLst>
                                </p:cTn>
                              </p:par>
                              <p:par>
                                <p:cTn id="32" presetID="8" presetClass="entr" presetSubtype="32"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diamond(out)">
                                      <p:cBhvr>
                                        <p:cTn id="34" dur="4000"/>
                                        <p:tgtEl>
                                          <p:spTgt spid="7"/>
                                        </p:tgtEl>
                                      </p:cBhvr>
                                    </p:animEffect>
                                  </p:childTnLst>
                                </p:cTn>
                              </p:par>
                              <p:par>
                                <p:cTn id="35" presetID="8" presetClass="entr" presetSubtype="3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amond(out)">
                                      <p:cBhvr>
                                        <p:cTn id="37" dur="4000"/>
                                        <p:tgtEl>
                                          <p:spTgt spid="11"/>
                                        </p:tgtEl>
                                      </p:cBhvr>
                                    </p:animEffect>
                                  </p:childTnLst>
                                </p:cTn>
                              </p:par>
                              <p:par>
                                <p:cTn id="38" presetID="8" presetClass="entr" presetSubtype="32"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diamond(out)">
                                      <p:cBhvr>
                                        <p:cTn id="40" dur="4000"/>
                                        <p:tgtEl>
                                          <p:spTgt spid="15"/>
                                        </p:tgtEl>
                                      </p:cBhvr>
                                    </p:animEffec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540568" y="0"/>
            <a:ext cx="10153128" cy="5715000"/>
          </a:xfrm>
          <a:prstGeom prst="rect">
            <a:avLst/>
          </a:prstGeom>
          <a:noFill/>
          <a:ln w="9525">
            <a:noFill/>
            <a:miter lim="800000"/>
            <a:headEnd/>
            <a:tailEnd/>
          </a:ln>
        </p:spPr>
      </p:pic>
      <p:sp>
        <p:nvSpPr>
          <p:cNvPr id="4" name="3 Rectángulo"/>
          <p:cNvSpPr/>
          <p:nvPr/>
        </p:nvSpPr>
        <p:spPr>
          <a:xfrm>
            <a:off x="452" y="520"/>
            <a:ext cx="3203396" cy="1904479"/>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3132582" y="520"/>
            <a:ext cx="3077717" cy="1904479"/>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156176" y="520"/>
            <a:ext cx="2987824" cy="1904479"/>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452" y="1905520"/>
            <a:ext cx="3203396" cy="1904479"/>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3132582" y="1849389"/>
            <a:ext cx="3077717" cy="1976486"/>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156176" y="1905520"/>
            <a:ext cx="2987824" cy="1904479"/>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52" y="3810520"/>
            <a:ext cx="3203396" cy="1904479"/>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3132582" y="3721596"/>
            <a:ext cx="3077717" cy="1993403"/>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156176" y="3810520"/>
            <a:ext cx="2987824" cy="1904479"/>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fue la infanta Luisa Fernanda de Borbón quien le dio un importante impulso y la restauración borbónica favoreció la aparición de nuevas hermandades, convirtiendo la Semana Santa de Sevilla en un reclamo turístico, que continúa vivo hoy en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4000"/>
                                        <p:tgtEl>
                                          <p:spTgt spid="15"/>
                                        </p:tgtEl>
                                      </p:cBhvr>
                                    </p:animEffect>
                                    <p:set>
                                      <p:cBhvr>
                                        <p:cTn id="31" dur="1" fill="hold">
                                          <p:stCondLst>
                                            <p:cond delay="3999"/>
                                          </p:stCondLst>
                                        </p:cTn>
                                        <p:tgtEl>
                                          <p:spTgt spid="15"/>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5000" fill="hold"/>
                                        <p:tgtEl>
                                          <p:spTgt spid="2"/>
                                        </p:tgtEl>
                                        <p:attrNameLst>
                                          <p:attrName>ppt_w</p:attrName>
                                        </p:attrNameLst>
                                      </p:cBhvr>
                                      <p:tavLst>
                                        <p:tav tm="0">
                                          <p:val>
                                            <p:strVal val="4/3*#ppt_w"/>
                                          </p:val>
                                        </p:tav>
                                        <p:tav tm="100000">
                                          <p:val>
                                            <p:strVal val="#ppt_w"/>
                                          </p:val>
                                        </p:tav>
                                      </p:tavLst>
                                    </p:anim>
                                    <p:anim calcmode="lin" valueType="num">
                                      <p:cBhvr>
                                        <p:cTn id="35" dur="5000" fill="hold"/>
                                        <p:tgtEl>
                                          <p:spTgt spid="2"/>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5000"/>
                                        <p:tgtEl>
                                          <p:spTgt spid="2"/>
                                        </p:tgtEl>
                                      </p:cBhvr>
                                    </p:animEffect>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1"/>
                                          </p:val>
                                        </p:tav>
                                        <p:tav tm="100000">
                                          <p:val>
                                            <p:strVal val="#ppt_x"/>
                                          </p:val>
                                        </p:tav>
                                      </p:tavLst>
                                    </p:anim>
                                    <p:anim calcmode="lin" valueType="num">
                                      <p:cBhvr>
                                        <p:cTn id="4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1" grpId="0" animBg="1"/>
      <p:bldP spid="12" grpId="0" animBg="1"/>
      <p:bldP spid="13" grpId="0" animBg="1"/>
      <p:bldP spid="15" grpId="0" animBg="1"/>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1 Imagen" descr="Colombia-Graffiti-Mecca7-1880x1184.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4644008" cy="1921396"/>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4644008" y="0"/>
            <a:ext cx="4499991" cy="1921396"/>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20875"/>
            <a:ext cx="4644008" cy="1873250"/>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644008" y="1921395"/>
            <a:ext cx="4499991" cy="1872729"/>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793604"/>
            <a:ext cx="4644008" cy="1921396"/>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4644008" y="3793604"/>
            <a:ext cx="4499991" cy="1921396"/>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todo, la Semana Santa en Sevilla cuenta con un sinfín de anécdotas y curiosidades, entre las que destacamos los siguientes datos sobre los orígenes de algunas de las Hermandades más populares de 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4000"/>
                                        <p:tgtEl>
                                          <p:spTgt spid="13"/>
                                        </p:tgtEl>
                                      </p:cBhvr>
                                    </p:animEffect>
                                    <p:set>
                                      <p:cBhvr>
                                        <p:cTn id="16" dur="1" fill="hold">
                                          <p:stCondLst>
                                            <p:cond delay="3999"/>
                                          </p:stCondLst>
                                        </p:cTn>
                                        <p:tgtEl>
                                          <p:spTgt spid="13"/>
                                        </p:tgtEl>
                                        <p:attrNameLst>
                                          <p:attrName>style.visibility</p:attrName>
                                        </p:attrNameLst>
                                      </p:cBhvr>
                                      <p:to>
                                        <p:strVal val="hidden"/>
                                      </p:to>
                                    </p:set>
                                  </p:childTnLst>
                                </p:cTn>
                              </p:par>
                              <p:par>
                                <p:cTn id="17" presetID="16" presetClass="exit" presetSubtype="42" fill="hold" grpId="0" nodeType="withEffect">
                                  <p:stCondLst>
                                    <p:cond delay="0"/>
                                  </p:stCondLst>
                                  <p:childTnLst>
                                    <p:animEffect transition="out" filter="barn(outHorizontal)">
                                      <p:cBhvr>
                                        <p:cTn id="18" dur="4000"/>
                                        <p:tgtEl>
                                          <p:spTgt spid="8"/>
                                        </p:tgtEl>
                                      </p:cBhvr>
                                    </p:animEffect>
                                    <p:set>
                                      <p:cBhvr>
                                        <p:cTn id="19" dur="1" fill="hold">
                                          <p:stCondLst>
                                            <p:cond delay="3999"/>
                                          </p:stCondLst>
                                        </p:cTn>
                                        <p:tgtEl>
                                          <p:spTgt spid="8"/>
                                        </p:tgtEl>
                                        <p:attrNameLst>
                                          <p:attrName>style.visibility</p:attrName>
                                        </p:attrNameLst>
                                      </p:cBhvr>
                                      <p:to>
                                        <p:strVal val="hidden"/>
                                      </p:to>
                                    </p:set>
                                  </p:childTnLst>
                                </p:cTn>
                              </p:par>
                              <p:par>
                                <p:cTn id="20" presetID="16" presetClass="exit" presetSubtype="42" fill="hold" grpId="0" nodeType="withEffect">
                                  <p:stCondLst>
                                    <p:cond delay="0"/>
                                  </p:stCondLst>
                                  <p:childTnLst>
                                    <p:animEffect transition="out" filter="barn(outHorizontal)">
                                      <p:cBhvr>
                                        <p:cTn id="21" dur="4000"/>
                                        <p:tgtEl>
                                          <p:spTgt spid="9"/>
                                        </p:tgtEl>
                                      </p:cBhvr>
                                    </p:animEffect>
                                    <p:set>
                                      <p:cBhvr>
                                        <p:cTn id="22" dur="1" fill="hold">
                                          <p:stCondLst>
                                            <p:cond delay="3999"/>
                                          </p:stCondLst>
                                        </p:cTn>
                                        <p:tgtEl>
                                          <p:spTgt spid="9"/>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4578"/>
                                        </p:tgtEl>
                                        <p:attrNameLst>
                                          <p:attrName>style.visibility</p:attrName>
                                        </p:attrNameLst>
                                      </p:cBhvr>
                                      <p:to>
                                        <p:strVal val="visible"/>
                                      </p:to>
                                    </p:set>
                                    <p:anim calcmode="lin" valueType="num">
                                      <p:cBhvr>
                                        <p:cTn id="25" dur="5000" fill="hold"/>
                                        <p:tgtEl>
                                          <p:spTgt spid="24578"/>
                                        </p:tgtEl>
                                        <p:attrNameLst>
                                          <p:attrName>ppt_w</p:attrName>
                                        </p:attrNameLst>
                                      </p:cBhvr>
                                      <p:tavLst>
                                        <p:tav tm="0">
                                          <p:val>
                                            <p:strVal val="4/3*#ppt_w"/>
                                          </p:val>
                                        </p:tav>
                                        <p:tav tm="100000">
                                          <p:val>
                                            <p:strVal val="#ppt_w"/>
                                          </p:val>
                                        </p:tav>
                                      </p:tavLst>
                                    </p:anim>
                                    <p:anim calcmode="lin" valueType="num">
                                      <p:cBhvr>
                                        <p:cTn id="26" dur="5000" fill="hold"/>
                                        <p:tgtEl>
                                          <p:spTgt spid="24578"/>
                                        </p:tgtEl>
                                        <p:attrNameLst>
                                          <p:attrName>ppt_h</p:attrName>
                                        </p:attrNameLst>
                                      </p:cBhvr>
                                      <p:tavLst>
                                        <p:tav tm="0">
                                          <p:val>
                                            <p:strVal val="4/3*#ppt_h"/>
                                          </p:val>
                                        </p:tav>
                                        <p:tav tm="100000">
                                          <p:val>
                                            <p:strVal val="#ppt_h"/>
                                          </p:val>
                                        </p:tav>
                                      </p:tavLst>
                                    </p:anim>
                                  </p:childTnLst>
                                </p:cTn>
                              </p:par>
                              <p:par>
                                <p:cTn id="27" presetID="50" presetClass="entr" presetSubtype="0" decel="100000" fill="hold" nodeType="withEffect">
                                  <p:stCondLst>
                                    <p:cond delay="0"/>
                                  </p:stCondLst>
                                  <p:childTnLst>
                                    <p:set>
                                      <p:cBhvr>
                                        <p:cTn id="28" dur="1" fill="hold">
                                          <p:stCondLst>
                                            <p:cond delay="0"/>
                                          </p:stCondLst>
                                        </p:cTn>
                                        <p:tgtEl>
                                          <p:spTgt spid="24578"/>
                                        </p:tgtEl>
                                        <p:attrNameLst>
                                          <p:attrName>style.visibility</p:attrName>
                                        </p:attrNameLst>
                                      </p:cBhvr>
                                      <p:to>
                                        <p:strVal val="visible"/>
                                      </p:to>
                                    </p:set>
                                    <p:anim calcmode="lin" valueType="num">
                                      <p:cBhvr>
                                        <p:cTn id="29" dur="5000" fill="hold"/>
                                        <p:tgtEl>
                                          <p:spTgt spid="24578"/>
                                        </p:tgtEl>
                                        <p:attrNameLst>
                                          <p:attrName>ppt_w</p:attrName>
                                        </p:attrNameLst>
                                      </p:cBhvr>
                                      <p:tavLst>
                                        <p:tav tm="0">
                                          <p:val>
                                            <p:strVal val="#ppt_w+.3"/>
                                          </p:val>
                                        </p:tav>
                                        <p:tav tm="100000">
                                          <p:val>
                                            <p:strVal val="#ppt_w"/>
                                          </p:val>
                                        </p:tav>
                                      </p:tavLst>
                                    </p:anim>
                                    <p:anim calcmode="lin" valueType="num">
                                      <p:cBhvr>
                                        <p:cTn id="30" dur="5000" fill="hold"/>
                                        <p:tgtEl>
                                          <p:spTgt spid="24578"/>
                                        </p:tgtEl>
                                        <p:attrNameLst>
                                          <p:attrName>ppt_h</p:attrName>
                                        </p:attrNameLst>
                                      </p:cBhvr>
                                      <p:tavLst>
                                        <p:tav tm="0">
                                          <p:val>
                                            <p:strVal val="#ppt_h"/>
                                          </p:val>
                                        </p:tav>
                                        <p:tav tm="100000">
                                          <p:val>
                                            <p:strVal val="#ppt_h"/>
                                          </p:val>
                                        </p:tav>
                                      </p:tavLst>
                                    </p:anim>
                                    <p:animEffect transition="in" filter="fade">
                                      <p:cBhvr>
                                        <p:cTn id="31" dur="5000"/>
                                        <p:tgtEl>
                                          <p:spTgt spid="24578"/>
                                        </p:tgtEl>
                                      </p:cBhvr>
                                    </p:animEffect>
                                  </p:childTnLst>
                                </p:cTn>
                              </p:par>
                            </p:childTnLst>
                          </p:cTn>
                        </p:par>
                        <p:par>
                          <p:cTn id="32" fill="hold">
                            <p:stCondLst>
                              <p:cond delay="5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1"/>
                                          </p:val>
                                        </p:tav>
                                        <p:tav tm="100000">
                                          <p:val>
                                            <p:strVal val="#ppt_x"/>
                                          </p:val>
                                        </p:tav>
                                      </p:tavLst>
                                    </p:anim>
                                    <p:anim calcmode="lin" valueType="num">
                                      <p:cBhvr>
                                        <p:cTn id="3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4" name="3 Rectángulo"/>
          <p:cNvSpPr/>
          <p:nvPr/>
        </p:nvSpPr>
        <p:spPr>
          <a:xfrm>
            <a:off x="0" y="0"/>
            <a:ext cx="2051050" cy="28575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051050" y="0"/>
            <a:ext cx="252095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520280" cy="1849388"/>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092280" y="0"/>
            <a:ext cx="2051720" cy="2786063"/>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051050" y="1905000"/>
            <a:ext cx="252095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849388"/>
            <a:ext cx="2520280" cy="1960612"/>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7092280" y="2786063"/>
            <a:ext cx="2051720" cy="2928937"/>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857500"/>
            <a:ext cx="2051050" cy="28575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051050" y="3810000"/>
            <a:ext cx="252095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52028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Hermandad del Silencio o Primitiva Hermandad de los Nazarenos de Sevilla es tal vez la más antigua y fue fundada en 1340, aunque la tradición oral sitúa su nacimiento un poco más tarde en 1355.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blinds dir="vert"/>
      </p:transition>
    </mc:Choice>
    <mc:Fallback xmlns="">
      <p:transition spd="slow" advTm="2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4000"/>
                                        <p:tgtEl>
                                          <p:spTgt spid="13"/>
                                        </p:tgtEl>
                                      </p:cBhvr>
                                    </p:animEffect>
                                    <p:set>
                                      <p:cBhvr>
                                        <p:cTn id="25" dur="1" fill="hold">
                                          <p:stCondLst>
                                            <p:cond delay="3999"/>
                                          </p:stCondLst>
                                        </p:cTn>
                                        <p:tgtEl>
                                          <p:spTgt spid="13"/>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4000"/>
                                        <p:tgtEl>
                                          <p:spTgt spid="4"/>
                                        </p:tgtEl>
                                      </p:cBhvr>
                                    </p:animEffect>
                                    <p:set>
                                      <p:cBhvr>
                                        <p:cTn id="31" dur="1" fill="hold">
                                          <p:stCondLst>
                                            <p:cond delay="3999"/>
                                          </p:stCondLst>
                                        </p:cTn>
                                        <p:tgtEl>
                                          <p:spTgt spid="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4000"/>
                                        <p:tgtEl>
                                          <p:spTgt spid="12"/>
                                        </p:tgtEl>
                                      </p:cBhvr>
                                    </p:animEffect>
                                    <p:set>
                                      <p:cBhvr>
                                        <p:cTn id="34" dur="1" fill="hold">
                                          <p:stCondLst>
                                            <p:cond delay="3999"/>
                                          </p:stCondLst>
                                        </p:cTn>
                                        <p:tgtEl>
                                          <p:spTgt spid="12"/>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5000" fill="hold"/>
                                        <p:tgtEl>
                                          <p:spTgt spid="2"/>
                                        </p:tgtEl>
                                        <p:attrNameLst>
                                          <p:attrName>ppt_w</p:attrName>
                                        </p:attrNameLst>
                                      </p:cBhvr>
                                      <p:tavLst>
                                        <p:tav tm="0">
                                          <p:val>
                                            <p:strVal val="4/3*#ppt_w"/>
                                          </p:val>
                                        </p:tav>
                                        <p:tav tm="100000">
                                          <p:val>
                                            <p:strVal val="#ppt_w"/>
                                          </p:val>
                                        </p:tav>
                                      </p:tavLst>
                                    </p:anim>
                                    <p:anim calcmode="lin" valueType="num">
                                      <p:cBhvr>
                                        <p:cTn id="38" dur="5000" fill="hold"/>
                                        <p:tgtEl>
                                          <p:spTgt spid="2"/>
                                        </p:tgtEl>
                                        <p:attrNameLst>
                                          <p:attrName>ppt_h</p:attrName>
                                        </p:attrNameLst>
                                      </p:cBhvr>
                                      <p:tavLst>
                                        <p:tav tm="0">
                                          <p:val>
                                            <p:strVal val="4/3*#ppt_h"/>
                                          </p:val>
                                        </p:tav>
                                        <p:tav tm="100000">
                                          <p:val>
                                            <p:strVal val="#ppt_h"/>
                                          </p:val>
                                        </p:tav>
                                      </p:tavLst>
                                    </p:anim>
                                  </p:childTnLst>
                                </p:cTn>
                              </p:par>
                              <p:par>
                                <p:cTn id="39" presetID="10" presetClass="entr" presetSubtype="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5000"/>
                                        <p:tgtEl>
                                          <p:spTgt spid="2"/>
                                        </p:tgtEl>
                                      </p:cBhvr>
                                    </p:animEffect>
                                  </p:childTnLst>
                                </p:cTn>
                              </p:par>
                            </p:childTnLst>
                          </p:cTn>
                        </p:par>
                        <p:par>
                          <p:cTn id="42" fill="hold">
                            <p:stCondLst>
                              <p:cond delay="5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1"/>
                                          </p:val>
                                        </p:tav>
                                        <p:tav tm="100000">
                                          <p:val>
                                            <p:strVal val="#ppt_x"/>
                                          </p:val>
                                        </p:tav>
                                      </p:tavLst>
                                    </p:anim>
                                    <p:anim calcmode="lin" valueType="num">
                                      <p:cBhvr>
                                        <p:cTn id="47"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1" y="0"/>
            <a:ext cx="9144000" cy="5715000"/>
          </a:xfrm>
          <a:prstGeom prst="rect">
            <a:avLst/>
          </a:prstGeom>
          <a:solidFill>
            <a:schemeClr val="bg1"/>
          </a:solidFill>
          <a:ln w="9525">
            <a:noFill/>
            <a:miter lim="800000"/>
            <a:headEnd/>
            <a:tailEnd/>
          </a:ln>
        </p:spPr>
      </p:pic>
      <p:sp>
        <p:nvSpPr>
          <p:cNvPr id="5" name="4 Rectángulo"/>
          <p:cNvSpPr/>
          <p:nvPr/>
        </p:nvSpPr>
        <p:spPr>
          <a:xfrm>
            <a:off x="1" y="0"/>
            <a:ext cx="4572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 y="1905000"/>
            <a:ext cx="4572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 y="3810000"/>
            <a:ext cx="4572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683568"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Hermandad de la Hiniesta, refundada en 1879, tras dos siglos sin vida, procede de otra hermandad que  ya existía en el siglo XV.</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gallery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4000"/>
                                        <p:tgtEl>
                                          <p:spTgt spid="14"/>
                                        </p:tgtEl>
                                      </p:cBhvr>
                                    </p:animEffect>
                                    <p:set>
                                      <p:cBhvr>
                                        <p:cTn id="22" dur="1" fill="hold">
                                          <p:stCondLst>
                                            <p:cond delay="3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454867"/>
            <a:ext cx="9144000" cy="6165106"/>
          </a:xfrm>
          <a:prstGeom prst="rect">
            <a:avLst/>
          </a:prstGeom>
          <a:noFill/>
          <a:ln w="9525">
            <a:noFill/>
            <a:miter lim="800000"/>
            <a:headEnd/>
            <a:tailEnd/>
          </a:ln>
        </p:spPr>
      </p:pic>
      <p:sp>
        <p:nvSpPr>
          <p:cNvPr id="5" name="4 Rectángulo"/>
          <p:cNvSpPr/>
          <p:nvPr/>
        </p:nvSpPr>
        <p:spPr>
          <a:xfrm>
            <a:off x="0" y="0"/>
            <a:ext cx="4572000" cy="1905000"/>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95536"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Hermandad Sacramental de la Esperanza de Triana es pionera en el barrio de Triana y una de las más antiguas de 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gallery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4000"/>
                                        <p:tgtEl>
                                          <p:spTgt spid="14"/>
                                        </p:tgtEl>
                                      </p:cBhvr>
                                    </p:animEffect>
                                    <p:set>
                                      <p:cBhvr>
                                        <p:cTn id="22" dur="1" fill="hold">
                                          <p:stCondLst>
                                            <p:cond delay="3999"/>
                                          </p:stCondLst>
                                        </p:cTn>
                                        <p:tgtEl>
                                          <p:spTgt spid="14"/>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0"/>
                                        <p:tgtEl>
                                          <p:spTgt spid="2"/>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1"/>
                                          </p:val>
                                        </p:tav>
                                        <p:tav tm="100000">
                                          <p:val>
                                            <p:strVal val="#ppt_x"/>
                                          </p:val>
                                        </p:tav>
                                      </p:tavLst>
                                    </p:anim>
                                    <p:anim calcmode="lin" valueType="num">
                                      <p:cBhvr>
                                        <p:cTn id="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25.jpg"/>
          <p:cNvPicPr>
            <a:picLocks noChangeAspect="1"/>
          </p:cNvPicPr>
          <p:nvPr/>
        </p:nvPicPr>
        <p:blipFill>
          <a:blip r:embed="rId2" cstate="print"/>
          <a:srcRect r="50000" b="66380"/>
          <a:stretch>
            <a:fillRect/>
          </a:stretch>
        </p:blipFill>
        <p:spPr bwMode="auto">
          <a:xfrm>
            <a:off x="0" y="0"/>
            <a:ext cx="4572000" cy="1921396"/>
          </a:xfrm>
          <a:prstGeom prst="rect">
            <a:avLst/>
          </a:prstGeom>
          <a:noFill/>
          <a:ln w="9525">
            <a:noFill/>
            <a:miter lim="800000"/>
            <a:headEnd/>
            <a:tailEnd/>
          </a:ln>
        </p:spPr>
      </p:pic>
      <p:pic>
        <p:nvPicPr>
          <p:cNvPr id="19" name="18 Imagen" descr="25.jpg"/>
          <p:cNvPicPr>
            <a:picLocks noChangeAspect="1"/>
          </p:cNvPicPr>
          <p:nvPr/>
        </p:nvPicPr>
        <p:blipFill>
          <a:blip r:embed="rId2" cstate="print"/>
          <a:srcRect t="33620" r="50000" b="31100"/>
          <a:stretch>
            <a:fillRect/>
          </a:stretch>
        </p:blipFill>
        <p:spPr bwMode="auto">
          <a:xfrm>
            <a:off x="0" y="1921396"/>
            <a:ext cx="4572000" cy="2016224"/>
          </a:xfrm>
          <a:prstGeom prst="rect">
            <a:avLst/>
          </a:prstGeom>
          <a:noFill/>
          <a:ln w="9525">
            <a:noFill/>
            <a:miter lim="800000"/>
            <a:headEnd/>
            <a:tailEnd/>
          </a:ln>
        </p:spPr>
      </p:pic>
      <p:pic>
        <p:nvPicPr>
          <p:cNvPr id="16" name="15 Imagen" descr="25.jpg"/>
          <p:cNvPicPr>
            <a:picLocks noChangeAspect="1"/>
          </p:cNvPicPr>
          <p:nvPr/>
        </p:nvPicPr>
        <p:blipFill>
          <a:blip r:embed="rId2" cstate="print"/>
          <a:srcRect l="50000" b="66380"/>
          <a:stretch>
            <a:fillRect/>
          </a:stretch>
        </p:blipFill>
        <p:spPr bwMode="auto">
          <a:xfrm>
            <a:off x="4572000" y="0"/>
            <a:ext cx="4572001" cy="1921396"/>
          </a:xfrm>
          <a:prstGeom prst="rect">
            <a:avLst/>
          </a:prstGeom>
          <a:noFill/>
          <a:ln w="9525">
            <a:noFill/>
            <a:miter lim="800000"/>
            <a:headEnd/>
            <a:tailEnd/>
          </a:ln>
        </p:spPr>
      </p:pic>
      <p:pic>
        <p:nvPicPr>
          <p:cNvPr id="18" name="17 Imagen" descr="25.jpg"/>
          <p:cNvPicPr>
            <a:picLocks noChangeAspect="1"/>
          </p:cNvPicPr>
          <p:nvPr/>
        </p:nvPicPr>
        <p:blipFill>
          <a:blip r:embed="rId2" cstate="print"/>
          <a:srcRect l="50000" t="33620" b="31100"/>
          <a:stretch>
            <a:fillRect/>
          </a:stretch>
        </p:blipFill>
        <p:spPr bwMode="auto">
          <a:xfrm>
            <a:off x="4572000" y="1921396"/>
            <a:ext cx="4571999" cy="2016224"/>
          </a:xfrm>
          <a:prstGeom prst="rect">
            <a:avLst/>
          </a:prstGeom>
          <a:noFill/>
          <a:ln w="9525">
            <a:noFill/>
            <a:miter lim="800000"/>
            <a:headEnd/>
            <a:tailEnd/>
          </a:ln>
        </p:spPr>
      </p:pic>
      <p:pic>
        <p:nvPicPr>
          <p:cNvPr id="20" name="19 Imagen" descr="25.jpg"/>
          <p:cNvPicPr>
            <a:picLocks noChangeAspect="1"/>
          </p:cNvPicPr>
          <p:nvPr/>
        </p:nvPicPr>
        <p:blipFill>
          <a:blip r:embed="rId2" cstate="print"/>
          <a:srcRect l="50000" t="68900"/>
          <a:stretch>
            <a:fillRect/>
          </a:stretch>
        </p:blipFill>
        <p:spPr bwMode="auto">
          <a:xfrm>
            <a:off x="4572000" y="3937620"/>
            <a:ext cx="4572000" cy="1777380"/>
          </a:xfrm>
          <a:prstGeom prst="rect">
            <a:avLst/>
          </a:prstGeom>
          <a:noFill/>
          <a:ln w="9525">
            <a:noFill/>
            <a:miter lim="800000"/>
            <a:headEnd/>
            <a:tailEnd/>
          </a:ln>
        </p:spPr>
      </p:pic>
      <p:pic>
        <p:nvPicPr>
          <p:cNvPr id="21" name="20 Imagen" descr="25.jpg"/>
          <p:cNvPicPr>
            <a:picLocks noChangeAspect="1"/>
          </p:cNvPicPr>
          <p:nvPr/>
        </p:nvPicPr>
        <p:blipFill>
          <a:blip r:embed="rId2" cstate="print"/>
          <a:srcRect t="68900" r="50000"/>
          <a:stretch>
            <a:fillRect/>
          </a:stretch>
        </p:blipFill>
        <p:spPr bwMode="auto">
          <a:xfrm>
            <a:off x="0" y="3937620"/>
            <a:ext cx="4572000" cy="1777380"/>
          </a:xfrm>
          <a:prstGeom prst="rect">
            <a:avLst/>
          </a:prstGeom>
          <a:noFill/>
          <a:ln w="9525">
            <a:noFill/>
            <a:miter lim="800000"/>
            <a:headEnd/>
            <a:tailEnd/>
          </a:ln>
        </p:spPr>
      </p:pic>
      <p:sp>
        <p:nvSpPr>
          <p:cNvPr id="8" name="7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1418 se fundó como una hermandad de luz con el título de la Esperanza, establecida en la Real Parroquia de Señora Santa Ana y relacionada con el gremio de los ceramistas.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honeycomb/>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out)">
                                      <p:cBhvr>
                                        <p:cTn id="7" dur="5000"/>
                                        <p:tgtEl>
                                          <p:spTgt spid="16"/>
                                        </p:tgtEl>
                                      </p:cBhvr>
                                    </p:animEffect>
                                  </p:childTnLst>
                                </p:cTn>
                              </p:par>
                              <p:par>
                                <p:cTn id="8" presetID="4" presetClass="entr" presetSubtype="3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ox(out)">
                                      <p:cBhvr>
                                        <p:cTn id="10" dur="5000"/>
                                        <p:tgtEl>
                                          <p:spTgt spid="17"/>
                                        </p:tgtEl>
                                      </p:cBhvr>
                                    </p:animEffect>
                                  </p:childTnLst>
                                </p:cTn>
                              </p:par>
                              <p:par>
                                <p:cTn id="11" presetID="4" presetClass="entr" presetSubtype="32"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ox(out)">
                                      <p:cBhvr>
                                        <p:cTn id="13" dur="5000"/>
                                        <p:tgtEl>
                                          <p:spTgt spid="18"/>
                                        </p:tgtEl>
                                      </p:cBhvr>
                                    </p:animEffect>
                                  </p:childTnLst>
                                </p:cTn>
                              </p:par>
                              <p:par>
                                <p:cTn id="14" presetID="4" presetClass="entr" presetSubtype="32"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ox(out)">
                                      <p:cBhvr>
                                        <p:cTn id="16" dur="5000"/>
                                        <p:tgtEl>
                                          <p:spTgt spid="19"/>
                                        </p:tgtEl>
                                      </p:cBhvr>
                                    </p:animEffect>
                                  </p:childTnLst>
                                </p:cTn>
                              </p:par>
                              <p:par>
                                <p:cTn id="17" presetID="4" presetClass="entr" presetSubtype="3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ox(out)">
                                      <p:cBhvr>
                                        <p:cTn id="19" dur="5000"/>
                                        <p:tgtEl>
                                          <p:spTgt spid="20"/>
                                        </p:tgtEl>
                                      </p:cBhvr>
                                    </p:animEffect>
                                  </p:childTnLst>
                                </p:cTn>
                              </p:par>
                              <p:par>
                                <p:cTn id="20" presetID="4" presetClass="entr" presetSubtype="32"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ox(out)">
                                      <p:cBhvr>
                                        <p:cTn id="22" dur="5000"/>
                                        <p:tgtEl>
                                          <p:spTgt spid="21"/>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26.jpg"/>
          <p:cNvPicPr>
            <a:picLocks noChangeAspect="1"/>
          </p:cNvPicPr>
          <p:nvPr/>
        </p:nvPicPr>
        <p:blipFill>
          <a:blip r:embed="rId2" cstate="print"/>
          <a:srcRect l="31888" r="33463" b="48740"/>
          <a:stretch>
            <a:fillRect/>
          </a:stretch>
        </p:blipFill>
        <p:spPr bwMode="auto">
          <a:xfrm>
            <a:off x="2915816" y="0"/>
            <a:ext cx="3168352" cy="2929508"/>
          </a:xfrm>
          <a:prstGeom prst="rect">
            <a:avLst/>
          </a:prstGeom>
          <a:noFill/>
          <a:ln w="9525">
            <a:noFill/>
            <a:miter lim="800000"/>
            <a:headEnd/>
            <a:tailEnd/>
          </a:ln>
        </p:spPr>
      </p:pic>
      <p:pic>
        <p:nvPicPr>
          <p:cNvPr id="18" name="17 Imagen" descr="26.jpg"/>
          <p:cNvPicPr>
            <a:picLocks noChangeAspect="1"/>
          </p:cNvPicPr>
          <p:nvPr/>
        </p:nvPicPr>
        <p:blipFill>
          <a:blip r:embed="rId2" cstate="print"/>
          <a:srcRect r="67325" b="48740"/>
          <a:stretch>
            <a:fillRect/>
          </a:stretch>
        </p:blipFill>
        <p:spPr bwMode="auto">
          <a:xfrm>
            <a:off x="0" y="0"/>
            <a:ext cx="2987824" cy="2929508"/>
          </a:xfrm>
          <a:prstGeom prst="rect">
            <a:avLst/>
          </a:prstGeom>
          <a:noFill/>
          <a:ln w="9525">
            <a:noFill/>
            <a:miter lim="800000"/>
            <a:headEnd/>
            <a:tailEnd/>
          </a:ln>
        </p:spPr>
      </p:pic>
      <p:pic>
        <p:nvPicPr>
          <p:cNvPr id="19" name="18 Imagen" descr="26.jpg"/>
          <p:cNvPicPr>
            <a:picLocks noChangeAspect="1"/>
          </p:cNvPicPr>
          <p:nvPr/>
        </p:nvPicPr>
        <p:blipFill>
          <a:blip r:embed="rId2" cstate="print"/>
          <a:srcRect l="66537" b="48740"/>
          <a:stretch>
            <a:fillRect/>
          </a:stretch>
        </p:blipFill>
        <p:spPr bwMode="auto">
          <a:xfrm>
            <a:off x="6084168" y="0"/>
            <a:ext cx="3059833" cy="2929508"/>
          </a:xfrm>
          <a:prstGeom prst="rect">
            <a:avLst/>
          </a:prstGeom>
          <a:noFill/>
          <a:ln w="9525">
            <a:noFill/>
            <a:miter lim="800000"/>
            <a:headEnd/>
            <a:tailEnd/>
          </a:ln>
        </p:spPr>
      </p:pic>
      <p:pic>
        <p:nvPicPr>
          <p:cNvPr id="23" name="22 Imagen" descr="26.jpg"/>
          <p:cNvPicPr>
            <a:picLocks noChangeAspect="1"/>
          </p:cNvPicPr>
          <p:nvPr/>
        </p:nvPicPr>
        <p:blipFill>
          <a:blip r:embed="rId2" cstate="print"/>
          <a:srcRect l="66537" t="51260"/>
          <a:stretch>
            <a:fillRect/>
          </a:stretch>
        </p:blipFill>
        <p:spPr bwMode="auto">
          <a:xfrm>
            <a:off x="6084168" y="2929508"/>
            <a:ext cx="3059832" cy="2785493"/>
          </a:xfrm>
          <a:prstGeom prst="rect">
            <a:avLst/>
          </a:prstGeom>
          <a:noFill/>
          <a:ln w="9525">
            <a:noFill/>
            <a:miter lim="800000"/>
            <a:headEnd/>
            <a:tailEnd/>
          </a:ln>
        </p:spPr>
      </p:pic>
      <p:pic>
        <p:nvPicPr>
          <p:cNvPr id="24" name="23 Imagen" descr="26.jpg"/>
          <p:cNvPicPr>
            <a:picLocks noChangeAspect="1"/>
          </p:cNvPicPr>
          <p:nvPr/>
        </p:nvPicPr>
        <p:blipFill>
          <a:blip r:embed="rId2" cstate="print"/>
          <a:srcRect l="31888" t="51260" r="33463"/>
          <a:stretch>
            <a:fillRect/>
          </a:stretch>
        </p:blipFill>
        <p:spPr bwMode="auto">
          <a:xfrm>
            <a:off x="2915816" y="2929508"/>
            <a:ext cx="3168352" cy="2785492"/>
          </a:xfrm>
          <a:prstGeom prst="rect">
            <a:avLst/>
          </a:prstGeom>
          <a:noFill/>
          <a:ln w="9525">
            <a:noFill/>
            <a:miter lim="800000"/>
            <a:headEnd/>
            <a:tailEnd/>
          </a:ln>
        </p:spPr>
      </p:pic>
      <p:pic>
        <p:nvPicPr>
          <p:cNvPr id="25" name="24 Imagen" descr="26.jpg"/>
          <p:cNvPicPr>
            <a:picLocks noChangeAspect="1"/>
          </p:cNvPicPr>
          <p:nvPr/>
        </p:nvPicPr>
        <p:blipFill>
          <a:blip r:embed="rId2" cstate="print"/>
          <a:srcRect t="51260" r="68112"/>
          <a:stretch>
            <a:fillRect/>
          </a:stretch>
        </p:blipFill>
        <p:spPr bwMode="auto">
          <a:xfrm>
            <a:off x="0" y="2929508"/>
            <a:ext cx="2915816" cy="2785491"/>
          </a:xfrm>
          <a:prstGeom prst="rect">
            <a:avLst/>
          </a:prstGeom>
          <a:noFill/>
          <a:ln w="9525">
            <a:noFill/>
            <a:miter lim="800000"/>
            <a:headEnd/>
            <a:tailEnd/>
          </a:ln>
        </p:spPr>
      </p:pic>
      <p:sp>
        <p:nvSpPr>
          <p:cNvPr id="8" name="7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documentos históricos de esta Hermandad, reza que en 1542 se fusionó con otra corporación, llamada de San Juan Evangelista, del gremio de pescadores.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1000">
        <p15:prstTrans prst="win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ox(out)">
                                      <p:cBhvr>
                                        <p:cTn id="7" dur="5000"/>
                                        <p:tgtEl>
                                          <p:spTgt spid="19"/>
                                        </p:tgtEl>
                                      </p:cBhvr>
                                    </p:animEffect>
                                  </p:childTnLst>
                                </p:cTn>
                              </p:par>
                              <p:par>
                                <p:cTn id="8" presetID="6" presetClass="entr" presetSubtype="3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circle(out)">
                                      <p:cBhvr>
                                        <p:cTn id="10" dur="5000"/>
                                        <p:tgtEl>
                                          <p:spTgt spid="17"/>
                                        </p:tgtEl>
                                      </p:cBhvr>
                                    </p:animEffect>
                                  </p:childTnLst>
                                </p:cTn>
                              </p:par>
                              <p:par>
                                <p:cTn id="11" presetID="4" presetClass="entr" presetSubtype="32"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ox(out)">
                                      <p:cBhvr>
                                        <p:cTn id="13" dur="5000"/>
                                        <p:tgtEl>
                                          <p:spTgt spid="18"/>
                                        </p:tgtEl>
                                      </p:cBhvr>
                                    </p:animEffect>
                                  </p:childTnLst>
                                </p:cTn>
                              </p:par>
                              <p:par>
                                <p:cTn id="14" presetID="4" presetClass="entr" presetSubtype="32"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ox(out)">
                                      <p:cBhvr>
                                        <p:cTn id="16" dur="5000"/>
                                        <p:tgtEl>
                                          <p:spTgt spid="23"/>
                                        </p:tgtEl>
                                      </p:cBhvr>
                                    </p:animEffect>
                                  </p:childTnLst>
                                </p:cTn>
                              </p:par>
                              <p:par>
                                <p:cTn id="17" presetID="6" presetClass="entr" presetSubtype="3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circle(out)">
                                      <p:cBhvr>
                                        <p:cTn id="19" dur="5000"/>
                                        <p:tgtEl>
                                          <p:spTgt spid="24"/>
                                        </p:tgtEl>
                                      </p:cBhvr>
                                    </p:animEffect>
                                  </p:childTnLst>
                                </p:cTn>
                              </p:par>
                              <p:par>
                                <p:cTn id="20" presetID="4" presetClass="entr" presetSubtype="32"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ox(out)">
                                      <p:cBhvr>
                                        <p:cTn id="22" dur="5000"/>
                                        <p:tgtEl>
                                          <p:spTgt spid="25"/>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27.jpg"/>
          <p:cNvPicPr>
            <a:picLocks noChangeAspect="1"/>
          </p:cNvPicPr>
          <p:nvPr/>
        </p:nvPicPr>
        <p:blipFill>
          <a:blip r:embed="rId2" cstate="print"/>
          <a:srcRect l="50000" b="66380"/>
          <a:stretch>
            <a:fillRect/>
          </a:stretch>
        </p:blipFill>
        <p:spPr bwMode="auto">
          <a:xfrm>
            <a:off x="4572000" y="0"/>
            <a:ext cx="4571999" cy="1921396"/>
          </a:xfrm>
          <a:prstGeom prst="rect">
            <a:avLst/>
          </a:prstGeom>
          <a:noFill/>
          <a:ln w="9525">
            <a:noFill/>
            <a:miter lim="800000"/>
            <a:headEnd/>
            <a:tailEnd/>
          </a:ln>
        </p:spPr>
      </p:pic>
      <p:pic>
        <p:nvPicPr>
          <p:cNvPr id="17" name="16 Imagen" descr="27.jpg"/>
          <p:cNvPicPr>
            <a:picLocks noChangeAspect="1"/>
          </p:cNvPicPr>
          <p:nvPr/>
        </p:nvPicPr>
        <p:blipFill>
          <a:blip r:embed="rId2" cstate="print"/>
          <a:srcRect r="50000" b="66380"/>
          <a:stretch>
            <a:fillRect/>
          </a:stretch>
        </p:blipFill>
        <p:spPr bwMode="auto">
          <a:xfrm>
            <a:off x="0" y="0"/>
            <a:ext cx="4572000" cy="1921396"/>
          </a:xfrm>
          <a:prstGeom prst="rect">
            <a:avLst/>
          </a:prstGeom>
          <a:noFill/>
          <a:ln w="9525">
            <a:noFill/>
            <a:miter lim="800000"/>
            <a:headEnd/>
            <a:tailEnd/>
          </a:ln>
        </p:spPr>
      </p:pic>
      <p:pic>
        <p:nvPicPr>
          <p:cNvPr id="18" name="17 Imagen" descr="27.jpg"/>
          <p:cNvPicPr>
            <a:picLocks noChangeAspect="1"/>
          </p:cNvPicPr>
          <p:nvPr/>
        </p:nvPicPr>
        <p:blipFill>
          <a:blip r:embed="rId2" cstate="print"/>
          <a:srcRect l="50000" t="32360" b="33620"/>
          <a:stretch>
            <a:fillRect/>
          </a:stretch>
        </p:blipFill>
        <p:spPr bwMode="auto">
          <a:xfrm>
            <a:off x="4572000" y="1849388"/>
            <a:ext cx="4571999" cy="1944216"/>
          </a:xfrm>
          <a:prstGeom prst="rect">
            <a:avLst/>
          </a:prstGeom>
          <a:noFill/>
          <a:ln w="9525">
            <a:noFill/>
            <a:miter lim="800000"/>
            <a:headEnd/>
            <a:tailEnd/>
          </a:ln>
        </p:spPr>
      </p:pic>
      <p:pic>
        <p:nvPicPr>
          <p:cNvPr id="19" name="18 Imagen" descr="27.jpg"/>
          <p:cNvPicPr>
            <a:picLocks noChangeAspect="1"/>
          </p:cNvPicPr>
          <p:nvPr/>
        </p:nvPicPr>
        <p:blipFill>
          <a:blip r:embed="rId2" cstate="print"/>
          <a:srcRect t="32360" r="50000" b="33620"/>
          <a:stretch>
            <a:fillRect/>
          </a:stretch>
        </p:blipFill>
        <p:spPr bwMode="auto">
          <a:xfrm>
            <a:off x="0" y="1849388"/>
            <a:ext cx="4572000" cy="1944216"/>
          </a:xfrm>
          <a:prstGeom prst="rect">
            <a:avLst/>
          </a:prstGeom>
          <a:noFill/>
          <a:ln w="9525">
            <a:noFill/>
            <a:miter lim="800000"/>
            <a:headEnd/>
            <a:tailEnd/>
          </a:ln>
        </p:spPr>
      </p:pic>
      <p:pic>
        <p:nvPicPr>
          <p:cNvPr id="20" name="19 Imagen" descr="27.jpg"/>
          <p:cNvPicPr>
            <a:picLocks noChangeAspect="1"/>
          </p:cNvPicPr>
          <p:nvPr/>
        </p:nvPicPr>
        <p:blipFill>
          <a:blip r:embed="rId2" cstate="print"/>
          <a:srcRect l="50000" t="66380"/>
          <a:stretch>
            <a:fillRect/>
          </a:stretch>
        </p:blipFill>
        <p:spPr bwMode="auto">
          <a:xfrm>
            <a:off x="4572000" y="3793604"/>
            <a:ext cx="4571999" cy="1921397"/>
          </a:xfrm>
          <a:prstGeom prst="rect">
            <a:avLst/>
          </a:prstGeom>
          <a:noFill/>
          <a:ln w="9525">
            <a:noFill/>
            <a:miter lim="800000"/>
            <a:headEnd/>
            <a:tailEnd/>
          </a:ln>
        </p:spPr>
      </p:pic>
      <p:pic>
        <p:nvPicPr>
          <p:cNvPr id="21" name="20 Imagen" descr="27.jpg"/>
          <p:cNvPicPr>
            <a:picLocks noChangeAspect="1"/>
          </p:cNvPicPr>
          <p:nvPr/>
        </p:nvPicPr>
        <p:blipFill>
          <a:blip r:embed="rId2" cstate="print"/>
          <a:srcRect t="66380" r="50000"/>
          <a:stretch>
            <a:fillRect/>
          </a:stretch>
        </p:blipFill>
        <p:spPr bwMode="auto">
          <a:xfrm>
            <a:off x="0" y="3793604"/>
            <a:ext cx="4572000" cy="1921397"/>
          </a:xfrm>
          <a:prstGeom prst="rect">
            <a:avLst/>
          </a:prstGeom>
          <a:noFill/>
          <a:ln w="9525">
            <a:noFill/>
            <a:miter lim="800000"/>
            <a:headEnd/>
            <a:tailEnd/>
          </a:ln>
        </p:spPr>
      </p:pic>
      <p:sp>
        <p:nvSpPr>
          <p:cNvPr id="8" name="7 CuadroTexto"/>
          <p:cNvSpPr txBox="1"/>
          <p:nvPr/>
        </p:nvSpPr>
        <p:spPr>
          <a:xfrm>
            <a:off x="683568"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origen de la cofradía conocida popularmente como «Los Negritos» está vinculado con el Hospital de Nuestra Señora de los Reyes, fundado por el arzobispo don Gonzalo de Mena y Roelas en 1393.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lip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out)">
                                      <p:cBhvr>
                                        <p:cTn id="7" dur="4000"/>
                                        <p:tgtEl>
                                          <p:spTgt spid="16"/>
                                        </p:tgtEl>
                                      </p:cBhvr>
                                    </p:animEffect>
                                  </p:childTnLst>
                                </p:cTn>
                              </p:par>
                              <p:par>
                                <p:cTn id="8" presetID="6" presetClass="entr" presetSubtype="3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circle(out)">
                                      <p:cBhvr>
                                        <p:cTn id="10" dur="4000"/>
                                        <p:tgtEl>
                                          <p:spTgt spid="17"/>
                                        </p:tgtEl>
                                      </p:cBhvr>
                                    </p:animEffect>
                                  </p:childTnLst>
                                </p:cTn>
                              </p:par>
                              <p:par>
                                <p:cTn id="11" presetID="6" presetClass="entr" presetSubtype="32"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ircle(out)">
                                      <p:cBhvr>
                                        <p:cTn id="13" dur="4000"/>
                                        <p:tgtEl>
                                          <p:spTgt spid="18"/>
                                        </p:tgtEl>
                                      </p:cBhvr>
                                    </p:animEffect>
                                  </p:childTnLst>
                                </p:cTn>
                              </p:par>
                              <p:par>
                                <p:cTn id="14" presetID="6" presetClass="entr" presetSubtype="32"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circle(out)">
                                      <p:cBhvr>
                                        <p:cTn id="16" dur="4000"/>
                                        <p:tgtEl>
                                          <p:spTgt spid="19"/>
                                        </p:tgtEl>
                                      </p:cBhvr>
                                    </p:animEffect>
                                  </p:childTnLst>
                                </p:cTn>
                              </p:par>
                              <p:par>
                                <p:cTn id="17" presetID="6" presetClass="entr" presetSubtype="3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circle(out)">
                                      <p:cBhvr>
                                        <p:cTn id="19" dur="4000"/>
                                        <p:tgtEl>
                                          <p:spTgt spid="20"/>
                                        </p:tgtEl>
                                      </p:cBhvr>
                                    </p:animEffect>
                                  </p:childTnLst>
                                </p:cTn>
                              </p:par>
                              <p:par>
                                <p:cTn id="20" presetID="6" presetClass="entr" presetSubtype="32"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circle(out)">
                                      <p:cBhvr>
                                        <p:cTn id="22" dur="4000"/>
                                        <p:tgtEl>
                                          <p:spTgt spid="21"/>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28.jpg"/>
          <p:cNvPicPr>
            <a:picLocks noChangeAspect="1"/>
          </p:cNvPicPr>
          <p:nvPr/>
        </p:nvPicPr>
        <p:blipFill>
          <a:blip r:embed="rId2" cstate="print"/>
          <a:srcRect l="50000" b="66380"/>
          <a:stretch>
            <a:fillRect/>
          </a:stretch>
        </p:blipFill>
        <p:spPr bwMode="auto">
          <a:xfrm>
            <a:off x="4572000" y="0"/>
            <a:ext cx="4572000" cy="1921396"/>
          </a:xfrm>
          <a:prstGeom prst="rect">
            <a:avLst/>
          </a:prstGeom>
          <a:noFill/>
          <a:ln w="9525">
            <a:noFill/>
            <a:miter lim="800000"/>
            <a:headEnd/>
            <a:tailEnd/>
          </a:ln>
        </p:spPr>
      </p:pic>
      <p:pic>
        <p:nvPicPr>
          <p:cNvPr id="17" name="16 Imagen" descr="28.jpg"/>
          <p:cNvPicPr>
            <a:picLocks noChangeAspect="1"/>
          </p:cNvPicPr>
          <p:nvPr/>
        </p:nvPicPr>
        <p:blipFill>
          <a:blip r:embed="rId2" cstate="print"/>
          <a:srcRect r="50000" b="66380"/>
          <a:stretch>
            <a:fillRect/>
          </a:stretch>
        </p:blipFill>
        <p:spPr bwMode="auto">
          <a:xfrm>
            <a:off x="0" y="0"/>
            <a:ext cx="4572000" cy="1921396"/>
          </a:xfrm>
          <a:prstGeom prst="rect">
            <a:avLst/>
          </a:prstGeom>
          <a:noFill/>
          <a:ln w="9525">
            <a:noFill/>
            <a:miter lim="800000"/>
            <a:headEnd/>
            <a:tailEnd/>
          </a:ln>
        </p:spPr>
      </p:pic>
      <p:pic>
        <p:nvPicPr>
          <p:cNvPr id="18" name="17 Imagen" descr="28.jpg"/>
          <p:cNvPicPr>
            <a:picLocks noChangeAspect="1"/>
          </p:cNvPicPr>
          <p:nvPr/>
        </p:nvPicPr>
        <p:blipFill>
          <a:blip r:embed="rId2" cstate="print"/>
          <a:srcRect l="50000" t="32360" b="33620"/>
          <a:stretch>
            <a:fillRect/>
          </a:stretch>
        </p:blipFill>
        <p:spPr bwMode="auto">
          <a:xfrm>
            <a:off x="4572000" y="1849388"/>
            <a:ext cx="4572000" cy="1944216"/>
          </a:xfrm>
          <a:prstGeom prst="rect">
            <a:avLst/>
          </a:prstGeom>
          <a:noFill/>
          <a:ln w="9525">
            <a:noFill/>
            <a:miter lim="800000"/>
            <a:headEnd/>
            <a:tailEnd/>
          </a:ln>
        </p:spPr>
      </p:pic>
      <p:pic>
        <p:nvPicPr>
          <p:cNvPr id="19" name="18 Imagen" descr="28.jpg"/>
          <p:cNvPicPr>
            <a:picLocks noChangeAspect="1"/>
          </p:cNvPicPr>
          <p:nvPr/>
        </p:nvPicPr>
        <p:blipFill>
          <a:blip r:embed="rId2" cstate="print"/>
          <a:srcRect t="32360" r="50000" b="33620"/>
          <a:stretch>
            <a:fillRect/>
          </a:stretch>
        </p:blipFill>
        <p:spPr bwMode="auto">
          <a:xfrm>
            <a:off x="0" y="1849388"/>
            <a:ext cx="4572000" cy="1944216"/>
          </a:xfrm>
          <a:prstGeom prst="rect">
            <a:avLst/>
          </a:prstGeom>
          <a:noFill/>
          <a:ln w="9525">
            <a:noFill/>
            <a:miter lim="800000"/>
            <a:headEnd/>
            <a:tailEnd/>
          </a:ln>
        </p:spPr>
      </p:pic>
      <p:pic>
        <p:nvPicPr>
          <p:cNvPr id="20" name="19 Imagen" descr="28.jpg"/>
          <p:cNvPicPr>
            <a:picLocks noChangeAspect="1"/>
          </p:cNvPicPr>
          <p:nvPr/>
        </p:nvPicPr>
        <p:blipFill>
          <a:blip r:embed="rId2" cstate="print"/>
          <a:srcRect l="50000" t="66380"/>
          <a:stretch>
            <a:fillRect/>
          </a:stretch>
        </p:blipFill>
        <p:spPr bwMode="auto">
          <a:xfrm>
            <a:off x="4572000" y="3793604"/>
            <a:ext cx="4572000" cy="1921397"/>
          </a:xfrm>
          <a:prstGeom prst="rect">
            <a:avLst/>
          </a:prstGeom>
          <a:noFill/>
          <a:ln w="9525">
            <a:noFill/>
            <a:miter lim="800000"/>
            <a:headEnd/>
            <a:tailEnd/>
          </a:ln>
        </p:spPr>
      </p:pic>
      <p:pic>
        <p:nvPicPr>
          <p:cNvPr id="21" name="20 Imagen" descr="28.jpg"/>
          <p:cNvPicPr>
            <a:picLocks noChangeAspect="1"/>
          </p:cNvPicPr>
          <p:nvPr/>
        </p:nvPicPr>
        <p:blipFill>
          <a:blip r:embed="rId2" cstate="print"/>
          <a:srcRect t="66380" r="50000"/>
          <a:stretch>
            <a:fillRect/>
          </a:stretch>
        </p:blipFill>
        <p:spPr bwMode="auto">
          <a:xfrm>
            <a:off x="0" y="3793604"/>
            <a:ext cx="4572000" cy="1921396"/>
          </a:xfrm>
          <a:prstGeom prst="rect">
            <a:avLst/>
          </a:prstGeom>
          <a:noFill/>
          <a:ln w="9525">
            <a:noFill/>
            <a:miter lim="800000"/>
            <a:headEnd/>
            <a:tailEnd/>
          </a:ln>
        </p:spPr>
      </p:pic>
      <p:sp>
        <p:nvSpPr>
          <p:cNvPr id="8" name="7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Hermandad del Gran Poder, una de las más conocidas y populares de la Semana Santa sevillana, fue fundada en 1431, bajo el título Cofradía del Poder y Traspaso de Nuestra Señora y Honra de San Juan Bautista.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ip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out)">
                                      <p:cBhvr>
                                        <p:cTn id="7" dur="5000"/>
                                        <p:tgtEl>
                                          <p:spTgt spid="16"/>
                                        </p:tgtEl>
                                      </p:cBhvr>
                                    </p:animEffect>
                                  </p:childTnLst>
                                </p:cTn>
                              </p:par>
                              <p:par>
                                <p:cTn id="8" presetID="4" presetClass="entr" presetSubtype="3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ox(out)">
                                      <p:cBhvr>
                                        <p:cTn id="10" dur="5000"/>
                                        <p:tgtEl>
                                          <p:spTgt spid="17"/>
                                        </p:tgtEl>
                                      </p:cBhvr>
                                    </p:animEffect>
                                  </p:childTnLst>
                                </p:cTn>
                              </p:par>
                              <p:par>
                                <p:cTn id="11" presetID="4" presetClass="entr" presetSubtype="32"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ox(out)">
                                      <p:cBhvr>
                                        <p:cTn id="13" dur="5000"/>
                                        <p:tgtEl>
                                          <p:spTgt spid="18"/>
                                        </p:tgtEl>
                                      </p:cBhvr>
                                    </p:animEffect>
                                  </p:childTnLst>
                                </p:cTn>
                              </p:par>
                              <p:par>
                                <p:cTn id="14" presetID="4" presetClass="entr" presetSubtype="32"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ox(out)">
                                      <p:cBhvr>
                                        <p:cTn id="16" dur="5000"/>
                                        <p:tgtEl>
                                          <p:spTgt spid="19"/>
                                        </p:tgtEl>
                                      </p:cBhvr>
                                    </p:animEffect>
                                  </p:childTnLst>
                                </p:cTn>
                              </p:par>
                              <p:par>
                                <p:cTn id="17" presetID="4" presetClass="entr" presetSubtype="3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ox(out)">
                                      <p:cBhvr>
                                        <p:cTn id="19" dur="5000"/>
                                        <p:tgtEl>
                                          <p:spTgt spid="20"/>
                                        </p:tgtEl>
                                      </p:cBhvr>
                                    </p:animEffect>
                                  </p:childTnLst>
                                </p:cTn>
                              </p:par>
                              <p:par>
                                <p:cTn id="20" presetID="4" presetClass="entr" presetSubtype="32"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ox(out)">
                                      <p:cBhvr>
                                        <p:cTn id="22" dur="5000"/>
                                        <p:tgtEl>
                                          <p:spTgt spid="21"/>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28.jpg"/>
          <p:cNvPicPr>
            <a:picLocks noChangeAspect="1"/>
          </p:cNvPicPr>
          <p:nvPr/>
        </p:nvPicPr>
        <p:blipFill>
          <a:blip r:embed="rId2" cstate="print"/>
          <a:srcRect l="75200" b="50000"/>
          <a:stretch>
            <a:fillRect/>
          </a:stretch>
        </p:blipFill>
        <p:spPr bwMode="auto">
          <a:xfrm>
            <a:off x="6876256" y="0"/>
            <a:ext cx="2267745" cy="2857500"/>
          </a:xfrm>
          <a:prstGeom prst="rect">
            <a:avLst/>
          </a:prstGeom>
          <a:noFill/>
          <a:ln w="9525">
            <a:noFill/>
            <a:miter lim="800000"/>
            <a:headEnd/>
            <a:tailEnd/>
          </a:ln>
        </p:spPr>
      </p:pic>
      <p:pic>
        <p:nvPicPr>
          <p:cNvPr id="17" name="16 Imagen" descr="29.jpg"/>
          <p:cNvPicPr>
            <a:picLocks noChangeAspect="1"/>
          </p:cNvPicPr>
          <p:nvPr/>
        </p:nvPicPr>
        <p:blipFill>
          <a:blip r:embed="rId2" cstate="print"/>
          <a:srcRect l="50000" r="24800" b="50000"/>
          <a:stretch>
            <a:fillRect/>
          </a:stretch>
        </p:blipFill>
        <p:spPr bwMode="auto">
          <a:xfrm>
            <a:off x="4572000" y="0"/>
            <a:ext cx="2304256" cy="2857500"/>
          </a:xfrm>
          <a:prstGeom prst="rect">
            <a:avLst/>
          </a:prstGeom>
          <a:noFill/>
          <a:ln w="9525">
            <a:noFill/>
            <a:miter lim="800000"/>
            <a:headEnd/>
            <a:tailEnd/>
          </a:ln>
        </p:spPr>
      </p:pic>
      <p:pic>
        <p:nvPicPr>
          <p:cNvPr id="18" name="17 Imagen" descr="29.jpg"/>
          <p:cNvPicPr>
            <a:picLocks noChangeAspect="1"/>
          </p:cNvPicPr>
          <p:nvPr/>
        </p:nvPicPr>
        <p:blipFill>
          <a:blip r:embed="rId2" cstate="print"/>
          <a:srcRect l="24800" r="50000" b="50000"/>
          <a:stretch>
            <a:fillRect/>
          </a:stretch>
        </p:blipFill>
        <p:spPr bwMode="auto">
          <a:xfrm>
            <a:off x="2267744" y="0"/>
            <a:ext cx="2304256" cy="2857500"/>
          </a:xfrm>
          <a:prstGeom prst="rect">
            <a:avLst/>
          </a:prstGeom>
          <a:noFill/>
          <a:ln w="9525">
            <a:noFill/>
            <a:miter lim="800000"/>
            <a:headEnd/>
            <a:tailEnd/>
          </a:ln>
        </p:spPr>
      </p:pic>
      <p:pic>
        <p:nvPicPr>
          <p:cNvPr id="19" name="18 Imagen" descr="29.jpg"/>
          <p:cNvPicPr>
            <a:picLocks noChangeAspect="1"/>
          </p:cNvPicPr>
          <p:nvPr/>
        </p:nvPicPr>
        <p:blipFill>
          <a:blip r:embed="rId2" cstate="print"/>
          <a:srcRect r="75200" b="50000"/>
          <a:stretch>
            <a:fillRect/>
          </a:stretch>
        </p:blipFill>
        <p:spPr bwMode="auto">
          <a:xfrm>
            <a:off x="0" y="0"/>
            <a:ext cx="2267744" cy="2857500"/>
          </a:xfrm>
          <a:prstGeom prst="rect">
            <a:avLst/>
          </a:prstGeom>
          <a:noFill/>
          <a:ln w="9525">
            <a:noFill/>
            <a:miter lim="800000"/>
            <a:headEnd/>
            <a:tailEnd/>
          </a:ln>
        </p:spPr>
      </p:pic>
      <p:pic>
        <p:nvPicPr>
          <p:cNvPr id="20" name="19 Imagen" descr="29.jpg"/>
          <p:cNvPicPr>
            <a:picLocks noChangeAspect="1"/>
          </p:cNvPicPr>
          <p:nvPr/>
        </p:nvPicPr>
        <p:blipFill>
          <a:blip r:embed="rId2" cstate="print"/>
          <a:srcRect l="75200" t="50000"/>
          <a:stretch>
            <a:fillRect/>
          </a:stretch>
        </p:blipFill>
        <p:spPr bwMode="auto">
          <a:xfrm>
            <a:off x="6876256" y="2857500"/>
            <a:ext cx="2267745" cy="2857501"/>
          </a:xfrm>
          <a:prstGeom prst="rect">
            <a:avLst/>
          </a:prstGeom>
          <a:noFill/>
          <a:ln w="9525">
            <a:noFill/>
            <a:miter lim="800000"/>
            <a:headEnd/>
            <a:tailEnd/>
          </a:ln>
        </p:spPr>
      </p:pic>
      <p:pic>
        <p:nvPicPr>
          <p:cNvPr id="21" name="20 Imagen" descr="29.jpg"/>
          <p:cNvPicPr>
            <a:picLocks noChangeAspect="1"/>
          </p:cNvPicPr>
          <p:nvPr/>
        </p:nvPicPr>
        <p:blipFill>
          <a:blip r:embed="rId2" cstate="print"/>
          <a:srcRect l="50000" t="50000" r="24800"/>
          <a:stretch>
            <a:fillRect/>
          </a:stretch>
        </p:blipFill>
        <p:spPr bwMode="auto">
          <a:xfrm>
            <a:off x="4572000" y="2857500"/>
            <a:ext cx="2304256" cy="2857500"/>
          </a:xfrm>
          <a:prstGeom prst="rect">
            <a:avLst/>
          </a:prstGeom>
          <a:noFill/>
          <a:ln w="9525">
            <a:noFill/>
            <a:miter lim="800000"/>
            <a:headEnd/>
            <a:tailEnd/>
          </a:ln>
        </p:spPr>
      </p:pic>
      <p:pic>
        <p:nvPicPr>
          <p:cNvPr id="22" name="21 Imagen" descr="29.jpg"/>
          <p:cNvPicPr>
            <a:picLocks noChangeAspect="1"/>
          </p:cNvPicPr>
          <p:nvPr/>
        </p:nvPicPr>
        <p:blipFill>
          <a:blip r:embed="rId2" cstate="print"/>
          <a:srcRect l="24800" t="50000" r="50000"/>
          <a:stretch>
            <a:fillRect/>
          </a:stretch>
        </p:blipFill>
        <p:spPr bwMode="auto">
          <a:xfrm>
            <a:off x="2267744" y="2857500"/>
            <a:ext cx="2304256" cy="2857499"/>
          </a:xfrm>
          <a:prstGeom prst="rect">
            <a:avLst/>
          </a:prstGeom>
          <a:noFill/>
          <a:ln w="9525">
            <a:noFill/>
            <a:miter lim="800000"/>
            <a:headEnd/>
            <a:tailEnd/>
          </a:ln>
        </p:spPr>
      </p:pic>
      <p:pic>
        <p:nvPicPr>
          <p:cNvPr id="23" name="22 Imagen" descr="29.jpg"/>
          <p:cNvPicPr>
            <a:picLocks noChangeAspect="1"/>
          </p:cNvPicPr>
          <p:nvPr/>
        </p:nvPicPr>
        <p:blipFill>
          <a:blip r:embed="rId2" cstate="print"/>
          <a:srcRect t="50000" r="75200"/>
          <a:stretch>
            <a:fillRect/>
          </a:stretch>
        </p:blipFill>
        <p:spPr bwMode="auto">
          <a:xfrm>
            <a:off x="0" y="2857500"/>
            <a:ext cx="2267744" cy="2857499"/>
          </a:xfrm>
          <a:prstGeom prst="rect">
            <a:avLst/>
          </a:prstGeom>
          <a:noFill/>
          <a:ln w="9525">
            <a:noFill/>
            <a:miter lim="800000"/>
            <a:headEnd/>
            <a:tailEnd/>
          </a:ln>
        </p:spPr>
      </p:pic>
      <p:sp>
        <p:nvSpPr>
          <p:cNvPr id="10" name="9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Figuró como cofradía de luz en el Convento de Santo Domino de Silos de la orden de San Benito. Su fundación está vinculada con el protectorado del Ducado de Medina Sidonia.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trips(downLeft)">
                                      <p:cBhvr>
                                        <p:cTn id="7" dur="5000"/>
                                        <p:tgtEl>
                                          <p:spTgt spid="16"/>
                                        </p:tgtEl>
                                      </p:cBhvr>
                                    </p:animEffect>
                                  </p:childTnLst>
                                </p:cTn>
                              </p:par>
                              <p:par>
                                <p:cTn id="8" presetID="18" presetClass="entr" presetSubtype="1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strips(downLeft)">
                                      <p:cBhvr>
                                        <p:cTn id="10" dur="5000"/>
                                        <p:tgtEl>
                                          <p:spTgt spid="17"/>
                                        </p:tgtEl>
                                      </p:cBhvr>
                                    </p:animEffect>
                                  </p:childTnLst>
                                </p:cTn>
                              </p:par>
                              <p:par>
                                <p:cTn id="11" presetID="18" presetClass="entr" presetSubtype="12"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strips(downLeft)">
                                      <p:cBhvr>
                                        <p:cTn id="13" dur="5000"/>
                                        <p:tgtEl>
                                          <p:spTgt spid="18"/>
                                        </p:tgtEl>
                                      </p:cBhvr>
                                    </p:animEffect>
                                  </p:childTnLst>
                                </p:cTn>
                              </p:par>
                              <p:par>
                                <p:cTn id="14" presetID="18" presetClass="entr" presetSubtype="12"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strips(downLeft)">
                                      <p:cBhvr>
                                        <p:cTn id="16" dur="5000"/>
                                        <p:tgtEl>
                                          <p:spTgt spid="19"/>
                                        </p:tgtEl>
                                      </p:cBhvr>
                                    </p:animEffect>
                                  </p:childTnLst>
                                </p:cTn>
                              </p:par>
                              <p:par>
                                <p:cTn id="17" presetID="18" presetClass="entr" presetSubtype="3"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strips(upRight)">
                                      <p:cBhvr>
                                        <p:cTn id="19" dur="5000"/>
                                        <p:tgtEl>
                                          <p:spTgt spid="20"/>
                                        </p:tgtEl>
                                      </p:cBhvr>
                                    </p:animEffect>
                                  </p:childTnLst>
                                </p:cTn>
                              </p:par>
                              <p:par>
                                <p:cTn id="20" presetID="18" presetClass="entr" presetSubtype="3"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strips(upRight)">
                                      <p:cBhvr>
                                        <p:cTn id="22" dur="5000"/>
                                        <p:tgtEl>
                                          <p:spTgt spid="21"/>
                                        </p:tgtEl>
                                      </p:cBhvr>
                                    </p:animEffect>
                                  </p:childTnLst>
                                </p:cTn>
                              </p:par>
                              <p:par>
                                <p:cTn id="23" presetID="18" presetClass="entr" presetSubtype="3"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strips(upRight)">
                                      <p:cBhvr>
                                        <p:cTn id="25" dur="5000"/>
                                        <p:tgtEl>
                                          <p:spTgt spid="22"/>
                                        </p:tgtEl>
                                      </p:cBhvr>
                                    </p:animEffect>
                                  </p:childTnLst>
                                </p:cTn>
                              </p:par>
                              <p:par>
                                <p:cTn id="26" presetID="18" presetClass="entr" presetSubtype="3"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strips(upRight)">
                                      <p:cBhvr>
                                        <p:cTn id="28" dur="5000"/>
                                        <p:tgtEl>
                                          <p:spTgt spid="23"/>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30.jpg"/>
          <p:cNvPicPr>
            <a:picLocks noChangeAspect="1"/>
          </p:cNvPicPr>
          <p:nvPr/>
        </p:nvPicPr>
        <p:blipFill>
          <a:blip r:embed="rId2" cstate="print"/>
          <a:srcRect l="75200" b="66380"/>
          <a:stretch>
            <a:fillRect/>
          </a:stretch>
        </p:blipFill>
        <p:spPr bwMode="auto">
          <a:xfrm>
            <a:off x="6876256" y="0"/>
            <a:ext cx="2267745" cy="1921396"/>
          </a:xfrm>
          <a:prstGeom prst="rect">
            <a:avLst/>
          </a:prstGeom>
          <a:noFill/>
          <a:ln w="9525">
            <a:noFill/>
            <a:miter lim="800000"/>
            <a:headEnd/>
            <a:tailEnd/>
          </a:ln>
        </p:spPr>
      </p:pic>
      <p:pic>
        <p:nvPicPr>
          <p:cNvPr id="17" name="16 Imagen" descr="30.jpg"/>
          <p:cNvPicPr>
            <a:picLocks noChangeAspect="1"/>
          </p:cNvPicPr>
          <p:nvPr/>
        </p:nvPicPr>
        <p:blipFill>
          <a:blip r:embed="rId2" cstate="print"/>
          <a:srcRect l="50000" r="24800" b="66380"/>
          <a:stretch>
            <a:fillRect/>
          </a:stretch>
        </p:blipFill>
        <p:spPr bwMode="auto">
          <a:xfrm>
            <a:off x="4572000" y="0"/>
            <a:ext cx="2304256" cy="1921396"/>
          </a:xfrm>
          <a:prstGeom prst="rect">
            <a:avLst/>
          </a:prstGeom>
          <a:noFill/>
          <a:ln w="9525">
            <a:noFill/>
            <a:miter lim="800000"/>
            <a:headEnd/>
            <a:tailEnd/>
          </a:ln>
        </p:spPr>
      </p:pic>
      <p:pic>
        <p:nvPicPr>
          <p:cNvPr id="18" name="17 Imagen" descr="30.jpg"/>
          <p:cNvPicPr>
            <a:picLocks noChangeAspect="1"/>
          </p:cNvPicPr>
          <p:nvPr/>
        </p:nvPicPr>
        <p:blipFill>
          <a:blip r:embed="rId2" cstate="print"/>
          <a:srcRect l="24800" r="50000" b="66380"/>
          <a:stretch>
            <a:fillRect/>
          </a:stretch>
        </p:blipFill>
        <p:spPr bwMode="auto">
          <a:xfrm>
            <a:off x="2267744" y="0"/>
            <a:ext cx="2304256" cy="1921396"/>
          </a:xfrm>
          <a:prstGeom prst="rect">
            <a:avLst/>
          </a:prstGeom>
          <a:noFill/>
          <a:ln w="9525">
            <a:noFill/>
            <a:miter lim="800000"/>
            <a:headEnd/>
            <a:tailEnd/>
          </a:ln>
        </p:spPr>
      </p:pic>
      <p:pic>
        <p:nvPicPr>
          <p:cNvPr id="19" name="18 Imagen" descr="30.jpg"/>
          <p:cNvPicPr>
            <a:picLocks noChangeAspect="1"/>
          </p:cNvPicPr>
          <p:nvPr/>
        </p:nvPicPr>
        <p:blipFill>
          <a:blip r:embed="rId2" cstate="print"/>
          <a:srcRect r="75200" b="66380"/>
          <a:stretch>
            <a:fillRect/>
          </a:stretch>
        </p:blipFill>
        <p:spPr bwMode="auto">
          <a:xfrm>
            <a:off x="0" y="0"/>
            <a:ext cx="2267744" cy="1921396"/>
          </a:xfrm>
          <a:prstGeom prst="rect">
            <a:avLst/>
          </a:prstGeom>
          <a:noFill/>
          <a:ln w="9525">
            <a:noFill/>
            <a:miter lim="800000"/>
            <a:headEnd/>
            <a:tailEnd/>
          </a:ln>
        </p:spPr>
      </p:pic>
      <p:pic>
        <p:nvPicPr>
          <p:cNvPr id="20" name="19 Imagen" descr="30.jpg"/>
          <p:cNvPicPr>
            <a:picLocks noChangeAspect="1"/>
          </p:cNvPicPr>
          <p:nvPr/>
        </p:nvPicPr>
        <p:blipFill>
          <a:blip r:embed="rId2" cstate="print"/>
          <a:srcRect l="75200" t="33620" b="33620"/>
          <a:stretch>
            <a:fillRect/>
          </a:stretch>
        </p:blipFill>
        <p:spPr bwMode="auto">
          <a:xfrm>
            <a:off x="6876256" y="1921396"/>
            <a:ext cx="2267745" cy="1872208"/>
          </a:xfrm>
          <a:prstGeom prst="rect">
            <a:avLst/>
          </a:prstGeom>
          <a:noFill/>
          <a:ln w="9525">
            <a:noFill/>
            <a:miter lim="800000"/>
            <a:headEnd/>
            <a:tailEnd/>
          </a:ln>
        </p:spPr>
      </p:pic>
      <p:pic>
        <p:nvPicPr>
          <p:cNvPr id="21" name="20 Imagen" descr="30.jpg"/>
          <p:cNvPicPr>
            <a:picLocks noChangeAspect="1"/>
          </p:cNvPicPr>
          <p:nvPr/>
        </p:nvPicPr>
        <p:blipFill>
          <a:blip r:embed="rId2" cstate="print"/>
          <a:srcRect l="50000" t="33620" r="24800" b="33620"/>
          <a:stretch>
            <a:fillRect/>
          </a:stretch>
        </p:blipFill>
        <p:spPr bwMode="auto">
          <a:xfrm>
            <a:off x="4572000" y="1921396"/>
            <a:ext cx="2304256" cy="1872208"/>
          </a:xfrm>
          <a:prstGeom prst="rect">
            <a:avLst/>
          </a:prstGeom>
          <a:noFill/>
          <a:ln w="9525">
            <a:noFill/>
            <a:miter lim="800000"/>
            <a:headEnd/>
            <a:tailEnd/>
          </a:ln>
        </p:spPr>
      </p:pic>
      <p:pic>
        <p:nvPicPr>
          <p:cNvPr id="22" name="21 Imagen" descr="30.jpg"/>
          <p:cNvPicPr>
            <a:picLocks noChangeAspect="1"/>
          </p:cNvPicPr>
          <p:nvPr/>
        </p:nvPicPr>
        <p:blipFill>
          <a:blip r:embed="rId2" cstate="print"/>
          <a:srcRect l="24800" t="33620" r="50000" b="33620"/>
          <a:stretch>
            <a:fillRect/>
          </a:stretch>
        </p:blipFill>
        <p:spPr bwMode="auto">
          <a:xfrm>
            <a:off x="2267744" y="1921396"/>
            <a:ext cx="2304256" cy="1872208"/>
          </a:xfrm>
          <a:prstGeom prst="rect">
            <a:avLst/>
          </a:prstGeom>
          <a:noFill/>
          <a:ln w="9525">
            <a:noFill/>
            <a:miter lim="800000"/>
            <a:headEnd/>
            <a:tailEnd/>
          </a:ln>
        </p:spPr>
      </p:pic>
      <p:pic>
        <p:nvPicPr>
          <p:cNvPr id="23" name="22 Imagen" descr="30.jpg"/>
          <p:cNvPicPr>
            <a:picLocks noChangeAspect="1"/>
          </p:cNvPicPr>
          <p:nvPr/>
        </p:nvPicPr>
        <p:blipFill>
          <a:blip r:embed="rId2" cstate="print"/>
          <a:srcRect t="33620" r="75200" b="33620"/>
          <a:stretch>
            <a:fillRect/>
          </a:stretch>
        </p:blipFill>
        <p:spPr bwMode="auto">
          <a:xfrm>
            <a:off x="0" y="1921396"/>
            <a:ext cx="2267744" cy="1872208"/>
          </a:xfrm>
          <a:prstGeom prst="rect">
            <a:avLst/>
          </a:prstGeom>
          <a:noFill/>
          <a:ln w="9525">
            <a:noFill/>
            <a:miter lim="800000"/>
            <a:headEnd/>
            <a:tailEnd/>
          </a:ln>
        </p:spPr>
      </p:pic>
      <p:pic>
        <p:nvPicPr>
          <p:cNvPr id="24" name="23 Imagen" descr="30.jpg"/>
          <p:cNvPicPr>
            <a:picLocks noChangeAspect="1"/>
          </p:cNvPicPr>
          <p:nvPr/>
        </p:nvPicPr>
        <p:blipFill>
          <a:blip r:embed="rId2" cstate="print"/>
          <a:srcRect l="75200" t="66380"/>
          <a:stretch>
            <a:fillRect/>
          </a:stretch>
        </p:blipFill>
        <p:spPr bwMode="auto">
          <a:xfrm>
            <a:off x="6876256" y="3793604"/>
            <a:ext cx="2267745" cy="1921396"/>
          </a:xfrm>
          <a:prstGeom prst="rect">
            <a:avLst/>
          </a:prstGeom>
          <a:noFill/>
          <a:ln w="9525">
            <a:noFill/>
            <a:miter lim="800000"/>
            <a:headEnd/>
            <a:tailEnd/>
          </a:ln>
        </p:spPr>
      </p:pic>
      <p:pic>
        <p:nvPicPr>
          <p:cNvPr id="25" name="24 Imagen" descr="30.jpg"/>
          <p:cNvPicPr>
            <a:picLocks noChangeAspect="1"/>
          </p:cNvPicPr>
          <p:nvPr/>
        </p:nvPicPr>
        <p:blipFill>
          <a:blip r:embed="rId2" cstate="print"/>
          <a:srcRect l="50000" t="66380" r="24800"/>
          <a:stretch>
            <a:fillRect/>
          </a:stretch>
        </p:blipFill>
        <p:spPr bwMode="auto">
          <a:xfrm>
            <a:off x="4572000" y="3793604"/>
            <a:ext cx="2304256" cy="1921396"/>
          </a:xfrm>
          <a:prstGeom prst="rect">
            <a:avLst/>
          </a:prstGeom>
          <a:noFill/>
          <a:ln w="9525">
            <a:noFill/>
            <a:miter lim="800000"/>
            <a:headEnd/>
            <a:tailEnd/>
          </a:ln>
        </p:spPr>
      </p:pic>
      <p:pic>
        <p:nvPicPr>
          <p:cNvPr id="26" name="25 Imagen" descr="30.jpg"/>
          <p:cNvPicPr>
            <a:picLocks noChangeAspect="1"/>
          </p:cNvPicPr>
          <p:nvPr/>
        </p:nvPicPr>
        <p:blipFill>
          <a:blip r:embed="rId2" cstate="print"/>
          <a:srcRect l="24800" t="66380" r="50000"/>
          <a:stretch>
            <a:fillRect/>
          </a:stretch>
        </p:blipFill>
        <p:spPr bwMode="auto">
          <a:xfrm>
            <a:off x="2267744" y="3793604"/>
            <a:ext cx="2304256" cy="1921396"/>
          </a:xfrm>
          <a:prstGeom prst="rect">
            <a:avLst/>
          </a:prstGeom>
          <a:noFill/>
          <a:ln w="9525">
            <a:noFill/>
            <a:miter lim="800000"/>
            <a:headEnd/>
            <a:tailEnd/>
          </a:ln>
        </p:spPr>
      </p:pic>
      <p:pic>
        <p:nvPicPr>
          <p:cNvPr id="27" name="26 Imagen" descr="30.jpg"/>
          <p:cNvPicPr>
            <a:picLocks noChangeAspect="1"/>
          </p:cNvPicPr>
          <p:nvPr/>
        </p:nvPicPr>
        <p:blipFill>
          <a:blip r:embed="rId2" cstate="print"/>
          <a:srcRect t="66380" r="75200"/>
          <a:stretch>
            <a:fillRect/>
          </a:stretch>
        </p:blipFill>
        <p:spPr bwMode="auto">
          <a:xfrm>
            <a:off x="0" y="3793604"/>
            <a:ext cx="2267744" cy="1921395"/>
          </a:xfrm>
          <a:prstGeom prst="rect">
            <a:avLst/>
          </a:prstGeom>
          <a:noFill/>
          <a:ln w="9525">
            <a:noFill/>
            <a:miter lim="800000"/>
            <a:headEnd/>
            <a:tailEnd/>
          </a:ln>
        </p:spPr>
      </p:pic>
      <p:sp>
        <p:nvSpPr>
          <p:cNvPr id="14" name="1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Valle está formada por la fusión de dos hermandades del </a:t>
            </a:r>
            <a:r>
              <a:rPr lang="es-ES" i="1" dirty="0" err="1" smtClean="0">
                <a:effectLst>
                  <a:glow rad="101600">
                    <a:srgbClr val="C00000">
                      <a:alpha val="60000"/>
                    </a:srgbClr>
                  </a:glow>
                  <a:outerShdw blurRad="38100" dist="38100" dir="2700000" algn="tl">
                    <a:srgbClr val="000000">
                      <a:alpha val="43137"/>
                    </a:srgbClr>
                  </a:outerShdw>
                </a:effectLst>
              </a:rPr>
              <a:t>medievo</a:t>
            </a:r>
            <a:r>
              <a:rPr lang="es-ES" i="1" dirty="0" smtClean="0">
                <a:effectLst>
                  <a:glow rad="101600">
                    <a:srgbClr val="C00000">
                      <a:alpha val="60000"/>
                    </a:srgbClr>
                  </a:glow>
                  <a:outerShdw blurRad="38100" dist="38100" dir="2700000" algn="tl">
                    <a:srgbClr val="000000">
                      <a:alpha val="43137"/>
                    </a:srgbClr>
                  </a:outerShdw>
                </a:effectLst>
              </a:rPr>
              <a:t> sevillano: la de la Santa Faz, fundada en 1450, y la de la Coronación de Cristo, fundada en 1540.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switch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strips(upRight)">
                                      <p:cBhvr>
                                        <p:cTn id="7" dur="5000"/>
                                        <p:tgtEl>
                                          <p:spTgt spid="16"/>
                                        </p:tgtEl>
                                      </p:cBhvr>
                                    </p:animEffect>
                                  </p:childTnLst>
                                </p:cTn>
                              </p:par>
                              <p:par>
                                <p:cTn id="8" presetID="18" presetClass="entr" presetSubtype="9"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strips(upLeft)">
                                      <p:cBhvr>
                                        <p:cTn id="10" dur="5000"/>
                                        <p:tgtEl>
                                          <p:spTgt spid="17"/>
                                        </p:tgtEl>
                                      </p:cBhvr>
                                    </p:animEffect>
                                  </p:childTnLst>
                                </p:cTn>
                              </p:par>
                              <p:par>
                                <p:cTn id="11" presetID="18" presetClass="entr" presetSubtype="3"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strips(upRight)">
                                      <p:cBhvr>
                                        <p:cTn id="13" dur="5000"/>
                                        <p:tgtEl>
                                          <p:spTgt spid="18"/>
                                        </p:tgtEl>
                                      </p:cBhvr>
                                    </p:animEffect>
                                  </p:childTnLst>
                                </p:cTn>
                              </p:par>
                              <p:par>
                                <p:cTn id="14" presetID="18" presetClass="entr" presetSubtype="9"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strips(upLeft)">
                                      <p:cBhvr>
                                        <p:cTn id="16" dur="5000"/>
                                        <p:tgtEl>
                                          <p:spTgt spid="19"/>
                                        </p:tgtEl>
                                      </p:cBhvr>
                                    </p:animEffect>
                                  </p:childTnLst>
                                </p:cTn>
                              </p:par>
                              <p:par>
                                <p:cTn id="17" presetID="18" presetClass="entr" presetSubtype="3"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strips(upRight)">
                                      <p:cBhvr>
                                        <p:cTn id="19" dur="5000"/>
                                        <p:tgtEl>
                                          <p:spTgt spid="20"/>
                                        </p:tgtEl>
                                      </p:cBhvr>
                                    </p:animEffect>
                                  </p:childTnLst>
                                </p:cTn>
                              </p:par>
                              <p:par>
                                <p:cTn id="20" presetID="18" presetClass="entr" presetSubtype="9"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strips(upLeft)">
                                      <p:cBhvr>
                                        <p:cTn id="22" dur="5000"/>
                                        <p:tgtEl>
                                          <p:spTgt spid="21"/>
                                        </p:tgtEl>
                                      </p:cBhvr>
                                    </p:animEffect>
                                  </p:childTnLst>
                                </p:cTn>
                              </p:par>
                              <p:par>
                                <p:cTn id="23" presetID="18" presetClass="entr" presetSubtype="3"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strips(upRight)">
                                      <p:cBhvr>
                                        <p:cTn id="25" dur="5000"/>
                                        <p:tgtEl>
                                          <p:spTgt spid="22"/>
                                        </p:tgtEl>
                                      </p:cBhvr>
                                    </p:animEffect>
                                  </p:childTnLst>
                                </p:cTn>
                              </p:par>
                              <p:par>
                                <p:cTn id="26" presetID="18" presetClass="entr" presetSubtype="9"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strips(upLeft)">
                                      <p:cBhvr>
                                        <p:cTn id="28" dur="5000"/>
                                        <p:tgtEl>
                                          <p:spTgt spid="23"/>
                                        </p:tgtEl>
                                      </p:cBhvr>
                                    </p:animEffect>
                                  </p:childTnLst>
                                </p:cTn>
                              </p:par>
                              <p:par>
                                <p:cTn id="29" presetID="18" presetClass="entr" presetSubtype="3"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strips(upRight)">
                                      <p:cBhvr>
                                        <p:cTn id="31" dur="5000"/>
                                        <p:tgtEl>
                                          <p:spTgt spid="24"/>
                                        </p:tgtEl>
                                      </p:cBhvr>
                                    </p:animEffect>
                                  </p:childTnLst>
                                </p:cTn>
                              </p:par>
                              <p:par>
                                <p:cTn id="32" presetID="18" presetClass="entr" presetSubtype="9"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strips(upLeft)">
                                      <p:cBhvr>
                                        <p:cTn id="34" dur="5000"/>
                                        <p:tgtEl>
                                          <p:spTgt spid="25"/>
                                        </p:tgtEl>
                                      </p:cBhvr>
                                    </p:animEffect>
                                  </p:childTnLst>
                                </p:cTn>
                              </p:par>
                              <p:par>
                                <p:cTn id="35" presetID="18" presetClass="entr" presetSubtype="3"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strips(upRight)">
                                      <p:cBhvr>
                                        <p:cTn id="37" dur="5000"/>
                                        <p:tgtEl>
                                          <p:spTgt spid="26"/>
                                        </p:tgtEl>
                                      </p:cBhvr>
                                    </p:animEffect>
                                  </p:childTnLst>
                                </p:cTn>
                              </p:par>
                              <p:par>
                                <p:cTn id="38" presetID="18" presetClass="entr" presetSubtype="9"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strips(upLeft)">
                                      <p:cBhvr>
                                        <p:cTn id="40" dur="5000"/>
                                        <p:tgtEl>
                                          <p:spTgt spid="27"/>
                                        </p:tgtEl>
                                      </p:cBhvr>
                                    </p:animEffect>
                                  </p:childTnLst>
                                </p:cTn>
                              </p:par>
                            </p:childTnLst>
                          </p:cTn>
                        </p:par>
                        <p:par>
                          <p:cTn id="41" fill="hold">
                            <p:stCondLst>
                              <p:cond delay="5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1"/>
                                          </p:val>
                                        </p:tav>
                                        <p:tav tm="100000">
                                          <p:val>
                                            <p:strVal val="#ppt_x"/>
                                          </p:val>
                                        </p:tav>
                                      </p:tavLst>
                                    </p:anim>
                                    <p:anim calcmode="lin" valueType="num">
                                      <p:cBhvr>
                                        <p:cTn id="4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31.jpg"/>
          <p:cNvPicPr>
            <a:picLocks noChangeAspect="1"/>
          </p:cNvPicPr>
          <p:nvPr/>
        </p:nvPicPr>
        <p:blipFill>
          <a:blip r:embed="rId2" cstate="print"/>
          <a:srcRect l="66537" b="50000"/>
          <a:stretch>
            <a:fillRect/>
          </a:stretch>
        </p:blipFill>
        <p:spPr bwMode="auto">
          <a:xfrm>
            <a:off x="6084168" y="0"/>
            <a:ext cx="3059832" cy="2857500"/>
          </a:xfrm>
          <a:prstGeom prst="rect">
            <a:avLst/>
          </a:prstGeom>
          <a:noFill/>
          <a:ln w="9525">
            <a:noFill/>
            <a:miter lim="800000"/>
            <a:headEnd/>
            <a:tailEnd/>
          </a:ln>
        </p:spPr>
      </p:pic>
      <p:pic>
        <p:nvPicPr>
          <p:cNvPr id="17" name="16 Imagen" descr="31.jpg"/>
          <p:cNvPicPr>
            <a:picLocks noChangeAspect="1"/>
          </p:cNvPicPr>
          <p:nvPr/>
        </p:nvPicPr>
        <p:blipFill>
          <a:blip r:embed="rId2" cstate="print"/>
          <a:srcRect l="33463" r="33463" b="50000"/>
          <a:stretch>
            <a:fillRect/>
          </a:stretch>
        </p:blipFill>
        <p:spPr bwMode="auto">
          <a:xfrm>
            <a:off x="3059832" y="0"/>
            <a:ext cx="3024336" cy="2857500"/>
          </a:xfrm>
          <a:prstGeom prst="rect">
            <a:avLst/>
          </a:prstGeom>
          <a:noFill/>
          <a:ln w="9525">
            <a:noFill/>
            <a:miter lim="800000"/>
            <a:headEnd/>
            <a:tailEnd/>
          </a:ln>
        </p:spPr>
      </p:pic>
      <p:pic>
        <p:nvPicPr>
          <p:cNvPr id="18" name="17 Imagen" descr="31.jpg"/>
          <p:cNvPicPr>
            <a:picLocks noChangeAspect="1"/>
          </p:cNvPicPr>
          <p:nvPr/>
        </p:nvPicPr>
        <p:blipFill>
          <a:blip r:embed="rId2" cstate="print"/>
          <a:srcRect r="66538" b="50000"/>
          <a:stretch>
            <a:fillRect/>
          </a:stretch>
        </p:blipFill>
        <p:spPr bwMode="auto">
          <a:xfrm>
            <a:off x="0" y="0"/>
            <a:ext cx="3059832" cy="2857500"/>
          </a:xfrm>
          <a:prstGeom prst="rect">
            <a:avLst/>
          </a:prstGeom>
          <a:noFill/>
          <a:ln w="9525">
            <a:noFill/>
            <a:miter lim="800000"/>
            <a:headEnd/>
            <a:tailEnd/>
          </a:ln>
        </p:spPr>
      </p:pic>
      <p:pic>
        <p:nvPicPr>
          <p:cNvPr id="22" name="21 Imagen" descr="31.jpg"/>
          <p:cNvPicPr>
            <a:picLocks noChangeAspect="1"/>
          </p:cNvPicPr>
          <p:nvPr/>
        </p:nvPicPr>
        <p:blipFill>
          <a:blip r:embed="rId2" cstate="print"/>
          <a:srcRect l="66537" t="50000"/>
          <a:stretch>
            <a:fillRect/>
          </a:stretch>
        </p:blipFill>
        <p:spPr bwMode="auto">
          <a:xfrm>
            <a:off x="6084168" y="2857500"/>
            <a:ext cx="3059832" cy="2857500"/>
          </a:xfrm>
          <a:prstGeom prst="rect">
            <a:avLst/>
          </a:prstGeom>
          <a:noFill/>
          <a:ln w="9525">
            <a:noFill/>
            <a:miter lim="800000"/>
            <a:headEnd/>
            <a:tailEnd/>
          </a:ln>
        </p:spPr>
      </p:pic>
      <p:pic>
        <p:nvPicPr>
          <p:cNvPr id="23" name="22 Imagen" descr="31.jpg"/>
          <p:cNvPicPr>
            <a:picLocks noChangeAspect="1"/>
          </p:cNvPicPr>
          <p:nvPr/>
        </p:nvPicPr>
        <p:blipFill>
          <a:blip r:embed="rId2" cstate="print"/>
          <a:srcRect l="32675" t="50000" r="33463"/>
          <a:stretch>
            <a:fillRect/>
          </a:stretch>
        </p:blipFill>
        <p:spPr bwMode="auto">
          <a:xfrm>
            <a:off x="2987824" y="2857500"/>
            <a:ext cx="3096344" cy="2857500"/>
          </a:xfrm>
          <a:prstGeom prst="rect">
            <a:avLst/>
          </a:prstGeom>
          <a:noFill/>
          <a:ln w="9525">
            <a:noFill/>
            <a:miter lim="800000"/>
            <a:headEnd/>
            <a:tailEnd/>
          </a:ln>
        </p:spPr>
      </p:pic>
      <p:pic>
        <p:nvPicPr>
          <p:cNvPr id="24" name="23 Imagen" descr="31.jpg"/>
          <p:cNvPicPr>
            <a:picLocks noChangeAspect="1"/>
          </p:cNvPicPr>
          <p:nvPr/>
        </p:nvPicPr>
        <p:blipFill>
          <a:blip r:embed="rId2" cstate="print"/>
          <a:srcRect t="50000" r="67325"/>
          <a:stretch>
            <a:fillRect/>
          </a:stretch>
        </p:blipFill>
        <p:spPr bwMode="auto">
          <a:xfrm>
            <a:off x="0" y="2857500"/>
            <a:ext cx="2987824" cy="2857499"/>
          </a:xfrm>
          <a:prstGeom prst="rect">
            <a:avLst/>
          </a:prstGeom>
          <a:noFill/>
          <a:ln w="9525">
            <a:noFill/>
            <a:miter lim="800000"/>
            <a:headEnd/>
            <a:tailEnd/>
          </a:ln>
        </p:spPr>
      </p:pic>
      <p:sp>
        <p:nvSpPr>
          <p:cNvPr id="8" name="7 CuadroTexto"/>
          <p:cNvSpPr txBox="1"/>
          <p:nvPr/>
        </p:nvSpPr>
        <p:spPr>
          <a:xfrm>
            <a:off x="539552"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San Benito fue reorganizada en 1921 y procede de otra hermandad que poseía un Hospital a principios del siglo XVI en Triana.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18000">
        <p14:shre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0"/>
                                        <p:tgtEl>
                                          <p:spTgt spid="16"/>
                                        </p:tgtEl>
                                      </p:cBhvr>
                                    </p:animEffect>
                                  </p:childTnLst>
                                </p:cTn>
                              </p:par>
                              <p:par>
                                <p:cTn id="8" presetID="3" presetClass="entr" presetSubtype="1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horizontal)">
                                      <p:cBhvr>
                                        <p:cTn id="10" dur="5000"/>
                                        <p:tgtEl>
                                          <p:spTgt spid="17"/>
                                        </p:tgtEl>
                                      </p:cBhvr>
                                    </p:animEffect>
                                  </p:childTnLst>
                                </p:cTn>
                              </p:par>
                              <p:par>
                                <p:cTn id="11" presetID="3" presetClass="entr" presetSubtype="1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linds(horizontal)">
                                      <p:cBhvr>
                                        <p:cTn id="13" dur="5000"/>
                                        <p:tgtEl>
                                          <p:spTgt spid="18"/>
                                        </p:tgtEl>
                                      </p:cBhvr>
                                    </p:animEffect>
                                  </p:childTnLst>
                                </p:cTn>
                              </p:par>
                              <p:par>
                                <p:cTn id="14" presetID="3" presetClass="entr" presetSubtype="1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blinds(horizontal)">
                                      <p:cBhvr>
                                        <p:cTn id="16" dur="5000"/>
                                        <p:tgtEl>
                                          <p:spTgt spid="22"/>
                                        </p:tgtEl>
                                      </p:cBhvr>
                                    </p:animEffect>
                                  </p:childTnLst>
                                </p:cTn>
                              </p:par>
                              <p:par>
                                <p:cTn id="17" presetID="3" presetClass="entr" presetSubtype="1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linds(horizontal)">
                                      <p:cBhvr>
                                        <p:cTn id="19" dur="5000"/>
                                        <p:tgtEl>
                                          <p:spTgt spid="23"/>
                                        </p:tgtEl>
                                      </p:cBhvr>
                                    </p:animEffect>
                                  </p:childTnLst>
                                </p:cTn>
                              </p:par>
                              <p:par>
                                <p:cTn id="20" presetID="3" presetClass="entr" presetSubtype="10"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linds(horizontal)">
                                      <p:cBhvr>
                                        <p:cTn id="22" dur="5000"/>
                                        <p:tgtEl>
                                          <p:spTgt spid="2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32.jpg"/>
          <p:cNvPicPr>
            <a:picLocks noChangeAspect="1"/>
          </p:cNvPicPr>
          <p:nvPr/>
        </p:nvPicPr>
        <p:blipFill>
          <a:blip r:embed="rId2" cstate="print"/>
          <a:srcRect l="75200" b="48740"/>
          <a:stretch>
            <a:fillRect/>
          </a:stretch>
        </p:blipFill>
        <p:spPr bwMode="auto">
          <a:xfrm>
            <a:off x="6876256" y="0"/>
            <a:ext cx="2267745" cy="2929508"/>
          </a:xfrm>
          <a:prstGeom prst="rect">
            <a:avLst/>
          </a:prstGeom>
          <a:noFill/>
          <a:ln w="9525">
            <a:noFill/>
            <a:miter lim="800000"/>
            <a:headEnd/>
            <a:tailEnd/>
          </a:ln>
        </p:spPr>
      </p:pic>
      <p:pic>
        <p:nvPicPr>
          <p:cNvPr id="21" name="20 Imagen" descr="32.jpg"/>
          <p:cNvPicPr>
            <a:picLocks noChangeAspect="1"/>
          </p:cNvPicPr>
          <p:nvPr/>
        </p:nvPicPr>
        <p:blipFill>
          <a:blip r:embed="rId2" cstate="print"/>
          <a:srcRect l="50000" r="24800" b="48740"/>
          <a:stretch>
            <a:fillRect/>
          </a:stretch>
        </p:blipFill>
        <p:spPr bwMode="auto">
          <a:xfrm>
            <a:off x="4572000" y="0"/>
            <a:ext cx="2304256" cy="2929508"/>
          </a:xfrm>
          <a:prstGeom prst="rect">
            <a:avLst/>
          </a:prstGeom>
          <a:noFill/>
          <a:ln w="9525">
            <a:noFill/>
            <a:miter lim="800000"/>
            <a:headEnd/>
            <a:tailEnd/>
          </a:ln>
        </p:spPr>
      </p:pic>
      <p:pic>
        <p:nvPicPr>
          <p:cNvPr id="22" name="21 Imagen" descr="32.jpg"/>
          <p:cNvPicPr>
            <a:picLocks noChangeAspect="1"/>
          </p:cNvPicPr>
          <p:nvPr/>
        </p:nvPicPr>
        <p:blipFill>
          <a:blip r:embed="rId2" cstate="print"/>
          <a:srcRect l="24800" r="50000" b="48740"/>
          <a:stretch>
            <a:fillRect/>
          </a:stretch>
        </p:blipFill>
        <p:spPr bwMode="auto">
          <a:xfrm>
            <a:off x="2267744" y="0"/>
            <a:ext cx="2304256" cy="2929508"/>
          </a:xfrm>
          <a:prstGeom prst="rect">
            <a:avLst/>
          </a:prstGeom>
          <a:noFill/>
          <a:ln w="9525">
            <a:noFill/>
            <a:miter lim="800000"/>
            <a:headEnd/>
            <a:tailEnd/>
          </a:ln>
        </p:spPr>
      </p:pic>
      <p:pic>
        <p:nvPicPr>
          <p:cNvPr id="23" name="22 Imagen" descr="32.jpg"/>
          <p:cNvPicPr>
            <a:picLocks noChangeAspect="1"/>
          </p:cNvPicPr>
          <p:nvPr/>
        </p:nvPicPr>
        <p:blipFill>
          <a:blip r:embed="rId2" cstate="print"/>
          <a:srcRect r="75200" b="48740"/>
          <a:stretch>
            <a:fillRect/>
          </a:stretch>
        </p:blipFill>
        <p:spPr bwMode="auto">
          <a:xfrm>
            <a:off x="0" y="0"/>
            <a:ext cx="2267744" cy="2929508"/>
          </a:xfrm>
          <a:prstGeom prst="rect">
            <a:avLst/>
          </a:prstGeom>
          <a:noFill/>
          <a:ln w="9525">
            <a:noFill/>
            <a:miter lim="800000"/>
            <a:headEnd/>
            <a:tailEnd/>
          </a:ln>
        </p:spPr>
      </p:pic>
      <p:pic>
        <p:nvPicPr>
          <p:cNvPr id="24" name="23 Imagen" descr="32.jpg"/>
          <p:cNvPicPr>
            <a:picLocks noChangeAspect="1"/>
          </p:cNvPicPr>
          <p:nvPr/>
        </p:nvPicPr>
        <p:blipFill>
          <a:blip r:embed="rId2" cstate="print"/>
          <a:srcRect l="75200" t="51260"/>
          <a:stretch>
            <a:fillRect/>
          </a:stretch>
        </p:blipFill>
        <p:spPr bwMode="auto">
          <a:xfrm>
            <a:off x="6876256" y="2929508"/>
            <a:ext cx="2267745" cy="2785491"/>
          </a:xfrm>
          <a:prstGeom prst="rect">
            <a:avLst/>
          </a:prstGeom>
          <a:noFill/>
          <a:ln w="9525">
            <a:noFill/>
            <a:miter lim="800000"/>
            <a:headEnd/>
            <a:tailEnd/>
          </a:ln>
        </p:spPr>
      </p:pic>
      <p:pic>
        <p:nvPicPr>
          <p:cNvPr id="25" name="24 Imagen" descr="32.jpg"/>
          <p:cNvPicPr>
            <a:picLocks noChangeAspect="1"/>
          </p:cNvPicPr>
          <p:nvPr/>
        </p:nvPicPr>
        <p:blipFill>
          <a:blip r:embed="rId2" cstate="print"/>
          <a:srcRect l="50000" t="51260" r="24800"/>
          <a:stretch>
            <a:fillRect/>
          </a:stretch>
        </p:blipFill>
        <p:spPr bwMode="auto">
          <a:xfrm>
            <a:off x="4572000" y="2929508"/>
            <a:ext cx="2304256" cy="2785493"/>
          </a:xfrm>
          <a:prstGeom prst="rect">
            <a:avLst/>
          </a:prstGeom>
          <a:noFill/>
          <a:ln w="9525">
            <a:noFill/>
            <a:miter lim="800000"/>
            <a:headEnd/>
            <a:tailEnd/>
          </a:ln>
        </p:spPr>
      </p:pic>
      <p:pic>
        <p:nvPicPr>
          <p:cNvPr id="26" name="25 Imagen" descr="32.jpg"/>
          <p:cNvPicPr>
            <a:picLocks noChangeAspect="1"/>
          </p:cNvPicPr>
          <p:nvPr/>
        </p:nvPicPr>
        <p:blipFill>
          <a:blip r:embed="rId2" cstate="print"/>
          <a:srcRect l="24800" t="51260" r="50000"/>
          <a:stretch>
            <a:fillRect/>
          </a:stretch>
        </p:blipFill>
        <p:spPr bwMode="auto">
          <a:xfrm>
            <a:off x="2267744" y="2929508"/>
            <a:ext cx="2304256" cy="2785492"/>
          </a:xfrm>
          <a:prstGeom prst="rect">
            <a:avLst/>
          </a:prstGeom>
          <a:noFill/>
          <a:ln w="9525">
            <a:noFill/>
            <a:miter lim="800000"/>
            <a:headEnd/>
            <a:tailEnd/>
          </a:ln>
        </p:spPr>
      </p:pic>
      <p:pic>
        <p:nvPicPr>
          <p:cNvPr id="27" name="26 Imagen" descr="32.jpg"/>
          <p:cNvPicPr>
            <a:picLocks noChangeAspect="1"/>
          </p:cNvPicPr>
          <p:nvPr/>
        </p:nvPicPr>
        <p:blipFill>
          <a:blip r:embed="rId2" cstate="print"/>
          <a:srcRect t="51260" r="75200"/>
          <a:stretch>
            <a:fillRect/>
          </a:stretch>
        </p:blipFill>
        <p:spPr bwMode="auto">
          <a:xfrm>
            <a:off x="0" y="2929508"/>
            <a:ext cx="2267744" cy="2785492"/>
          </a:xfrm>
          <a:prstGeom prst="rect">
            <a:avLst/>
          </a:prstGeom>
          <a:noFill/>
          <a:ln w="9525">
            <a:noFill/>
            <a:miter lim="800000"/>
            <a:headEnd/>
            <a:tailEnd/>
          </a:ln>
        </p:spPr>
      </p:pic>
      <p:sp>
        <p:nvSpPr>
          <p:cNvPr id="10" name="9 CuadroTexto"/>
          <p:cNvSpPr txBox="1"/>
          <p:nvPr/>
        </p:nvSpPr>
        <p:spPr>
          <a:xfrm>
            <a:off x="539552"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Hermandad de la Quinta Angustia se formó en el año 1500 en el convento del Carmen, aunque sus primeras reglas son de 1541.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18000">
        <p14:shre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vertical)">
                                      <p:cBhvr>
                                        <p:cTn id="7" dur="5000"/>
                                        <p:tgtEl>
                                          <p:spTgt spid="20"/>
                                        </p:tgtEl>
                                      </p:cBhvr>
                                    </p:animEffect>
                                  </p:childTnLst>
                                </p:cTn>
                              </p:par>
                              <p:par>
                                <p:cTn id="8" presetID="3" presetClass="entr" presetSubtype="5"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linds(vertical)">
                                      <p:cBhvr>
                                        <p:cTn id="10" dur="5000"/>
                                        <p:tgtEl>
                                          <p:spTgt spid="21"/>
                                        </p:tgtEl>
                                      </p:cBhvr>
                                    </p:animEffect>
                                  </p:childTnLst>
                                </p:cTn>
                              </p:par>
                              <p:par>
                                <p:cTn id="11" presetID="3" presetClass="entr" presetSubtype="5"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linds(vertical)">
                                      <p:cBhvr>
                                        <p:cTn id="13" dur="5000"/>
                                        <p:tgtEl>
                                          <p:spTgt spid="22"/>
                                        </p:tgtEl>
                                      </p:cBhvr>
                                    </p:animEffect>
                                  </p:childTnLst>
                                </p:cTn>
                              </p:par>
                              <p:par>
                                <p:cTn id="14" presetID="3" presetClass="entr" presetSubtype="5"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linds(vertical)">
                                      <p:cBhvr>
                                        <p:cTn id="16" dur="5000"/>
                                        <p:tgtEl>
                                          <p:spTgt spid="23"/>
                                        </p:tgtEl>
                                      </p:cBhvr>
                                    </p:animEffect>
                                  </p:childTnLst>
                                </p:cTn>
                              </p:par>
                              <p:par>
                                <p:cTn id="17" presetID="3" presetClass="entr" presetSubtype="5"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linds(vertical)">
                                      <p:cBhvr>
                                        <p:cTn id="19" dur="5000"/>
                                        <p:tgtEl>
                                          <p:spTgt spid="24"/>
                                        </p:tgtEl>
                                      </p:cBhvr>
                                    </p:animEffect>
                                  </p:childTnLst>
                                </p:cTn>
                              </p:par>
                              <p:par>
                                <p:cTn id="20" presetID="3" presetClass="entr" presetSubtype="5"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linds(vertical)">
                                      <p:cBhvr>
                                        <p:cTn id="22" dur="5000"/>
                                        <p:tgtEl>
                                          <p:spTgt spid="25"/>
                                        </p:tgtEl>
                                      </p:cBhvr>
                                    </p:animEffect>
                                  </p:childTnLst>
                                </p:cTn>
                              </p:par>
                              <p:par>
                                <p:cTn id="23" presetID="3" presetClass="entr" presetSubtype="5"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blinds(vertical)">
                                      <p:cBhvr>
                                        <p:cTn id="25" dur="5000"/>
                                        <p:tgtEl>
                                          <p:spTgt spid="26"/>
                                        </p:tgtEl>
                                      </p:cBhvr>
                                    </p:animEffect>
                                  </p:childTnLst>
                                </p:cTn>
                              </p:par>
                              <p:par>
                                <p:cTn id="26" presetID="3" presetClass="entr" presetSubtype="5"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blinds(vertical)">
                                      <p:cBhvr>
                                        <p:cTn id="28" dur="5000"/>
                                        <p:tgtEl>
                                          <p:spTgt spid="27"/>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Hermandad del Cristo de Burgos, aunque sus reglas datan de 1943, se fundó en 1888, momento en el que cofrades de la hermandad del Buen Fin se trasladaron a San Pedro por problemas con la comunidad franciscana.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festival-arte-urbano-03-1.jpg"/>
          <p:cNvPicPr>
            <a:picLocks noGrp="1" noChangeAspect="1"/>
          </p:cNvPicPr>
          <p:nvPr isPhoto="1"/>
        </p:nvPicPr>
        <p:blipFill>
          <a:blip r:embed="rId2" cstate="print"/>
          <a:stretch>
            <a:fillRect/>
          </a:stretch>
        </p:blipFill>
        <p:spPr bwMode="auto">
          <a:xfrm>
            <a:off x="0" y="1588"/>
            <a:ext cx="9143999" cy="5711825"/>
          </a:xfrm>
          <a:prstGeom prst="rect">
            <a:avLst/>
          </a:prstGeom>
          <a:solidFill>
            <a:schemeClr val="bg1"/>
          </a:solidFill>
          <a:ln w="9525">
            <a:noFill/>
            <a:miter lim="800000"/>
            <a:headEnd/>
            <a:tailEnd/>
          </a:ln>
        </p:spPr>
      </p:pic>
      <p:sp>
        <p:nvSpPr>
          <p:cNvPr id="5" name="4 Rectángulo"/>
          <p:cNvSpPr/>
          <p:nvPr/>
        </p:nvSpPr>
        <p:spPr>
          <a:xfrm>
            <a:off x="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4572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539552"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no poder llevarse las imágenes, tomaron la de otra hermandad que existió en el siglo XVI, conocida como «la de los estudiantes».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doors dir="ver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10" presetClass="entr" presetSubtype="0" fill="hold" nodeType="withEffect">
                                  <p:stCondLst>
                                    <p:cond delay="0"/>
                                  </p:stCondLst>
                                  <p:childTnLst>
                                    <p:set>
                                      <p:cBhvr>
                                        <p:cTn id="24" dur="1" fill="hold">
                                          <p:stCondLst>
                                            <p:cond delay="0"/>
                                          </p:stCondLst>
                                        </p:cTn>
                                        <p:tgtEl>
                                          <p:spTgt spid="33794"/>
                                        </p:tgtEl>
                                        <p:attrNameLst>
                                          <p:attrName>style.visibility</p:attrName>
                                        </p:attrNameLst>
                                      </p:cBhvr>
                                      <p:to>
                                        <p:strVal val="visible"/>
                                      </p:to>
                                    </p:set>
                                    <p:animEffect transition="in" filter="fade">
                                      <p:cBhvr>
                                        <p:cTn id="25" dur="5500"/>
                                        <p:tgtEl>
                                          <p:spTgt spid="33794"/>
                                        </p:tgtEl>
                                      </p:cBhvr>
                                    </p:animEffect>
                                  </p:childTnLst>
                                </p:cTn>
                              </p:par>
                              <p:par>
                                <p:cTn id="26" presetID="50" presetClass="entr" presetSubtype="0" decel="100000" fill="hold" nodeType="withEffect">
                                  <p:stCondLst>
                                    <p:cond delay="0"/>
                                  </p:stCondLst>
                                  <p:childTnLst>
                                    <p:set>
                                      <p:cBhvr>
                                        <p:cTn id="27" dur="1" fill="hold">
                                          <p:stCondLst>
                                            <p:cond delay="0"/>
                                          </p:stCondLst>
                                        </p:cTn>
                                        <p:tgtEl>
                                          <p:spTgt spid="33794"/>
                                        </p:tgtEl>
                                        <p:attrNameLst>
                                          <p:attrName>style.visibility</p:attrName>
                                        </p:attrNameLst>
                                      </p:cBhvr>
                                      <p:to>
                                        <p:strVal val="visible"/>
                                      </p:to>
                                    </p:set>
                                    <p:anim calcmode="lin" valueType="num">
                                      <p:cBhvr>
                                        <p:cTn id="28" dur="5500" fill="hold"/>
                                        <p:tgtEl>
                                          <p:spTgt spid="33794"/>
                                        </p:tgtEl>
                                        <p:attrNameLst>
                                          <p:attrName>ppt_w</p:attrName>
                                        </p:attrNameLst>
                                      </p:cBhvr>
                                      <p:tavLst>
                                        <p:tav tm="0">
                                          <p:val>
                                            <p:strVal val="#ppt_w+.3"/>
                                          </p:val>
                                        </p:tav>
                                        <p:tav tm="100000">
                                          <p:val>
                                            <p:strVal val="#ppt_w"/>
                                          </p:val>
                                        </p:tav>
                                      </p:tavLst>
                                    </p:anim>
                                    <p:anim calcmode="lin" valueType="num">
                                      <p:cBhvr>
                                        <p:cTn id="29" dur="5500" fill="hold"/>
                                        <p:tgtEl>
                                          <p:spTgt spid="33794"/>
                                        </p:tgtEl>
                                        <p:attrNameLst>
                                          <p:attrName>ppt_h</p:attrName>
                                        </p:attrNameLst>
                                      </p:cBhvr>
                                      <p:tavLst>
                                        <p:tav tm="0">
                                          <p:val>
                                            <p:strVal val="#ppt_h"/>
                                          </p:val>
                                        </p:tav>
                                        <p:tav tm="100000">
                                          <p:val>
                                            <p:strVal val="#ppt_h"/>
                                          </p:val>
                                        </p:tav>
                                      </p:tavLst>
                                    </p:anim>
                                    <p:animEffect transition="in" filter="fade">
                                      <p:cBhvr>
                                        <p:cTn id="30" dur="5500"/>
                                        <p:tgtEl>
                                          <p:spTgt spid="33794"/>
                                        </p:tgtEl>
                                      </p:cBhvr>
                                    </p:animEffect>
                                  </p:childTnLst>
                                </p:cTn>
                              </p:par>
                            </p:childTnLst>
                          </p:cTn>
                        </p:par>
                        <p:par>
                          <p:cTn id="31" fill="hold">
                            <p:stCondLst>
                              <p:cond delay="55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1"/>
                                          </p:val>
                                        </p:tav>
                                        <p:tav tm="100000">
                                          <p:val>
                                            <p:strVal val="#ppt_x"/>
                                          </p:val>
                                        </p:tav>
                                      </p:tavLst>
                                    </p:anim>
                                    <p:anim calcmode="lin" valueType="num">
                                      <p:cBhvr>
                                        <p:cTn id="3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3" grpId="0" animBg="1"/>
      <p:bldP spid="14" grpId="0" animBg="1"/>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ntan-Magee.jpg"/>
          <p:cNvPicPr>
            <a:picLocks noGrp="1" noChangeAspect="1"/>
          </p:cNvPicPr>
          <p:nvPr isPhoto="1"/>
        </p:nvPicPr>
        <p:blipFill>
          <a:blip r:embed="rId2" cstate="print"/>
          <a:stretch>
            <a:fillRect/>
          </a:stretch>
        </p:blipFill>
        <p:spPr bwMode="auto">
          <a:xfrm>
            <a:off x="2267744" y="0"/>
            <a:ext cx="4680520" cy="5715000"/>
          </a:xfrm>
          <a:prstGeom prst="rect">
            <a:avLst/>
          </a:prstGeom>
          <a:noFill/>
          <a:ln w="9525">
            <a:noFill/>
            <a:miter lim="800000"/>
            <a:headEnd/>
            <a:tailEnd/>
          </a:ln>
        </p:spPr>
      </p:pic>
      <p:sp>
        <p:nvSpPr>
          <p:cNvPr id="4" name="3 Rectángulo"/>
          <p:cNvSpPr/>
          <p:nvPr/>
        </p:nvSpPr>
        <p:spPr>
          <a:xfrm>
            <a:off x="0" y="0"/>
            <a:ext cx="2267744" cy="190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67744" y="0"/>
            <a:ext cx="2304256"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1" y="0"/>
            <a:ext cx="2376264"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948265" y="0"/>
            <a:ext cx="2195736" cy="190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67744" cy="190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67744" y="1905000"/>
            <a:ext cx="2304256"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1" y="1905000"/>
            <a:ext cx="2376264"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948265" y="1905000"/>
            <a:ext cx="2195736" cy="190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67744" cy="190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67744" y="3810000"/>
            <a:ext cx="2304256"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1" y="3810000"/>
            <a:ext cx="2376264"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948265" y="3810000"/>
            <a:ext cx="2195736" cy="1905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Hermandad y Cofradía del Santo Crucifijo y Nuestra Señora de Gracia, del convento de San Agustín, desapareció a finales del siglo XIX y su Cristo se perdió en el incendio de 1936, pero se hizo una reproducción y en la actualidad, es titular de la hermandad de San Roque.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fractur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8" presetClass="entr" presetSubtype="16"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diamond(in)">
                                      <p:cBhvr>
                                        <p:cTn id="28" dur="5000"/>
                                        <p:tgtEl>
                                          <p:spTgt spid="7"/>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amond(in)">
                                      <p:cBhvr>
                                        <p:cTn id="31" dur="5000"/>
                                        <p:tgtEl>
                                          <p:spTgt spid="12"/>
                                        </p:tgtEl>
                                      </p:cBhvr>
                                    </p:animEffect>
                                  </p:childTnLst>
                                </p:cTn>
                              </p:par>
                              <p:par>
                                <p:cTn id="32" presetID="8" presetClass="entr" presetSubtype="32"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diamond(out)">
                                      <p:cBhvr>
                                        <p:cTn id="34" dur="5000"/>
                                        <p:tgtEl>
                                          <p:spTgt spid="8"/>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diamond(in)">
                                      <p:cBhvr>
                                        <p:cTn id="37" dur="5000"/>
                                        <p:tgtEl>
                                          <p:spTgt spid="15"/>
                                        </p:tgtEl>
                                      </p:cBhvr>
                                    </p:animEffect>
                                  </p:childTnLst>
                                </p:cTn>
                              </p:par>
                              <p:par>
                                <p:cTn id="38" presetID="8" presetClass="entr" presetSubtype="32"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diamond(out)">
                                      <p:cBhvr>
                                        <p:cTn id="40" dur="5000"/>
                                        <p:tgtEl>
                                          <p:spTgt spid="11"/>
                                        </p:tgtEl>
                                      </p:cBhvr>
                                    </p:animEffec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Semana Santa en Sevilla es una celebración que se vive intensamente en la calle. Las procesiones empiezan por la tarde y acaban de madrugada llenando la ciudad de imágenes religiosas, pasión y olor a incienso. ¡Todo un arte para vivir y disfrutar!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7"/>
                                        </p:tgtEl>
                                      </p:cBhvr>
                                    </p:animEffect>
                                    <p:set>
                                      <p:cBhvr>
                                        <p:cTn id="22" dur="1" fill="hold">
                                          <p:stCondLst>
                                            <p:cond delay="4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9"/>
                                        </p:tgtEl>
                                      </p:cBhvr>
                                    </p:animEffect>
                                    <p:set>
                                      <p:cBhvr>
                                        <p:cTn id="25" dur="1" fill="hold">
                                          <p:stCondLst>
                                            <p:cond delay="4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454868"/>
            <a:ext cx="9143999" cy="6696918"/>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siglo XX, con la Segunda República, la Semana Santa volvió a tener problemas. De hecho, en los años 1932 y 1933, las hermandades decidieron no salir en procesión por miedo a ataques y como protesta política.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prism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47" presetClass="entr" presetSubtype="0"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Effect transition="in" filter="fade">
                                      <p:cBhvr>
                                        <p:cTn id="43" dur="5500"/>
                                        <p:tgtEl>
                                          <p:spTgt spid="18434"/>
                                        </p:tgtEl>
                                      </p:cBhvr>
                                    </p:animEffect>
                                    <p:anim calcmode="lin" valueType="num">
                                      <p:cBhvr>
                                        <p:cTn id="44" dur="5500" fill="hold"/>
                                        <p:tgtEl>
                                          <p:spTgt spid="18434"/>
                                        </p:tgtEl>
                                        <p:attrNameLst>
                                          <p:attrName>ppt_x</p:attrName>
                                        </p:attrNameLst>
                                      </p:cBhvr>
                                      <p:tavLst>
                                        <p:tav tm="0">
                                          <p:val>
                                            <p:strVal val="#ppt_x"/>
                                          </p:val>
                                        </p:tav>
                                        <p:tav tm="100000">
                                          <p:val>
                                            <p:strVal val="#ppt_x"/>
                                          </p:val>
                                        </p:tav>
                                      </p:tavLst>
                                    </p:anim>
                                    <p:anim calcmode="lin" valueType="num">
                                      <p:cBhvr>
                                        <p:cTn id="45" dur="5500" fill="hold"/>
                                        <p:tgtEl>
                                          <p:spTgt spid="18434"/>
                                        </p:tgtEl>
                                        <p:attrNameLst>
                                          <p:attrName>ppt_y</p:attrName>
                                        </p:attrNameLst>
                                      </p:cBhvr>
                                      <p:tavLst>
                                        <p:tav tm="0">
                                          <p:val>
                                            <p:strVal val="#ppt_y-.1"/>
                                          </p:val>
                                        </p:tav>
                                        <p:tav tm="100000">
                                          <p:val>
                                            <p:strVal val="#ppt_y"/>
                                          </p:val>
                                        </p:tav>
                                      </p:tavLst>
                                    </p:anim>
                                  </p:childTnLst>
                                </p:cTn>
                              </p:par>
                              <p:par>
                                <p:cTn id="46" presetID="23" presetClass="entr" presetSubtype="288" fill="hold" nodeType="withEffect">
                                  <p:stCondLst>
                                    <p:cond delay="0"/>
                                  </p:stCondLst>
                                  <p:childTnLst>
                                    <p:set>
                                      <p:cBhvr>
                                        <p:cTn id="47" dur="1" fill="hold">
                                          <p:stCondLst>
                                            <p:cond delay="0"/>
                                          </p:stCondLst>
                                        </p:cTn>
                                        <p:tgtEl>
                                          <p:spTgt spid="18434"/>
                                        </p:tgtEl>
                                        <p:attrNameLst>
                                          <p:attrName>style.visibility</p:attrName>
                                        </p:attrNameLst>
                                      </p:cBhvr>
                                      <p:to>
                                        <p:strVal val="visible"/>
                                      </p:to>
                                    </p:set>
                                    <p:anim calcmode="lin" valueType="num">
                                      <p:cBhvr>
                                        <p:cTn id="48" dur="5500" fill="hold"/>
                                        <p:tgtEl>
                                          <p:spTgt spid="18434"/>
                                        </p:tgtEl>
                                        <p:attrNameLst>
                                          <p:attrName>ppt_w</p:attrName>
                                        </p:attrNameLst>
                                      </p:cBhvr>
                                      <p:tavLst>
                                        <p:tav tm="0">
                                          <p:val>
                                            <p:strVal val="4/3*#ppt_w"/>
                                          </p:val>
                                        </p:tav>
                                        <p:tav tm="100000">
                                          <p:val>
                                            <p:strVal val="#ppt_w"/>
                                          </p:val>
                                        </p:tav>
                                      </p:tavLst>
                                    </p:anim>
                                    <p:anim calcmode="lin" valueType="num">
                                      <p:cBhvr>
                                        <p:cTn id="49" dur="5500" fill="hold"/>
                                        <p:tgtEl>
                                          <p:spTgt spid="18434"/>
                                        </p:tgtEl>
                                        <p:attrNameLst>
                                          <p:attrName>ppt_h</p:attrName>
                                        </p:attrNameLst>
                                      </p:cBhvr>
                                      <p:tavLst>
                                        <p:tav tm="0">
                                          <p:val>
                                            <p:strVal val="4/3*#ppt_h"/>
                                          </p:val>
                                        </p:tav>
                                        <p:tav tm="100000">
                                          <p:val>
                                            <p:strVal val="#ppt_h"/>
                                          </p:val>
                                        </p:tav>
                                      </p:tavLst>
                                    </p:anim>
                                  </p:childTnLst>
                                </p:cTn>
                              </p:par>
                            </p:childTnLst>
                          </p:cTn>
                        </p:par>
                        <p:par>
                          <p:cTn id="50" fill="hold">
                            <p:stCondLst>
                              <p:cond delay="55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1"/>
                                          </p:val>
                                        </p:tav>
                                        <p:tav tm="100000">
                                          <p:val>
                                            <p:strVal val="#ppt_x"/>
                                          </p:val>
                                        </p:tav>
                                      </p:tavLst>
                                    </p:anim>
                                    <p:anim calcmode="lin" valueType="num">
                                      <p:cBhvr>
                                        <p:cTn id="5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324544" y="0"/>
            <a:ext cx="9793088"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única que se saltó el acuerdo y salió en 1932 fue La Estrella, y efectivamente recibió ataques durante el recorrido, incluidos varios disparos.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comb/>
      </p:transition>
    </mc:Choice>
    <mc:Fallback xmlns="">
      <p:transition spd="slow" advTm="2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42"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anim calcmode="lin" valueType="num">
                                      <p:cBhvr>
                                        <p:cTn id="48" dur="6000" fill="hold"/>
                                        <p:tgtEl>
                                          <p:spTgt spid="2"/>
                                        </p:tgtEl>
                                        <p:attrNameLst>
                                          <p:attrName>ppt_x</p:attrName>
                                        </p:attrNameLst>
                                      </p:cBhvr>
                                      <p:tavLst>
                                        <p:tav tm="0">
                                          <p:val>
                                            <p:strVal val="#ppt_x"/>
                                          </p:val>
                                        </p:tav>
                                        <p:tav tm="100000">
                                          <p:val>
                                            <p:strVal val="#ppt_x"/>
                                          </p:val>
                                        </p:tav>
                                      </p:tavLst>
                                    </p:anim>
                                    <p:anim calcmode="lin" valueType="num">
                                      <p:cBhvr>
                                        <p:cTn id="49" dur="6000" fill="hold"/>
                                        <p:tgtEl>
                                          <p:spTgt spid="2"/>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1"/>
                                          </p:val>
                                        </p:tav>
                                        <p:tav tm="100000">
                                          <p:val>
                                            <p:strVal val="#ppt_x"/>
                                          </p:val>
                                        </p:tav>
                                      </p:tavLst>
                                    </p:anim>
                                    <p:anim calcmode="lin" valueType="num">
                                      <p:cBhvr>
                                        <p:cTn id="5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tretch>
            <a:fillRect/>
          </a:stretch>
        </p:blipFill>
        <p:spPr bwMode="auto">
          <a:xfrm>
            <a:off x="0" y="0"/>
            <a:ext cx="9143999" cy="5953844"/>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la Semana Santa ha ido ganando poco a poco la importancia que tiene hoy en día, teniendo como punto importante la declaración de Fiesta de Interés Turístico Internacional en 1980.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comb/>
      </p:transition>
    </mc:Choice>
    <mc:Fallback xmlns="">
      <p:transition spd="slow" advTm="25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324544" y="0"/>
            <a:ext cx="9793088" cy="5714999"/>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11560"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tal el aumento de cofradías que a finales del siglo XX se decidió que las nuevas no participaran en la carrera oficial, si no por sus barrios.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warp dir="i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2411760" y="1588"/>
            <a:ext cx="4320480" cy="5711825"/>
          </a:xfrm>
          <a:prstGeom prst="rect">
            <a:avLst/>
          </a:prstGeom>
          <a:noFill/>
          <a:ln w="9525">
            <a:noFill/>
            <a:miter lim="800000"/>
            <a:headEnd/>
            <a:tailEnd/>
          </a:ln>
        </p:spPr>
      </p:pic>
      <p:sp>
        <p:nvSpPr>
          <p:cNvPr id="5" name="4 Rectángulo"/>
          <p:cNvSpPr/>
          <p:nvPr/>
        </p:nvSpPr>
        <p:spPr>
          <a:xfrm>
            <a:off x="2411760" y="0"/>
            <a:ext cx="2160240" cy="1905000"/>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1" y="0"/>
            <a:ext cx="2160240" cy="1905000"/>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411760" y="1905000"/>
            <a:ext cx="2160240" cy="1905000"/>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1" y="1905000"/>
            <a:ext cx="2160240" cy="1905000"/>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0"/>
            <a:ext cx="2411760" cy="5715000"/>
          </a:xfrm>
          <a:prstGeom prst="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411760" y="3810000"/>
            <a:ext cx="2160240" cy="1905000"/>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1" y="3810000"/>
            <a:ext cx="2160240" cy="1905000"/>
          </a:xfrm>
          <a:prstGeom prst="rect">
            <a:avLst/>
          </a:prstGeom>
          <a:solidFill>
            <a:schemeClr val="tx1">
              <a:lumMod val="9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732241" y="0"/>
            <a:ext cx="2411760" cy="5715000"/>
          </a:xfrm>
          <a:prstGeom prst="rect">
            <a:avLst/>
          </a:prstGeom>
          <a:solidFill>
            <a:schemeClr val="accent3">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Semana Santa de Sevilla salen en procesión más de 60 hermandades que realizan estación de penitencia a la Catedral, siendo una de las más numerosas de España. Esto se traduce en más de 100 pasos y miles de nazarenos por las calles de 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arp dir="i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3" presetClass="entr" presetSubtype="5"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linds(vertical)">
                                      <p:cBhvr>
                                        <p:cTn id="25" dur="5000"/>
                                        <p:tgtEl>
                                          <p:spTgt spid="12"/>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vertical)">
                                      <p:cBhvr>
                                        <p:cTn id="28" dur="5000"/>
                                        <p:tgtEl>
                                          <p:spTgt spid="15"/>
                                        </p:tgtEl>
                                      </p:cBhvr>
                                    </p:animEffect>
                                  </p:childTnLst>
                                </p:cTn>
                              </p:par>
                              <p:par>
                                <p:cTn id="29" presetID="23" presetClass="entr" presetSubtype="28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0" fill="hold"/>
                                        <p:tgtEl>
                                          <p:spTgt spid="2"/>
                                        </p:tgtEl>
                                        <p:attrNameLst>
                                          <p:attrName>ppt_w</p:attrName>
                                        </p:attrNameLst>
                                      </p:cBhvr>
                                      <p:tavLst>
                                        <p:tav tm="0">
                                          <p:val>
                                            <p:strVal val="4/3*#ppt_w"/>
                                          </p:val>
                                        </p:tav>
                                        <p:tav tm="100000">
                                          <p:val>
                                            <p:strVal val="#ppt_w"/>
                                          </p:val>
                                        </p:tav>
                                      </p:tavLst>
                                    </p:anim>
                                    <p:anim calcmode="lin" valueType="num">
                                      <p:cBhvr>
                                        <p:cTn id="32" dur="5000" fill="hold"/>
                                        <p:tgtEl>
                                          <p:spTgt spid="2"/>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0"/>
                                        <p:tgtEl>
                                          <p:spTgt spid="2"/>
                                        </p:tgtEl>
                                      </p:cBhvr>
                                    </p:animEffect>
                                  </p:childTnLst>
                                </p:cTn>
                              </p:par>
                            </p:childTnLst>
                          </p:cTn>
                        </p:par>
                        <p:par>
                          <p:cTn id="36" fill="hold">
                            <p:stCondLst>
                              <p:cond delay="5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2" grpId="0" animBg="1"/>
      <p:bldP spid="13" grpId="0" animBg="1"/>
      <p:bldP spid="14" grpId="0" animBg="1"/>
      <p:bldP spid="15" grpId="0" animBg="1"/>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1"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11560"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hermandades que más distancia recorren son las de San Pablo y el Cerro del Águila, con más de 10 kilómetros cada una, que realizan en unas 14 horas.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wheel spokes="1"/>
      </p:transition>
    </mc:Choice>
    <mc:Fallback xmlns="">
      <p:transition spd="slow" advTm="2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que más nazarenos lleva es la Esperanza Macarena, con cerca de 3.500. Le siguen la Esperanza de Triana con unos 2.500 y el Gran Poder con más de 1.000.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2000">
        <p15:prstTrans prst="curtain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4"/>
                                        </p:tgtEl>
                                      </p:cBhvr>
                                    </p:animEffect>
                                    <p:set>
                                      <p:cBhvr>
                                        <p:cTn id="19" dur="1" fill="hold">
                                          <p:stCondLst>
                                            <p:cond delay="4999"/>
                                          </p:stCondLst>
                                        </p:cTn>
                                        <p:tgtEl>
                                          <p:spTgt spid="4"/>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5"/>
                                        </p:tgtEl>
                                      </p:cBhvr>
                                    </p:animEffect>
                                    <p:set>
                                      <p:cBhvr>
                                        <p:cTn id="22" dur="1" fill="hold">
                                          <p:stCondLst>
                                            <p:cond delay="4999"/>
                                          </p:stCondLst>
                                        </p:cTn>
                                        <p:tgtEl>
                                          <p:spTgt spid="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7"/>
                                        </p:tgtEl>
                                      </p:cBhvr>
                                    </p:animEffect>
                                    <p:set>
                                      <p:cBhvr>
                                        <p:cTn id="28" dur="1" fill="hold">
                                          <p:stCondLst>
                                            <p:cond delay="4999"/>
                                          </p:stCondLst>
                                        </p:cTn>
                                        <p:tgtEl>
                                          <p:spTgt spid="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13"/>
                                        </p:tgtEl>
                                      </p:cBhvr>
                                    </p:animEffect>
                                    <p:set>
                                      <p:cBhvr>
                                        <p:cTn id="34" dur="1" fill="hold">
                                          <p:stCondLst>
                                            <p:cond delay="4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festival-arte-urbano-03-1.jpg"/>
          <p:cNvPicPr>
            <a:picLocks noGrp="1" noChangeAspect="1"/>
          </p:cNvPicPr>
          <p:nvPr isPhoto="1"/>
        </p:nvPicPr>
        <p:blipFill>
          <a:blip r:embed="rId2" cstate="print"/>
          <a:stretch>
            <a:fillRect/>
          </a:stretch>
        </p:blipFill>
        <p:spPr bwMode="auto">
          <a:xfrm>
            <a:off x="0" y="1588"/>
            <a:ext cx="9143999" cy="5711825"/>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cuanto a las imágenes hay varias curiosidades. Por ejemplo, todas las tallas de las vírgenes están hechas de madera excepto una, la de las Aguas, que es de barro.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an dir="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10" presetClass="entr" presetSubtype="0" fill="hold" nodeType="withEffect">
                                  <p:stCondLst>
                                    <p:cond delay="0"/>
                                  </p:stCondLst>
                                  <p:childTnLst>
                                    <p:set>
                                      <p:cBhvr>
                                        <p:cTn id="42" dur="1" fill="hold">
                                          <p:stCondLst>
                                            <p:cond delay="0"/>
                                          </p:stCondLst>
                                        </p:cTn>
                                        <p:tgtEl>
                                          <p:spTgt spid="33794"/>
                                        </p:tgtEl>
                                        <p:attrNameLst>
                                          <p:attrName>style.visibility</p:attrName>
                                        </p:attrNameLst>
                                      </p:cBhvr>
                                      <p:to>
                                        <p:strVal val="visible"/>
                                      </p:to>
                                    </p:set>
                                    <p:animEffect transition="in" filter="fade">
                                      <p:cBhvr>
                                        <p:cTn id="43" dur="5500"/>
                                        <p:tgtEl>
                                          <p:spTgt spid="33794"/>
                                        </p:tgtEl>
                                      </p:cBhvr>
                                    </p:animEffect>
                                  </p:childTnLst>
                                </p:cTn>
                              </p:par>
                              <p:par>
                                <p:cTn id="44" presetID="50" presetClass="entr" presetSubtype="0" decel="100000" fill="hold" nodeType="withEffect">
                                  <p:stCondLst>
                                    <p:cond delay="0"/>
                                  </p:stCondLst>
                                  <p:childTnLst>
                                    <p:set>
                                      <p:cBhvr>
                                        <p:cTn id="45" dur="1" fill="hold">
                                          <p:stCondLst>
                                            <p:cond delay="0"/>
                                          </p:stCondLst>
                                        </p:cTn>
                                        <p:tgtEl>
                                          <p:spTgt spid="33794"/>
                                        </p:tgtEl>
                                        <p:attrNameLst>
                                          <p:attrName>style.visibility</p:attrName>
                                        </p:attrNameLst>
                                      </p:cBhvr>
                                      <p:to>
                                        <p:strVal val="visible"/>
                                      </p:to>
                                    </p:set>
                                    <p:anim calcmode="lin" valueType="num">
                                      <p:cBhvr>
                                        <p:cTn id="46" dur="5500" fill="hold"/>
                                        <p:tgtEl>
                                          <p:spTgt spid="33794"/>
                                        </p:tgtEl>
                                        <p:attrNameLst>
                                          <p:attrName>ppt_w</p:attrName>
                                        </p:attrNameLst>
                                      </p:cBhvr>
                                      <p:tavLst>
                                        <p:tav tm="0">
                                          <p:val>
                                            <p:strVal val="#ppt_w+.3"/>
                                          </p:val>
                                        </p:tav>
                                        <p:tav tm="100000">
                                          <p:val>
                                            <p:strVal val="#ppt_w"/>
                                          </p:val>
                                        </p:tav>
                                      </p:tavLst>
                                    </p:anim>
                                    <p:anim calcmode="lin" valueType="num">
                                      <p:cBhvr>
                                        <p:cTn id="47" dur="5500" fill="hold"/>
                                        <p:tgtEl>
                                          <p:spTgt spid="33794"/>
                                        </p:tgtEl>
                                        <p:attrNameLst>
                                          <p:attrName>ppt_h</p:attrName>
                                        </p:attrNameLst>
                                      </p:cBhvr>
                                      <p:tavLst>
                                        <p:tav tm="0">
                                          <p:val>
                                            <p:strVal val="#ppt_h"/>
                                          </p:val>
                                        </p:tav>
                                        <p:tav tm="100000">
                                          <p:val>
                                            <p:strVal val="#ppt_h"/>
                                          </p:val>
                                        </p:tav>
                                      </p:tavLst>
                                    </p:anim>
                                    <p:animEffect transition="in" filter="fade">
                                      <p:cBhvr>
                                        <p:cTn id="48" dur="5500"/>
                                        <p:tgtEl>
                                          <p:spTgt spid="33794"/>
                                        </p:tgtEl>
                                      </p:cBhvr>
                                    </p:animEffect>
                                  </p:childTnLst>
                                </p:cTn>
                              </p:par>
                            </p:childTnLst>
                          </p:cTn>
                        </p:par>
                        <p:par>
                          <p:cTn id="49" fill="hold">
                            <p:stCondLst>
                              <p:cond delay="55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16"/>
                                        </p:tgtEl>
                                        <p:attrNameLst>
                                          <p:attrName>style.visibility</p:attrName>
                                        </p:attrNameLst>
                                      </p:cBhvr>
                                      <p:to>
                                        <p:strVal val="visible"/>
                                      </p:to>
                                    </p:set>
                                    <p:animEffect transition="in" filter="fade">
                                      <p:cBhvr>
                                        <p:cTn id="52" dur="1000"/>
                                        <p:tgtEl>
                                          <p:spTgt spid="16"/>
                                        </p:tgtEl>
                                      </p:cBhvr>
                                    </p:animEffect>
                                    <p:anim calcmode="lin" valueType="num">
                                      <p:cBhvr>
                                        <p:cTn id="53" dur="1000" fill="hold"/>
                                        <p:tgtEl>
                                          <p:spTgt spid="16"/>
                                        </p:tgtEl>
                                        <p:attrNameLst>
                                          <p:attrName>ppt_x</p:attrName>
                                        </p:attrNameLst>
                                      </p:cBhvr>
                                      <p:tavLst>
                                        <p:tav tm="0">
                                          <p:val>
                                            <p:strVal val="#ppt_x-.1"/>
                                          </p:val>
                                        </p:tav>
                                        <p:tav tm="100000">
                                          <p:val>
                                            <p:strVal val="#ppt_x"/>
                                          </p:val>
                                        </p:tav>
                                      </p:tavLst>
                                    </p:anim>
                                    <p:anim calcmode="lin" valueType="num">
                                      <p:cBhvr>
                                        <p:cTn id="5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los </a:t>
            </a:r>
            <a:r>
              <a:rPr lang="es-ES" i="1" dirty="0" err="1" smtClean="0">
                <a:effectLst>
                  <a:glow rad="101600">
                    <a:srgbClr val="C00000">
                      <a:alpha val="60000"/>
                    </a:srgbClr>
                  </a:glow>
                  <a:outerShdw blurRad="38100" dist="38100" dir="2700000" algn="tl">
                    <a:srgbClr val="000000">
                      <a:alpha val="43137"/>
                    </a:srgbClr>
                  </a:outerShdw>
                </a:effectLst>
              </a:rPr>
              <a:t>cristos</a:t>
            </a:r>
            <a:r>
              <a:rPr lang="es-ES" i="1" dirty="0" smtClean="0">
                <a:effectLst>
                  <a:glow rad="101600">
                    <a:srgbClr val="C00000">
                      <a:alpha val="60000"/>
                    </a:srgbClr>
                  </a:glow>
                  <a:outerShdw blurRad="38100" dist="38100" dir="2700000" algn="tl">
                    <a:srgbClr val="000000">
                      <a:alpha val="43137"/>
                    </a:srgbClr>
                  </a:outerShdw>
                </a:effectLst>
              </a:rPr>
              <a:t>, el único que llora es el de la hermandad de San Esteban, y todos miran en el sentido de la marcha menos el de la hermandad del Dulce Nombre.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pan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5000"/>
                                        <p:tgtEl>
                                          <p:spTgt spid="9"/>
                                        </p:tgtEl>
                                      </p:cBhvr>
                                    </p:animEffect>
                                    <p:set>
                                      <p:cBhvr>
                                        <p:cTn id="28" dur="1" fill="hold">
                                          <p:stCondLst>
                                            <p:cond delay="4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5000"/>
                                        <p:tgtEl>
                                          <p:spTgt spid="6"/>
                                        </p:tgtEl>
                                      </p:cBhvr>
                                    </p:animEffect>
                                    <p:set>
                                      <p:cBhvr>
                                        <p:cTn id="34" dur="1" fill="hold">
                                          <p:stCondLst>
                                            <p:cond delay="4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971600"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 los pasos hay otras muchas curiosidades, como el pelícano que está a los pies de la cruz del Cristo del Amor.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9000">
        <p14:ferris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grpId="0" nodeType="withEffect">
                                  <p:stCondLst>
                                    <p:cond delay="0"/>
                                  </p:stCondLst>
                                  <p:childTnLst>
                                    <p:animEffect transition="out" filter="box(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grpId="0" nodeType="withEffect">
                                  <p:stCondLst>
                                    <p:cond delay="0"/>
                                  </p:stCondLst>
                                  <p:childTnLst>
                                    <p:animEffect transition="out" filter="box(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16" fill="hold" grpId="0" nodeType="withEffect">
                                  <p:stCondLst>
                                    <p:cond delay="0"/>
                                  </p:stCondLst>
                                  <p:childTnLst>
                                    <p:animEffect transition="out" filter="box(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4" presetClass="exit" presetSubtype="16" fill="hold" grpId="0" nodeType="withEffect">
                                  <p:stCondLst>
                                    <p:cond delay="0"/>
                                  </p:stCondLst>
                                  <p:childTnLst>
                                    <p:animEffect transition="out" filter="box(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4" presetClass="exit" presetSubtype="16" fill="hold" grpId="0" nodeType="withEffect">
                                  <p:stCondLst>
                                    <p:cond delay="0"/>
                                  </p:stCondLst>
                                  <p:childTnLst>
                                    <p:animEffect transition="out" filter="box(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4" presetClass="exit" presetSubtype="16" fill="hold" grpId="0" nodeType="withEffect">
                                  <p:stCondLst>
                                    <p:cond delay="0"/>
                                  </p:stCondLst>
                                  <p:childTnLst>
                                    <p:animEffect transition="out" filter="box(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4" presetClass="exit" presetSubtype="16" fill="hold" grpId="0" nodeType="withEffect">
                                  <p:stCondLst>
                                    <p:cond delay="0"/>
                                  </p:stCondLst>
                                  <p:childTnLst>
                                    <p:animEffect transition="out" filter="box(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paso de palio de la hermandad de Santa Genoveva hay un escudo del Betis y otro del Sevilla, ya que fueron donados por las peñas del barrio de ambos equipos.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ferris dir="l"/>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16" fill="hold" grpId="0" nodeType="withEffect">
                                  <p:stCondLst>
                                    <p:cond delay="0"/>
                                  </p:stCondLst>
                                  <p:childTnLst>
                                    <p:animEffect transition="out" filter="box(in)">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4" presetClass="exit" presetSubtype="16" fill="hold" grpId="0" nodeType="withEffect">
                                  <p:stCondLst>
                                    <p:cond delay="0"/>
                                  </p:stCondLst>
                                  <p:childTnLst>
                                    <p:animEffect transition="out" filter="box(in)">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4" presetClass="exit" presetSubtype="16" fill="hold" grpId="0" nodeType="withEffect">
                                  <p:stCondLst>
                                    <p:cond delay="0"/>
                                  </p:stCondLst>
                                  <p:childTnLst>
                                    <p:animEffect transition="out" filter="box(i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16" fill="hold" grpId="0" nodeType="withEffect">
                                  <p:stCondLst>
                                    <p:cond delay="0"/>
                                  </p:stCondLst>
                                  <p:childTnLst>
                                    <p:animEffect transition="out" filter="box(in)">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18618" y="1"/>
            <a:ext cx="9106763"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curiosas son las setas que incluye la peana de la Virgen de la Paz, que sus autores colocaron por los más de 20 días seguidos de lluvia que tuvieron cuando la estaban creando.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conveyor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Semana Santa de Sevilla es sin duda una semana llena de tradición y cultura que hay que vivir en persona al menos una vez en la vida.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conveyor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1"/>
            <a:ext cx="9143999" cy="5715001"/>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a:t>
            </a:r>
            <a:r>
              <a:rPr lang="es-ES" b="1" i="1" dirty="0" smtClean="0">
                <a:effectLst>
                  <a:glow rad="101600">
                    <a:srgbClr val="C00000">
                      <a:alpha val="60000"/>
                    </a:srgbClr>
                  </a:glow>
                  <a:outerShdw blurRad="38100" dist="38100" dir="2700000" algn="tl">
                    <a:srgbClr val="000000">
                      <a:alpha val="43137"/>
                    </a:srgbClr>
                  </a:outerShdw>
                </a:effectLst>
              </a:rPr>
              <a:t>Dimas</a:t>
            </a:r>
            <a:r>
              <a:rPr lang="es-ES" i="1" dirty="0" smtClean="0">
                <a:effectLst>
                  <a:glow rad="101600">
                    <a:srgbClr val="C00000">
                      <a:alpha val="60000"/>
                    </a:srgbClr>
                  </a:glow>
                  <a:outerShdw blurRad="38100" dist="38100" dir="2700000" algn="tl">
                    <a:srgbClr val="000000">
                      <a:alpha val="43137"/>
                    </a:srgbClr>
                  </a:outerShdw>
                </a:effectLst>
              </a:rPr>
              <a:t> el ladrón al pequeño </a:t>
            </a:r>
            <a:r>
              <a:rPr lang="es-ES" b="1" i="1" dirty="0" smtClean="0">
                <a:effectLst>
                  <a:glow rad="101600">
                    <a:srgbClr val="C00000">
                      <a:alpha val="60000"/>
                    </a:srgbClr>
                  </a:glow>
                  <a:outerShdw blurRad="38100" dist="38100" dir="2700000" algn="tl">
                    <a:srgbClr val="000000">
                      <a:alpha val="43137"/>
                    </a:srgbClr>
                  </a:outerShdw>
                </a:effectLst>
              </a:rPr>
              <a:t>Zaqueo</a:t>
            </a:r>
            <a:r>
              <a:rPr lang="es-ES" i="1" dirty="0" smtClean="0">
                <a:effectLst>
                  <a:glow rad="101600">
                    <a:srgbClr val="C00000">
                      <a:alpha val="60000"/>
                    </a:srgbClr>
                  </a:glow>
                  <a:outerShdw blurRad="38100" dist="38100" dir="2700000" algn="tl">
                    <a:srgbClr val="000000">
                      <a:alpha val="43137"/>
                    </a:srgbClr>
                  </a:outerShdw>
                </a:effectLst>
              </a:rPr>
              <a:t>: hombres buenos en los pasos de Semana Santa. Entre la tradición popular y los evangelios, algunos personajes de los pasos de misterio tienen su propia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16" fill="hold" grpId="0" nodeType="withEffect">
                                  <p:stCondLst>
                                    <p:cond delay="0"/>
                                  </p:stCondLst>
                                  <p:childTnLst>
                                    <p:animEffect transition="out" filter="plus(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13" presetClass="exit" presetSubtype="16" fill="hold" grpId="0" nodeType="withEffect">
                                  <p:stCondLst>
                                    <p:cond delay="0"/>
                                  </p:stCondLst>
                                  <p:childTnLst>
                                    <p:animEffect transition="out" filter="plus(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13" presetClass="exit" presetSubtype="16" fill="hold" grpId="0" nodeType="withEffect">
                                  <p:stCondLst>
                                    <p:cond delay="0"/>
                                  </p:stCondLst>
                                  <p:childTnLst>
                                    <p:animEffect transition="out" filter="plus(in)">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13" presetClass="exit" presetSubtype="16" fill="hold" grpId="0" nodeType="withEffect">
                                  <p:stCondLst>
                                    <p:cond delay="0"/>
                                  </p:stCondLst>
                                  <p:childTnLst>
                                    <p:animEffect transition="out" filter="plus(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Tiene el honor de ser el primer santo y este rango se lo dio el propio Jesús en la cruz al anunciarle que estaría con Él en el Paraíso y además, fue ladrón.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isContent="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0" y="0"/>
            <a:ext cx="9144000" cy="5703358"/>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11560"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nombre, </a:t>
            </a:r>
            <a:r>
              <a:rPr lang="es-ES" b="1" i="1" dirty="0" smtClean="0">
                <a:effectLst>
                  <a:glow rad="101600">
                    <a:srgbClr val="C00000">
                      <a:alpha val="60000"/>
                    </a:srgbClr>
                  </a:glow>
                  <a:outerShdw blurRad="38100" dist="38100" dir="2700000" algn="tl">
                    <a:srgbClr val="000000">
                      <a:alpha val="43137"/>
                    </a:srgbClr>
                  </a:outerShdw>
                </a:effectLst>
              </a:rPr>
              <a:t>Dimas</a:t>
            </a:r>
            <a:r>
              <a:rPr lang="es-ES" i="1" dirty="0" smtClean="0">
                <a:effectLst>
                  <a:glow rad="101600">
                    <a:srgbClr val="C00000">
                      <a:alpha val="60000"/>
                    </a:srgbClr>
                  </a:glow>
                  <a:outerShdw blurRad="38100" dist="38100" dir="2700000" algn="tl">
                    <a:srgbClr val="000000">
                      <a:alpha val="43137"/>
                    </a:srgbClr>
                  </a:outerShdw>
                </a:effectLst>
              </a:rPr>
              <a:t>, aparece en los evangelios apócrifos y celebra su fiesta en plena Cuaresma, el 25 de marzo como El Buen Ladrón. Se le suele representar crucificado a la derecha de Cristo. A la izquierda, el mal ladrón, Gestas.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airplan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15"/>
                                        </p:tgtEl>
                                      </p:cBhvr>
                                    </p:animEffect>
                                    <p:set>
                                      <p:cBhvr>
                                        <p:cTn id="22" dur="1" fill="hold">
                                          <p:stCondLst>
                                            <p:cond delay="4999"/>
                                          </p:stCondLst>
                                        </p:cTn>
                                        <p:tgtEl>
                                          <p:spTgt spid="15"/>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5000"/>
                                        <p:tgtEl>
                                          <p:spTgt spid="9"/>
                                        </p:tgtEl>
                                      </p:cBhvr>
                                    </p:animEffect>
                                    <p:set>
                                      <p:cBhvr>
                                        <p:cTn id="31" dur="1" fill="hold">
                                          <p:stCondLst>
                                            <p:cond delay="4999"/>
                                          </p:stCondLst>
                                        </p:cTn>
                                        <p:tgtEl>
                                          <p:spTgt spid="9"/>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5000"/>
                                        <p:tgtEl>
                                          <p:spTgt spid="10"/>
                                        </p:tgtEl>
                                      </p:cBhvr>
                                    </p:animEffect>
                                    <p:set>
                                      <p:cBhvr>
                                        <p:cTn id="34" dur="1" fill="hold">
                                          <p:stCondLst>
                                            <p:cond delay="4999"/>
                                          </p:stCondLst>
                                        </p:cTn>
                                        <p:tgtEl>
                                          <p:spTgt spid="10"/>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5000"/>
                                        <p:tgtEl>
                                          <p:spTgt spid="13"/>
                                        </p:tgtEl>
                                      </p:cBhvr>
                                    </p:animEffect>
                                    <p:set>
                                      <p:cBhvr>
                                        <p:cTn id="37" dur="1" fill="hold">
                                          <p:stCondLst>
                                            <p:cond delay="4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5000"/>
                                        <p:tgtEl>
                                          <p:spTgt spid="14"/>
                                        </p:tgtEl>
                                      </p:cBhvr>
                                    </p:animEffect>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Dimas era ladrón pero con cierta ética. Según aparece en los escritos apócrifos atracaba a los ricos y defendía a los pobres. Más cruel era Gestas.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window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7" name="16 Rectángulo"/>
          <p:cNvSpPr/>
          <p:nvPr/>
        </p:nvSpPr>
        <p:spPr>
          <a:xfrm>
            <a:off x="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2286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4572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858000" y="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2286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4572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6858000" y="1905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2286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572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6858000" y="3810000"/>
            <a:ext cx="2286000" cy="1905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Del Mal Ladrón se dice en el </a:t>
            </a:r>
            <a:r>
              <a:rPr lang="es-ES" i="1" dirty="0" err="1" smtClean="0">
                <a:effectLst>
                  <a:glow rad="101600">
                    <a:srgbClr val="C00000">
                      <a:alpha val="60000"/>
                    </a:srgbClr>
                  </a:glow>
                  <a:outerShdw blurRad="38100" dist="38100" dir="2700000" algn="tl">
                    <a:srgbClr val="000000">
                      <a:alpha val="43137"/>
                    </a:srgbClr>
                  </a:outerShdw>
                </a:effectLst>
              </a:rPr>
              <a:t>proto</a:t>
            </a:r>
            <a:r>
              <a:rPr lang="es-ES" i="1" dirty="0" smtClean="0">
                <a:effectLst>
                  <a:glow rad="101600">
                    <a:srgbClr val="C00000">
                      <a:alpha val="60000"/>
                    </a:srgbClr>
                  </a:glow>
                  <a:outerShdw blurRad="38100" dist="38100" dir="2700000" algn="tl">
                    <a:srgbClr val="000000">
                      <a:alpha val="43137"/>
                    </a:srgbClr>
                  </a:outerShdw>
                </a:effectLst>
              </a:rPr>
              <a:t>-evangelio de Santiago que se dedicaba a dar "muerte de espada a algunos viandantes" y "tenía predilección por beber la sangre de los miembros infantiles" entre otras barbaridades.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window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5000"/>
                                        <p:tgtEl>
                                          <p:spTgt spid="17"/>
                                        </p:tgtEl>
                                      </p:cBhvr>
                                    </p:animEffect>
                                    <p:set>
                                      <p:cBhvr>
                                        <p:cTn id="7" dur="1" fill="hold">
                                          <p:stCondLst>
                                            <p:cond delay="4999"/>
                                          </p:stCondLst>
                                        </p:cTn>
                                        <p:tgtEl>
                                          <p:spTgt spid="17"/>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5000"/>
                                        <p:tgtEl>
                                          <p:spTgt spid="21"/>
                                        </p:tgtEl>
                                      </p:cBhvr>
                                    </p:animEffect>
                                    <p:set>
                                      <p:cBhvr>
                                        <p:cTn id="10" dur="1" fill="hold">
                                          <p:stCondLst>
                                            <p:cond delay="4999"/>
                                          </p:stCondLst>
                                        </p:cTn>
                                        <p:tgtEl>
                                          <p:spTgt spid="21"/>
                                        </p:tgtEl>
                                        <p:attrNameLst>
                                          <p:attrName>style.visibility</p:attrName>
                                        </p:attrNameLst>
                                      </p:cBhvr>
                                      <p:to>
                                        <p:strVal val="hidden"/>
                                      </p:to>
                                    </p:set>
                                  </p:childTnLst>
                                </p:cTn>
                              </p:par>
                              <p:par>
                                <p:cTn id="11" presetID="21" presetClass="exit" presetSubtype="1" fill="hold" grpId="0" nodeType="withEffect">
                                  <p:stCondLst>
                                    <p:cond delay="0"/>
                                  </p:stCondLst>
                                  <p:childTnLst>
                                    <p:animEffect transition="out" filter="wheel(1)">
                                      <p:cBhvr>
                                        <p:cTn id="12" dur="5000"/>
                                        <p:tgtEl>
                                          <p:spTgt spid="25"/>
                                        </p:tgtEl>
                                      </p:cBhvr>
                                    </p:animEffect>
                                    <p:set>
                                      <p:cBhvr>
                                        <p:cTn id="13" dur="1" fill="hold">
                                          <p:stCondLst>
                                            <p:cond delay="4999"/>
                                          </p:stCondLst>
                                        </p:cTn>
                                        <p:tgtEl>
                                          <p:spTgt spid="25"/>
                                        </p:tgtEl>
                                        <p:attrNameLst>
                                          <p:attrName>style.visibility</p:attrName>
                                        </p:attrNameLst>
                                      </p:cBhvr>
                                      <p:to>
                                        <p:strVal val="hidden"/>
                                      </p:to>
                                    </p:set>
                                  </p:childTnLst>
                                </p:cTn>
                              </p:par>
                              <p:par>
                                <p:cTn id="14" presetID="21" presetClass="exit" presetSubtype="1" fill="hold" grpId="0" nodeType="withEffect">
                                  <p:stCondLst>
                                    <p:cond delay="0"/>
                                  </p:stCondLst>
                                  <p:childTnLst>
                                    <p:animEffect transition="out" filter="wheel(1)">
                                      <p:cBhvr>
                                        <p:cTn id="15" dur="5000"/>
                                        <p:tgtEl>
                                          <p:spTgt spid="18"/>
                                        </p:tgtEl>
                                      </p:cBhvr>
                                    </p:animEffect>
                                    <p:set>
                                      <p:cBhvr>
                                        <p:cTn id="16" dur="1" fill="hold">
                                          <p:stCondLst>
                                            <p:cond delay="4999"/>
                                          </p:stCondLst>
                                        </p:cTn>
                                        <p:tgtEl>
                                          <p:spTgt spid="18"/>
                                        </p:tgtEl>
                                        <p:attrNameLst>
                                          <p:attrName>style.visibility</p:attrName>
                                        </p:attrNameLst>
                                      </p:cBhvr>
                                      <p:to>
                                        <p:strVal val="hidden"/>
                                      </p:to>
                                    </p:set>
                                  </p:childTnLst>
                                </p:cTn>
                              </p:par>
                              <p:par>
                                <p:cTn id="17" presetID="21" presetClass="exit" presetSubtype="1" fill="hold" grpId="0" nodeType="withEffect">
                                  <p:stCondLst>
                                    <p:cond delay="0"/>
                                  </p:stCondLst>
                                  <p:childTnLst>
                                    <p:animEffect transition="out" filter="wheel(1)">
                                      <p:cBhvr>
                                        <p:cTn id="18" dur="5000"/>
                                        <p:tgtEl>
                                          <p:spTgt spid="19"/>
                                        </p:tgtEl>
                                      </p:cBhvr>
                                    </p:animEffect>
                                    <p:set>
                                      <p:cBhvr>
                                        <p:cTn id="19" dur="1" fill="hold">
                                          <p:stCondLst>
                                            <p:cond delay="4999"/>
                                          </p:stCondLst>
                                        </p:cTn>
                                        <p:tgtEl>
                                          <p:spTgt spid="19"/>
                                        </p:tgtEl>
                                        <p:attrNameLst>
                                          <p:attrName>style.visibility</p:attrName>
                                        </p:attrNameLst>
                                      </p:cBhvr>
                                      <p:to>
                                        <p:strVal val="hidden"/>
                                      </p:to>
                                    </p:set>
                                  </p:childTnLst>
                                </p:cTn>
                              </p:par>
                              <p:par>
                                <p:cTn id="20" presetID="21" presetClass="exit" presetSubtype="1" fill="hold" grpId="0" nodeType="withEffect">
                                  <p:stCondLst>
                                    <p:cond delay="0"/>
                                  </p:stCondLst>
                                  <p:childTnLst>
                                    <p:animEffect transition="out" filter="wheel(1)">
                                      <p:cBhvr>
                                        <p:cTn id="21" dur="5000"/>
                                        <p:tgtEl>
                                          <p:spTgt spid="20"/>
                                        </p:tgtEl>
                                      </p:cBhvr>
                                    </p:animEffect>
                                    <p:set>
                                      <p:cBhvr>
                                        <p:cTn id="22" dur="1" fill="hold">
                                          <p:stCondLst>
                                            <p:cond delay="4999"/>
                                          </p:stCondLst>
                                        </p:cTn>
                                        <p:tgtEl>
                                          <p:spTgt spid="20"/>
                                        </p:tgtEl>
                                        <p:attrNameLst>
                                          <p:attrName>style.visibility</p:attrName>
                                        </p:attrNameLst>
                                      </p:cBhvr>
                                      <p:to>
                                        <p:strVal val="hidden"/>
                                      </p:to>
                                    </p:set>
                                  </p:childTnLst>
                                </p:cTn>
                              </p:par>
                              <p:par>
                                <p:cTn id="23" presetID="21" presetClass="exit" presetSubtype="1" fill="hold" grpId="0" nodeType="withEffect">
                                  <p:stCondLst>
                                    <p:cond delay="0"/>
                                  </p:stCondLst>
                                  <p:childTnLst>
                                    <p:animEffect transition="out" filter="wheel(1)">
                                      <p:cBhvr>
                                        <p:cTn id="24" dur="5000"/>
                                        <p:tgtEl>
                                          <p:spTgt spid="22"/>
                                        </p:tgtEl>
                                      </p:cBhvr>
                                    </p:animEffect>
                                    <p:set>
                                      <p:cBhvr>
                                        <p:cTn id="25" dur="1" fill="hold">
                                          <p:stCondLst>
                                            <p:cond delay="4999"/>
                                          </p:stCondLst>
                                        </p:cTn>
                                        <p:tgtEl>
                                          <p:spTgt spid="22"/>
                                        </p:tgtEl>
                                        <p:attrNameLst>
                                          <p:attrName>style.visibility</p:attrName>
                                        </p:attrNameLst>
                                      </p:cBhvr>
                                      <p:to>
                                        <p:strVal val="hidden"/>
                                      </p:to>
                                    </p:set>
                                  </p:childTnLst>
                                </p:cTn>
                              </p:par>
                              <p:par>
                                <p:cTn id="26" presetID="21" presetClass="exit" presetSubtype="1" fill="hold" grpId="0" nodeType="withEffect">
                                  <p:stCondLst>
                                    <p:cond delay="0"/>
                                  </p:stCondLst>
                                  <p:childTnLst>
                                    <p:animEffect transition="out" filter="wheel(1)">
                                      <p:cBhvr>
                                        <p:cTn id="27" dur="5000"/>
                                        <p:tgtEl>
                                          <p:spTgt spid="23"/>
                                        </p:tgtEl>
                                      </p:cBhvr>
                                    </p:animEffect>
                                    <p:set>
                                      <p:cBhvr>
                                        <p:cTn id="28" dur="1" fill="hold">
                                          <p:stCondLst>
                                            <p:cond delay="4999"/>
                                          </p:stCondLst>
                                        </p:cTn>
                                        <p:tgtEl>
                                          <p:spTgt spid="23"/>
                                        </p:tgtEl>
                                        <p:attrNameLst>
                                          <p:attrName>style.visibility</p:attrName>
                                        </p:attrNameLst>
                                      </p:cBhvr>
                                      <p:to>
                                        <p:strVal val="hidden"/>
                                      </p:to>
                                    </p:set>
                                  </p:childTnLst>
                                </p:cTn>
                              </p:par>
                              <p:par>
                                <p:cTn id="29" presetID="21" presetClass="exit" presetSubtype="1" fill="hold" grpId="0" nodeType="withEffect">
                                  <p:stCondLst>
                                    <p:cond delay="0"/>
                                  </p:stCondLst>
                                  <p:childTnLst>
                                    <p:animEffect transition="out" filter="wheel(1)">
                                      <p:cBhvr>
                                        <p:cTn id="30" dur="5000"/>
                                        <p:tgtEl>
                                          <p:spTgt spid="24"/>
                                        </p:tgtEl>
                                      </p:cBhvr>
                                    </p:animEffect>
                                    <p:set>
                                      <p:cBhvr>
                                        <p:cTn id="31" dur="1" fill="hold">
                                          <p:stCondLst>
                                            <p:cond delay="4999"/>
                                          </p:stCondLst>
                                        </p:cTn>
                                        <p:tgtEl>
                                          <p:spTgt spid="24"/>
                                        </p:tgtEl>
                                        <p:attrNameLst>
                                          <p:attrName>style.visibility</p:attrName>
                                        </p:attrNameLst>
                                      </p:cBhvr>
                                      <p:to>
                                        <p:strVal val="hidden"/>
                                      </p:to>
                                    </p:set>
                                  </p:childTnLst>
                                </p:cTn>
                              </p:par>
                              <p:par>
                                <p:cTn id="32" presetID="21" presetClass="exit" presetSubtype="1" fill="hold" grpId="0" nodeType="withEffect">
                                  <p:stCondLst>
                                    <p:cond delay="0"/>
                                  </p:stCondLst>
                                  <p:childTnLst>
                                    <p:animEffect transition="out" filter="wheel(1)">
                                      <p:cBhvr>
                                        <p:cTn id="33" dur="5000"/>
                                        <p:tgtEl>
                                          <p:spTgt spid="26"/>
                                        </p:tgtEl>
                                      </p:cBhvr>
                                    </p:animEffect>
                                    <p:set>
                                      <p:cBhvr>
                                        <p:cTn id="34" dur="1" fill="hold">
                                          <p:stCondLst>
                                            <p:cond delay="4999"/>
                                          </p:stCondLst>
                                        </p:cTn>
                                        <p:tgtEl>
                                          <p:spTgt spid="26"/>
                                        </p:tgtEl>
                                        <p:attrNameLst>
                                          <p:attrName>style.visibility</p:attrName>
                                        </p:attrNameLst>
                                      </p:cBhvr>
                                      <p:to>
                                        <p:strVal val="hidden"/>
                                      </p:to>
                                    </p:set>
                                  </p:childTnLst>
                                </p:cTn>
                              </p:par>
                              <p:par>
                                <p:cTn id="35" presetID="21" presetClass="exit" presetSubtype="1" fill="hold" grpId="0" nodeType="withEffect">
                                  <p:stCondLst>
                                    <p:cond delay="0"/>
                                  </p:stCondLst>
                                  <p:childTnLst>
                                    <p:animEffect transition="out" filter="wheel(1)">
                                      <p:cBhvr>
                                        <p:cTn id="36" dur="5000"/>
                                        <p:tgtEl>
                                          <p:spTgt spid="27"/>
                                        </p:tgtEl>
                                      </p:cBhvr>
                                    </p:animEffect>
                                    <p:set>
                                      <p:cBhvr>
                                        <p:cTn id="37" dur="1" fill="hold">
                                          <p:stCondLst>
                                            <p:cond delay="4999"/>
                                          </p:stCondLst>
                                        </p:cTn>
                                        <p:tgtEl>
                                          <p:spTgt spid="27"/>
                                        </p:tgtEl>
                                        <p:attrNameLst>
                                          <p:attrName>style.visibility</p:attrName>
                                        </p:attrNameLst>
                                      </p:cBhvr>
                                      <p:to>
                                        <p:strVal val="hidden"/>
                                      </p:to>
                                    </p:set>
                                  </p:childTnLst>
                                </p:cTn>
                              </p:par>
                              <p:par>
                                <p:cTn id="38" presetID="21" presetClass="exit" presetSubtype="1" fill="hold" grpId="0" nodeType="withEffect">
                                  <p:stCondLst>
                                    <p:cond delay="0"/>
                                  </p:stCondLst>
                                  <p:childTnLst>
                                    <p:animEffect transition="out" filter="wheel(1)">
                                      <p:cBhvr>
                                        <p:cTn id="39" dur="5000"/>
                                        <p:tgtEl>
                                          <p:spTgt spid="28"/>
                                        </p:tgtEl>
                                      </p:cBhvr>
                                    </p:animEffect>
                                    <p:set>
                                      <p:cBhvr>
                                        <p:cTn id="40" dur="1" fill="hold">
                                          <p:stCondLst>
                                            <p:cond delay="4999"/>
                                          </p:stCondLst>
                                        </p:cTn>
                                        <p:tgtEl>
                                          <p:spTgt spid="2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1"/>
                                          </p:val>
                                        </p:tav>
                                        <p:tav tm="100000">
                                          <p:val>
                                            <p:strVal val="#ppt_x"/>
                                          </p:val>
                                        </p:tav>
                                      </p:tavLst>
                                    </p:anim>
                                    <p:anim calcmode="lin" valueType="num">
                                      <p:cBhvr>
                                        <p:cTn id="5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1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9144000"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cualquier caso, seguramente serían rebeldes o sediciosos puesto que en el imperio romano la muerte de cruz solía reservarse para subversivos, rebeldes políticos y revolucionarios sociales. Hay constancia histórica de que durante la dominación romana de Judea, solo fueron castigados a muerte de cruz los sediciosos.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prism isContent="1" isInverted="1"/>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4"/>
                                        </p:tgtEl>
                                      </p:cBhvr>
                                    </p:animEffect>
                                    <p:set>
                                      <p:cBhvr>
                                        <p:cTn id="25" dur="1" fill="hold">
                                          <p:stCondLst>
                                            <p:cond delay="4999"/>
                                          </p:stCondLst>
                                        </p:cTn>
                                        <p:tgtEl>
                                          <p:spTgt spid="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8"/>
                                        </p:tgtEl>
                                      </p:cBhvr>
                                    </p:animEffect>
                                    <p:set>
                                      <p:cBhvr>
                                        <p:cTn id="28" dur="1" fill="hold">
                                          <p:stCondLst>
                                            <p:cond delay="4999"/>
                                          </p:stCondLst>
                                        </p:cTn>
                                        <p:tgtEl>
                                          <p:spTgt spid="8"/>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2"/>
                                        </p:tgtEl>
                                      </p:cBhvr>
                                    </p:animEffect>
                                    <p:set>
                                      <p:cBhvr>
                                        <p:cTn id="31" dur="1" fill="hold">
                                          <p:stCondLst>
                                            <p:cond delay="4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7"/>
                                        </p:tgtEl>
                                      </p:cBhvr>
                                    </p:animEffect>
                                    <p:set>
                                      <p:cBhvr>
                                        <p:cTn id="34" dur="1" fill="hold">
                                          <p:stCondLst>
                                            <p:cond delay="4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1"/>
                                        </p:tgtEl>
                                      </p:cBhvr>
                                    </p:animEffect>
                                    <p:set>
                                      <p:cBhvr>
                                        <p:cTn id="37" dur="1" fill="hold">
                                          <p:stCondLst>
                                            <p:cond delay="4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5"/>
                                        </p:tgtEl>
                                      </p:cBhvr>
                                    </p:animEffect>
                                    <p:set>
                                      <p:cBhvr>
                                        <p:cTn id="40" dur="1" fill="hold">
                                          <p:stCondLst>
                                            <p:cond delay="4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500" fill="hold"/>
                                        <p:tgtEl>
                                          <p:spTgt spid="2"/>
                                        </p:tgtEl>
                                        <p:attrNameLst>
                                          <p:attrName>ppt_w</p:attrName>
                                        </p:attrNameLst>
                                      </p:cBhvr>
                                      <p:tavLst>
                                        <p:tav tm="0">
                                          <p:val>
                                            <p:strVal val="4/3*#ppt_w"/>
                                          </p:val>
                                        </p:tav>
                                        <p:tav tm="100000">
                                          <p:val>
                                            <p:strVal val="#ppt_w"/>
                                          </p:val>
                                        </p:tav>
                                      </p:tavLst>
                                    </p:anim>
                                    <p:anim calcmode="lin" valueType="num">
                                      <p:cBhvr>
                                        <p:cTn id="44" dur="55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5500"/>
                                        <p:tgtEl>
                                          <p:spTgt spid="2"/>
                                        </p:tgtEl>
                                      </p:cBhvr>
                                    </p:animEffect>
                                  </p:childTnLst>
                                </p:cTn>
                              </p:par>
                            </p:childTnLst>
                          </p:cTn>
                        </p:par>
                        <p:par>
                          <p:cTn id="48" fill="hold">
                            <p:stCondLst>
                              <p:cond delay="55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9143999" cy="5715000"/>
          </a:xfrm>
          <a:prstGeom prst="rect">
            <a:avLst/>
          </a:prstGeom>
          <a:solidFill>
            <a:schemeClr val="bg1"/>
          </a:solid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2286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4572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6858000" y="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4572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858000" y="1905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286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4572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6858000" y="3810000"/>
            <a:ext cx="2286000" cy="1905000"/>
          </a:xfrm>
          <a:prstGeom prst="rect">
            <a:avLst/>
          </a:prstGeom>
          <a:solidFill>
            <a:schemeClr val="bg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23528" y="4009628"/>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Simón de </a:t>
            </a:r>
            <a:r>
              <a:rPr lang="es-ES" i="1" dirty="0" err="1" smtClean="0">
                <a:effectLst>
                  <a:glow rad="101600">
                    <a:srgbClr val="C00000">
                      <a:alpha val="60000"/>
                    </a:srgbClr>
                  </a:glow>
                  <a:outerShdw blurRad="38100" dist="38100" dir="2700000" algn="tl">
                    <a:srgbClr val="000000">
                      <a:alpha val="43137"/>
                    </a:srgbClr>
                  </a:outerShdw>
                </a:effectLst>
              </a:rPr>
              <a:t>Cirene</a:t>
            </a:r>
            <a:r>
              <a:rPr lang="es-ES" i="1" dirty="0" smtClean="0">
                <a:effectLst>
                  <a:glow rad="101600">
                    <a:srgbClr val="C00000">
                      <a:alpha val="60000"/>
                    </a:srgbClr>
                  </a:glow>
                  <a:outerShdw blurRad="38100" dist="38100" dir="2700000" algn="tl">
                    <a:srgbClr val="000000">
                      <a:alpha val="43137"/>
                    </a:srgbClr>
                  </a:outerShdw>
                </a:effectLst>
              </a:rPr>
              <a:t> era un hombre de campo al que obligaron a ayudar a Jesús a llevar el madero por el derecho de requisa. Es decir, los soldados romanos podían acudir a cualquier persona que estuviera presenciando el camino al cadalso del condenado para que le ayudara a llevar el madero. El motivo era que el reo no muriera antes de ser ejecutado.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1000">
        <p14:prism isContent="1" isInverted="1"/>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8"/>
                                        </p:tgtEl>
                                      </p:cBhvr>
                                    </p:animEffect>
                                    <p:set>
                                      <p:cBhvr>
                                        <p:cTn id="31" dur="1" fill="hold">
                                          <p:stCondLst>
                                            <p:cond delay="4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5000"/>
                                        <p:tgtEl>
                                          <p:spTgt spid="9"/>
                                        </p:tgtEl>
                                      </p:cBhvr>
                                    </p:animEffect>
                                    <p:set>
                                      <p:cBhvr>
                                        <p:cTn id="34" dur="1" fill="hold">
                                          <p:stCondLst>
                                            <p:cond delay="4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5000"/>
                                        <p:tgtEl>
                                          <p:spTgt spid="10"/>
                                        </p:tgtEl>
                                      </p:cBhvr>
                                    </p:animEffect>
                                    <p:set>
                                      <p:cBhvr>
                                        <p:cTn id="37" dur="1" fill="hold">
                                          <p:stCondLst>
                                            <p:cond delay="4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5000"/>
                                        <p:tgtEl>
                                          <p:spTgt spid="11"/>
                                        </p:tgtEl>
                                      </p:cBhvr>
                                    </p:animEffect>
                                    <p:set>
                                      <p:cBhvr>
                                        <p:cTn id="40" dur="1" fill="hold">
                                          <p:stCondLst>
                                            <p:cond delay="4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6000" fill="hold"/>
                                        <p:tgtEl>
                                          <p:spTgt spid="2"/>
                                        </p:tgtEl>
                                        <p:attrNameLst>
                                          <p:attrName>ppt_w</p:attrName>
                                        </p:attrNameLst>
                                      </p:cBhvr>
                                      <p:tavLst>
                                        <p:tav tm="0">
                                          <p:val>
                                            <p:strVal val="4/3*#ppt_w"/>
                                          </p:val>
                                        </p:tav>
                                        <p:tav tm="100000">
                                          <p:val>
                                            <p:strVal val="#ppt_w"/>
                                          </p:val>
                                        </p:tav>
                                      </p:tavLst>
                                    </p:anim>
                                    <p:anim calcmode="lin" valueType="num">
                                      <p:cBhvr>
                                        <p:cTn id="44" dur="6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6000"/>
                                        <p:tgtEl>
                                          <p:spTgt spid="2"/>
                                        </p:tgtEl>
                                      </p:cBhvr>
                                    </p:animEffect>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1"/>
                                          </p:val>
                                        </p:tav>
                                        <p:tav tm="100000">
                                          <p:val>
                                            <p:strVal val="#ppt_x"/>
                                          </p:val>
                                        </p:tav>
                                      </p:tavLst>
                                    </p:anim>
                                    <p:anim calcmode="lin" valueType="num">
                                      <p:cBhvr>
                                        <p:cTn id="5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560" y="0"/>
            <a:ext cx="9793088" cy="5714999"/>
          </a:xfrm>
          <a:prstGeom prst="rect">
            <a:avLst/>
          </a:prstGeom>
        </p:spPr>
      </p:pic>
      <p:sp>
        <p:nvSpPr>
          <p:cNvPr id="3" name="2 Rectángulo"/>
          <p:cNvSpPr/>
          <p:nvPr/>
        </p:nvSpPr>
        <p:spPr>
          <a:xfrm>
            <a:off x="-468560" y="0"/>
            <a:ext cx="9793088"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106770" y="0"/>
            <a:ext cx="4200189" cy="707886"/>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40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t>
            </a:r>
            <a:r>
              <a:rPr lang="es-ES" sz="4000" b="1" i="1" cap="none" spc="50" dirty="0" smtClean="0">
                <a:ln w="13500">
                  <a:solidFill>
                    <a:schemeClr val="accent1">
                      <a:shade val="2500"/>
                      <a:alpha val="6500"/>
                    </a:schemeClr>
                  </a:solidFill>
                  <a:prstDash val="solid"/>
                </a:ln>
                <a:solidFill>
                  <a:schemeClr val="accent1">
                    <a:tint val="3000"/>
                    <a:alpha val="95000"/>
                  </a:schemeClr>
                </a:solidFill>
                <a:effectLst>
                  <a:outerShdw blurRad="38100" dist="38100" dir="2700000" algn="tl">
                    <a:srgbClr val="000000">
                      <a:alpha val="43137"/>
                    </a:srgbClr>
                  </a:outerShdw>
                  <a:reflection blurRad="6350" stA="55000" endA="50" endPos="85000" dir="5400000" sy="-100000" algn="bl" rotWithShape="0"/>
                </a:effectLst>
              </a:rPr>
              <a:t>RESUMIENDO:</a:t>
            </a:r>
            <a:r>
              <a:rPr lang="es-ES" sz="40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reflection blurRad="6350" stA="55000" endA="50" endPos="85000" dir="5400000" sy="-100000" algn="bl" rotWithShape="0"/>
                </a:effectLst>
              </a:rPr>
              <a:t> </a:t>
            </a:r>
            <a:endParaRPr lang="es-ES" sz="40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reflection blurRad="6350" stA="55000" endA="50" endPos="85000" dir="5400000" sy="-100000" algn="bl" rotWithShape="0"/>
              </a:effectLst>
            </a:endParaRPr>
          </a:p>
        </p:txBody>
      </p:sp>
      <p:sp>
        <p:nvSpPr>
          <p:cNvPr id="5" name="4 CuadroTexto"/>
          <p:cNvSpPr txBox="1"/>
          <p:nvPr/>
        </p:nvSpPr>
        <p:spPr>
          <a:xfrm>
            <a:off x="0" y="913284"/>
            <a:ext cx="8964488" cy="1015663"/>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Tanto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José de </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Arimatea</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como </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Nicodemo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son conocidos como los Santos Varones. Eran judíos y, según la tradición fueron los encargados de bajar a Jesús de la cruz.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0" y="2209428"/>
            <a:ext cx="9145016" cy="163121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José de </a:t>
            </a:r>
            <a:r>
              <a:rPr lang="es-ES" sz="20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Arimatea</a:t>
            </a:r>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era el propietario del sepulcro donde es trasladado el cuerpo de Jesús. Era un hombre rico, miembro del sanedrín, bueno, honrado y discípulo clandestino por miedo a las autoridades judías. Suele representarse al lado derecho de Jesús, puesto reservado a la persona de mayor edad en la tradición judía.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0" y="4153644"/>
            <a:ext cx="8892480"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Nicodemo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era fariseo. Representa al sabio judío versado en la ley que después se hace discípulo de Jesús. Juan lo menciona tres veces en su evangelio.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3000">
        <p14:flythrough/>
      </p:transition>
    </mc:Choice>
    <mc:Fallback xmlns="">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fltVal val="0.5"/>
                                          </p:val>
                                        </p:tav>
                                        <p:tav tm="100000">
                                          <p:val>
                                            <p:strVal val="#ppt_y"/>
                                          </p:val>
                                        </p:tav>
                                      </p:tavLst>
                                    </p:anim>
                                  </p:childTnLst>
                                </p:cTn>
                              </p:par>
                              <p:par>
                                <p:cTn id="11" presetID="35" presetClass="entr" presetSubtype="0" fill="hold" grpId="1"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style.rotation</p:attrName>
                                        </p:attrNameLst>
                                      </p:cBhvr>
                                      <p:tavLst>
                                        <p:tav tm="0">
                                          <p:val>
                                            <p:fltVal val="720"/>
                                          </p:val>
                                        </p:tav>
                                        <p:tav tm="100000">
                                          <p:val>
                                            <p:fltVal val="0"/>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anim calcmode="lin" valueType="num">
                                      <p:cBhvr>
                                        <p:cTn id="16" dur="3000" fill="hold"/>
                                        <p:tgtEl>
                                          <p:spTgt spid="4"/>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40" presetClass="entr" presetSubtype="0" fill="hold" grpId="0" nodeType="afterEffect">
                                  <p:stCondLst>
                                    <p:cond delay="5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177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45800"/>
                            </p:stCondLst>
                            <p:childTnLst>
                              <p:par>
                                <p:cTn id="30" presetID="40" presetClass="entr" presetSubtype="0" fill="hold" grpId="0" nodeType="afterEffect">
                                  <p:stCondLst>
                                    <p:cond delay="50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aqueo en la palmera.jpg"/>
          <p:cNvPicPr>
            <a:picLocks noChangeAspect="1"/>
          </p:cNvPicPr>
          <p:nvPr/>
        </p:nvPicPr>
        <p:blipFill>
          <a:blip r:embed="rId2" cstate="print"/>
          <a:stretch>
            <a:fillRect/>
          </a:stretch>
        </p:blipFill>
        <p:spPr>
          <a:xfrm>
            <a:off x="0" y="0"/>
            <a:ext cx="9144000" cy="5715000"/>
          </a:xfrm>
          <a:prstGeom prst="rect">
            <a:avLst/>
          </a:prstGeom>
        </p:spPr>
      </p:pic>
      <p:sp>
        <p:nvSpPr>
          <p:cNvPr id="3" name="2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CuadroTexto"/>
          <p:cNvSpPr txBox="1"/>
          <p:nvPr/>
        </p:nvSpPr>
        <p:spPr>
          <a:xfrm>
            <a:off x="1187624" y="0"/>
            <a:ext cx="6120680" cy="646331"/>
          </a:xfrm>
          <a:prstGeom prst="rect">
            <a:avLst/>
          </a:prstGeom>
          <a:noFill/>
        </p:spPr>
        <p:txBody>
          <a:bodyPr wrap="square" rtlCol="0">
            <a:spAutoFit/>
            <a:scene3d>
              <a:camera prst="perspectiveRelaxedModerately"/>
              <a:lightRig rig="threePt" dir="t"/>
            </a:scene3d>
            <a:sp3d extrusionH="57150">
              <a:bevelT w="38100" h="38100" prst="angle"/>
            </a:sp3d>
          </a:bodyPr>
          <a:lstStyle/>
          <a:p>
            <a:r>
              <a:rPr lang="es-ES" sz="3600" b="1" i="1" dirty="0" smtClean="0">
                <a:effectLst>
                  <a:glow rad="101600">
                    <a:srgbClr val="FFC000">
                      <a:alpha val="60000"/>
                    </a:srgbClr>
                  </a:glow>
                  <a:outerShdw blurRad="38100" dist="38100" dir="2700000" algn="tl">
                    <a:srgbClr val="000000">
                      <a:alpha val="43137"/>
                    </a:srgbClr>
                  </a:outerShdw>
                  <a:reflection blurRad="6350" stA="55000" endA="50" endPos="85000" dir="5400000" sy="-100000" algn="bl" rotWithShape="0"/>
                </a:effectLst>
                <a:latin typeface="Lucida Bright" pitchFamily="18" charset="0"/>
              </a:rPr>
              <a:t> </a:t>
            </a:r>
            <a:r>
              <a:rPr lang="es-ES" sz="3600" b="1" i="1" dirty="0" smtClean="0">
                <a:effectLst>
                  <a:outerShdw blurRad="38100" dist="38100" dir="2700000" algn="tl">
                    <a:srgbClr val="000000">
                      <a:alpha val="43137"/>
                    </a:srgbClr>
                  </a:outerShdw>
                  <a:reflection blurRad="6350" stA="55000" endA="50" endPos="85000" dir="5400000" sy="-100000" algn="bl" rotWithShape="0"/>
                </a:effectLst>
                <a:latin typeface="+mn-lt"/>
              </a:rPr>
              <a:t>Zaqueo: el niño de la palmera</a:t>
            </a:r>
            <a:endParaRPr lang="es-ES" sz="3600" b="1" i="1" dirty="0">
              <a:effectLst>
                <a:outerShdw blurRad="38100" dist="38100" dir="2700000" algn="tl">
                  <a:srgbClr val="000000">
                    <a:alpha val="43137"/>
                  </a:srgbClr>
                </a:outerShdw>
                <a:reflection blurRad="6350" stA="55000" endA="50" endPos="85000" dir="5400000" sy="-100000" algn="bl" rotWithShape="0"/>
              </a:effectLst>
              <a:latin typeface="+mn-lt"/>
            </a:endParaRPr>
          </a:p>
        </p:txBody>
      </p:sp>
      <p:sp>
        <p:nvSpPr>
          <p:cNvPr id="5" name="4 CuadroTexto"/>
          <p:cNvSpPr txBox="1"/>
          <p:nvPr/>
        </p:nvSpPr>
        <p:spPr>
          <a:xfrm>
            <a:off x="251520" y="697260"/>
            <a:ext cx="864096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Es una de las figuras más queridas de la Semana Santa porque casi todos los niños juegan a buscarlo en el paso de la Borriquita los Domingos de Ramos. Allí está él. Una especie de niño hombre dispuesto a cortar hojas de palmeras para aclamar a Jesús en la Entrada a Jerusalén. Fue un publicano rico y de baja estatura que se subió en un sicomoro para poder ver al Mesías.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51520" y="2785492"/>
            <a:ext cx="8712968"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Él le dijo que se bajara del árbol y que iba a alojarse en su casa. Su nombre significa puro e inocente. Por eso está representado como un niño en la figura del paso de la Borriquita. La autoría es atribuida al círculo de Pedro Roldán y es la más antigua de las imágenes del paso.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23528" y="4297660"/>
            <a:ext cx="8064896"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Zaqueo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era jefe de publicanos y una especie de traidor para los judíos puesto que era uno de los jefes de los recaudadores de impuestos y, por tanto, trabajadores del imperio romano.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8000">
        <p14:flythrough/>
      </p:transition>
    </mc:Choice>
    <mc:Fallback xmlns="">
      <p:transition spd="slow" advTm="7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 calcmode="lin" valueType="num">
                                      <p:cBhvr>
                                        <p:cTn id="9" dur="3000" fill="hold"/>
                                        <p:tgtEl>
                                          <p:spTgt spid="4"/>
                                        </p:tgtEl>
                                        <p:attrNameLst>
                                          <p:attrName>ppt_x</p:attrName>
                                        </p:attrNameLst>
                                      </p:cBhvr>
                                      <p:tavLst>
                                        <p:tav tm="0">
                                          <p:val>
                                            <p:fltVal val="0.5"/>
                                          </p:val>
                                        </p:tav>
                                        <p:tav tm="100000">
                                          <p:val>
                                            <p:strVal val="#ppt_x"/>
                                          </p:val>
                                        </p:tav>
                                      </p:tavLst>
                                    </p:anim>
                                    <p:anim calcmode="lin" valueType="num">
                                      <p:cBhvr>
                                        <p:cTn id="10" dur="3000" fill="hold"/>
                                        <p:tgtEl>
                                          <p:spTgt spid="4"/>
                                        </p:tgtEl>
                                        <p:attrNameLst>
                                          <p:attrName>ppt_y</p:attrName>
                                        </p:attrNameLst>
                                      </p:cBhvr>
                                      <p:tavLst>
                                        <p:tav tm="0">
                                          <p:val>
                                            <p:fltVal val="0.5"/>
                                          </p:val>
                                        </p:tav>
                                        <p:tav tm="100000">
                                          <p:val>
                                            <p:strVal val="#ppt_y"/>
                                          </p:val>
                                        </p:tav>
                                      </p:tavLst>
                                    </p:anim>
                                  </p:childTnLst>
                                </p:cTn>
                              </p:par>
                              <p:par>
                                <p:cTn id="11" presetID="35" presetClass="entr" presetSubtype="0" fill="hold" grpId="1"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style.rotation</p:attrName>
                                        </p:attrNameLst>
                                      </p:cBhvr>
                                      <p:tavLst>
                                        <p:tav tm="0">
                                          <p:val>
                                            <p:fltVal val="720"/>
                                          </p:val>
                                        </p:tav>
                                        <p:tav tm="100000">
                                          <p:val>
                                            <p:fltVal val="0"/>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anim calcmode="lin" valueType="num">
                                      <p:cBhvr>
                                        <p:cTn id="16" dur="3000" fill="hold"/>
                                        <p:tgtEl>
                                          <p:spTgt spid="4"/>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34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57900"/>
                            </p:stCondLst>
                            <p:childTnLst>
                              <p:par>
                                <p:cTn id="30" presetID="40" presetClass="entr" presetSubtype="0" fill="hold" grpId="0" nodeType="afterEffect">
                                  <p:stCondLst>
                                    <p:cond delay="50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7" y="0"/>
            <a:ext cx="5688013" cy="825500"/>
          </a:xfrm>
          <a:prstGeom prst="rect">
            <a:avLst/>
          </a:prstGeom>
        </p:spPr>
        <p:txBody>
          <a:bodyPr wrap="none" fromWordArt="1">
            <a:prstTxWarp prst="textDeflate">
              <a:avLst>
                <a:gd name="adj" fmla="val 24903"/>
              </a:avLst>
            </a:prstTxWarp>
            <a:scene3d>
              <a:camera prst="perspectiveRelaxedModerately"/>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2051052" y="1017589"/>
            <a:ext cx="5040313" cy="65563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475656" y="2281436"/>
            <a:ext cx="6264275" cy="658813"/>
          </a:xfrm>
          <a:prstGeom prst="rect">
            <a:avLst/>
          </a:prstGeom>
        </p:spPr>
        <p:txBody>
          <a:bodyPr wrap="none" fromWordArt="1">
            <a:prstTxWarp prst="textCanUp">
              <a:avLst>
                <a:gd name="adj" fmla="val 92004"/>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Costalero ( Abel Moreno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endParaRPr>
          </a:p>
        </p:txBody>
      </p:sp>
      <p:sp>
        <p:nvSpPr>
          <p:cNvPr id="78854" name="WordArt 6"/>
          <p:cNvSpPr>
            <a:spLocks noChangeArrowheads="1" noChangeShapeType="1" noTextEdit="1"/>
          </p:cNvSpPr>
          <p:nvPr/>
        </p:nvSpPr>
        <p:spPr bwMode="auto">
          <a:xfrm>
            <a:off x="1547664" y="3073524"/>
            <a:ext cx="6264696" cy="1080120"/>
          </a:xfrm>
          <a:prstGeom prst="rect">
            <a:avLst/>
          </a:prstGeom>
        </p:spPr>
        <p:txBody>
          <a:bodyPr wrap="none" fromWordArt="1">
            <a:prstTxWarp prst="textCanDown">
              <a:avLst>
                <a:gd name="adj" fmla="val 1802"/>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En el cielo de tus ojos ( Víctor Manuel Ferrer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1475656" y="4297660"/>
            <a:ext cx="5904607" cy="81768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Nuestro Padre Jesús ( Emilio Cebrián )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42" presetClass="entr" presetSubtype="0" fill="hold" nodeType="afterEffect">
                                  <p:stCondLst>
                                    <p:cond delay="500"/>
                                  </p:stCondLst>
                                  <p:childTnLst>
                                    <p:set>
                                      <p:cBhvr>
                                        <p:cTn id="26" dur="1" fill="hold">
                                          <p:stCondLst>
                                            <p:cond delay="0"/>
                                          </p:stCondLst>
                                        </p:cTn>
                                        <p:tgtEl>
                                          <p:spTgt spid="78854"/>
                                        </p:tgtEl>
                                        <p:attrNameLst>
                                          <p:attrName>style.visibility</p:attrName>
                                        </p:attrNameLst>
                                      </p:cBhvr>
                                      <p:to>
                                        <p:strVal val="visible"/>
                                      </p:to>
                                    </p:set>
                                    <p:animEffect transition="in" filter="fade">
                                      <p:cBhvr>
                                        <p:cTn id="27" dur="2000"/>
                                        <p:tgtEl>
                                          <p:spTgt spid="78854"/>
                                        </p:tgtEl>
                                      </p:cBhvr>
                                    </p:animEffect>
                                    <p:anim calcmode="lin" valueType="num">
                                      <p:cBhvr>
                                        <p:cTn id="28" dur="2000" fill="hold"/>
                                        <p:tgtEl>
                                          <p:spTgt spid="78854"/>
                                        </p:tgtEl>
                                        <p:attrNameLst>
                                          <p:attrName>ppt_x</p:attrName>
                                        </p:attrNameLst>
                                      </p:cBhvr>
                                      <p:tavLst>
                                        <p:tav tm="0">
                                          <p:val>
                                            <p:strVal val="#ppt_x"/>
                                          </p:val>
                                        </p:tav>
                                        <p:tav tm="100000">
                                          <p:val>
                                            <p:strVal val="#ppt_x"/>
                                          </p:val>
                                        </p:tav>
                                      </p:tavLst>
                                    </p:anim>
                                    <p:anim calcmode="lin" valueType="num">
                                      <p:cBhvr>
                                        <p:cTn id="29" dur="2000" fill="hold"/>
                                        <p:tgtEl>
                                          <p:spTgt spid="78854"/>
                                        </p:tgtEl>
                                        <p:attrNameLst>
                                          <p:attrName>ppt_y</p:attrName>
                                        </p:attrNameLst>
                                      </p:cBhvr>
                                      <p:tavLst>
                                        <p:tav tm="0">
                                          <p:val>
                                            <p:strVal val="#ppt_y+.1"/>
                                          </p:val>
                                        </p:tav>
                                        <p:tav tm="100000">
                                          <p:val>
                                            <p:strVal val="#ppt_y"/>
                                          </p:val>
                                        </p:tav>
                                      </p:tavLst>
                                    </p:anim>
                                  </p:childTnLst>
                                </p:cTn>
                              </p:par>
                            </p:childTnLst>
                          </p:cTn>
                        </p:par>
                        <p:par>
                          <p:cTn id="30" fill="hold">
                            <p:stCondLst>
                              <p:cond delay="9500"/>
                            </p:stCondLst>
                            <p:childTnLst>
                              <p:par>
                                <p:cTn id="31" presetID="10" presetClass="entr" presetSubtype="0" fill="hold" nodeType="afterEffect">
                                  <p:stCondLst>
                                    <p:cond delay="500"/>
                                  </p:stCondLst>
                                  <p:childTnLst>
                                    <p:set>
                                      <p:cBhvr>
                                        <p:cTn id="32" dur="1" fill="hold">
                                          <p:stCondLst>
                                            <p:cond delay="0"/>
                                          </p:stCondLst>
                                        </p:cTn>
                                        <p:tgtEl>
                                          <p:spTgt spid="78855"/>
                                        </p:tgtEl>
                                        <p:attrNameLst>
                                          <p:attrName>style.visibility</p:attrName>
                                        </p:attrNameLst>
                                      </p:cBhvr>
                                      <p:to>
                                        <p:strVal val="visible"/>
                                      </p:to>
                                    </p:set>
                                    <p:animEffect transition="in" filter="fade">
                                      <p:cBhvr>
                                        <p:cTn id="33"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8634494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Metro</Template>
  <TotalTime>0</TotalTime>
  <Words>2495</Words>
  <Application>Microsoft Office PowerPoint</Application>
  <PresentationFormat>Presentación en pantalla (16:10)</PresentationFormat>
  <Paragraphs>75</Paragraphs>
  <Slides>58</Slides>
  <Notes>0</Notes>
  <HiddenSlides>0</HiddenSlides>
  <MMClips>0</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58</vt:i4>
      </vt:variant>
    </vt:vector>
  </HeadingPairs>
  <TitlesOfParts>
    <vt:vector size="72" baseType="lpstr">
      <vt:lpstr>Arial</vt:lpstr>
      <vt:lpstr>Arial Black</vt:lpstr>
      <vt:lpstr>Consolas</vt:lpstr>
      <vt:lpstr>Corbel</vt:lpstr>
      <vt:lpstr>High Tower Text</vt:lpstr>
      <vt:lpstr>Highlight LET</vt:lpstr>
      <vt:lpstr>Kristen ITC</vt:lpstr>
      <vt:lpstr>Lucida Bright</vt:lpstr>
      <vt:lpstr>Times New Roman</vt:lpstr>
      <vt:lpstr>Wingdings</vt:lpstr>
      <vt:lpstr>Wingdings 2</vt:lpstr>
      <vt:lpstr>Wingdings 3</vt:lpstr>
      <vt:lpstr>Metro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183</cp:revision>
  <dcterms:created xsi:type="dcterms:W3CDTF">2016-11-02T23:46:46Z</dcterms:created>
  <dcterms:modified xsi:type="dcterms:W3CDTF">2025-03-21T11:54:00Z</dcterms:modified>
</cp:coreProperties>
</file>