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0" r:id="rId3"/>
    <p:sldId id="266" r:id="rId4"/>
    <p:sldId id="258" r:id="rId5"/>
    <p:sldId id="295" r:id="rId6"/>
    <p:sldId id="263" r:id="rId7"/>
    <p:sldId id="274" r:id="rId8"/>
    <p:sldId id="291" r:id="rId9"/>
    <p:sldId id="294" r:id="rId10"/>
    <p:sldId id="292" r:id="rId11"/>
    <p:sldId id="276" r:id="rId12"/>
    <p:sldId id="264" r:id="rId13"/>
    <p:sldId id="256" r:id="rId14"/>
    <p:sldId id="265" r:id="rId15"/>
    <p:sldId id="296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pXCJoGnuAIuTt87ymdD6w==" hashData="GQUThGEuUMWkw6ryanxvU8CgJ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879B0-4892-4F9A-B122-D455FEA8F0AF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AA8DA-56D1-4621-89A0-C7588E43C28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897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AA8DA-56D1-4621-89A0-C7588E43C280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001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BAA8DA-56D1-4621-89A0-C7588E43C280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2407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5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563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273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348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6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246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618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887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071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6496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784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15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8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50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46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871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504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08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97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265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56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82160-F4AC-46CE-8592-8451272E3906}" type="datetimeFigureOut">
              <a:rPr lang="es-ES" smtClean="0"/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C244D-CC56-49E8-ADEE-970F1E73B4B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2899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117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7.gif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http://www.elcastillodesanfernando.es/wp-content/uploads/2012/10/SANTA-ELE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346" y="-4530"/>
            <a:ext cx="9154345" cy="6862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84581" y="1340768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n w="1905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Santa</a:t>
            </a:r>
            <a:endParaRPr lang="es-ES" sz="6000" b="1" dirty="0">
              <a:ln w="1905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516216" y="2639314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n w="1905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Elena</a:t>
            </a:r>
            <a:endParaRPr lang="es-ES" sz="6000" b="1" dirty="0">
              <a:ln w="1905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96649" y="632053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8795" y="5802549"/>
            <a:ext cx="1254889" cy="92869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4333" y="5664130"/>
            <a:ext cx="1200150" cy="933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64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  <p:sndAc>
          <p:stSnd loop="1">
            <p:snd r:embed="rId3" name="London-or-Memory.wav"/>
          </p:stSnd>
        </p:sndAc>
      </p:transition>
    </mc:Choice>
    <mc:Fallback>
      <p:transition spd="slow">
        <p:circle/>
        <p:sndAc>
          <p:stSnd loop="1">
            <p:snd r:embed="rId3" name="London-or-Mem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4.bp.blogspot.com/_2ORuTB3rQ-Q/S-65bx4serI/AAAAAAAAAJk/BpCXfQe6Y60/s1600/imag5ER6Ten+%2815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3" y="0"/>
            <a:ext cx="4355975" cy="54039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1462788"/>
            <a:ext cx="4788023" cy="37856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Elena significa: "Antorcha Resplandeciente".</a:t>
            </a:r>
            <a:r>
              <a:rPr lang="es-ES" altLang="es-ES" sz="2400" dirty="0">
                <a:latin typeface="Verdana" pitchFamily="34" charset="0"/>
                <a:cs typeface="Arial" pitchFamily="34" charset="0"/>
              </a:rPr>
              <a:t> </a:t>
            </a:r>
            <a:r>
              <a:rPr lang="es-ES" alt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Esta gran santa se ha hecho famosa por haber sido la madre del emperador que les concedió la libertad a los cristianos, después de tres siglos de persecución, y por haber logrado encontrar la</a:t>
            </a:r>
            <a:r>
              <a:rPr lang="es-ES" altLang="es-ES" sz="2400" dirty="0">
                <a:latin typeface="Verdana" pitchFamily="34" charset="0"/>
                <a:cs typeface="Arial" pitchFamily="34" charset="0"/>
              </a:rPr>
              <a:t> </a:t>
            </a:r>
            <a:r>
              <a:rPr lang="es-ES" alt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Santa Cruz de Cristo en Jerusalén</a:t>
            </a: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49875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upload.wikimedia.org/wikipedia/commons/1/15/Francesco_Morandini_-_Saint_Helena_-_Walters_37109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-25952"/>
            <a:ext cx="5177690" cy="628913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5905" y="397401"/>
            <a:ext cx="4356095" cy="54476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dirty="0"/>
              <a:t/>
            </a:r>
            <a:br>
              <a:rPr lang="es-ES" sz="2800" dirty="0"/>
            </a:b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Santa Elena nació en el año 270 en Bitinia (hacia el sur de Rusia, junto al Mar Negro). Era hija de un hotelero, y especialmente hermosa. Y sucedió que llegó por esas tierras un general muy famoso del ejército romano, llamado Constancio Cloro, y se enamoró de Elena y se casó con ella. De su matrimonio nació un niño llamado Constantino, que se iba a hacer célebre en la historia por ser el que concedió la libertad a los cristianos.</a:t>
            </a:r>
            <a:b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32557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2.bp.blogspot.com/-d2t-Gt0tFN0/UC8FYQj_eDI/AAAAAAAACFQ/BqzSF7g8QxM/s1600/Santa+Ele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4804" y="228"/>
            <a:ext cx="4747027" cy="5877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32048" y="764704"/>
            <a:ext cx="4572000" cy="470898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Cuando ya llevaban un buen tiempo de matrimonio, sucedió que el emperador de Roma, Maximiliano, ofreció a Constancio Cloro, nombrarlo su más cercano colaborador, pero con la condición de que repudiara a su esposa Elena, y se casara con la hija de Maximiliano. Constancio, con tal de obtener tan alto puesto, repudió a Elena. Y así ella tuvo que estar durante 14 años abandonada y echada a un lado. Pero esto mismo la llevó a practicar una vida de santidad.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0375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Eleni\Desktop\bellisima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620688"/>
            <a:ext cx="5040560" cy="60016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Pero al morir Constancio Cloro, fue proclamado emperador por el ejército el hijo de Elena. Cuenta el historiador Eusebio de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Cesarea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que el general Constantino, hijo de Santa Elena, era pagano pero respetaba a los cristianos. Y que teniendo que presentar una terrible batalla contra el perseguidor </a:t>
            </a:r>
            <a:r>
              <a:rPr lang="es-E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Majencio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jefe de Roma, el año 311, la noche anterior a la batalla tuvo un sueño en el cual Cristo le mostraba una cruz luminosa en los aires y oyó una voz que le decía: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4859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leni\Desktop\bellisima\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950" y="0"/>
            <a:ext cx="916168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4149080"/>
            <a:ext cx="4572000" cy="150810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prstClr val="black"/>
                </a:solidFill>
                <a:latin typeface="Verdana" pitchFamily="34" charset="0"/>
                <a:cs typeface="Arial" pitchFamily="34" charset="0"/>
              </a:rPr>
              <a:t/>
            </a:r>
            <a:br>
              <a:rPr lang="es-ES" altLang="es-ES" dirty="0">
                <a:solidFill>
                  <a:prstClr val="black"/>
                </a:solidFill>
                <a:latin typeface="Verdana" pitchFamily="34" charset="0"/>
                <a:cs typeface="Arial" pitchFamily="34" charset="0"/>
              </a:rPr>
            </a:br>
            <a:endParaRPr lang="es-ES" altLang="es-ES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FF00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"</a:t>
            </a:r>
            <a:r>
              <a:rPr lang="es-ES" altLang="es-ES" sz="2800" b="1" dirty="0">
                <a:solidFill>
                  <a:srgbClr val="FF00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Confío en Cristo en quien cree mi madre Elena"</a:t>
            </a:r>
            <a:r>
              <a:rPr lang="es-ES" altLang="es-ES" sz="2800" b="1" dirty="0">
                <a:solidFill>
                  <a:prstClr val="black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632919" y="1556792"/>
            <a:ext cx="4485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"Con este signo vencerás"</a:t>
            </a:r>
            <a:endParaRPr lang="es-ES" altLang="es-ES" sz="2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89680" y="278092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Y que al empezar la batalla mandó colocar la cruz en varias banderas de los batallones y que exclamó:</a:t>
            </a:r>
            <a:endParaRPr lang="es-ES" alt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719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lahuelladigital.com/wp-content/uploads/2011/02/Constantino-y-la-Cru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560840" cy="492596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502550" y="5157192"/>
            <a:ext cx="7128792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alt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Constantino consiguió una fulgurante victoria contra los enemigos en el puente </a:t>
            </a:r>
            <a:r>
              <a:rPr lang="es-ES" altLang="es-E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Milvio</a:t>
            </a:r>
            <a:r>
              <a:rPr lang="es-ES" alt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en Roma.</a:t>
            </a:r>
            <a:br>
              <a:rPr lang="es-ES" alt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s-ES" alt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s-ES" alt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5848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amicspaola.com/pubimg/Image/constanti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84" y="0"/>
            <a:ext cx="8609072" cy="4946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6034" y="4437112"/>
            <a:ext cx="9241973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 nuevo emperador decretó que la religión católica tendría en adelante plena libertad (año 313), y con este decreto terminaron tres siglos de crueles y sangrientas persecuciones que los emperadores romanos habían hecho contra la Iglesia de Cristo. </a:t>
            </a:r>
          </a:p>
        </p:txBody>
      </p:sp>
    </p:spTree>
    <p:extLst>
      <p:ext uri="{BB962C8B-B14F-4D97-AF65-F5344CB8AC3E}">
        <p14:creationId xmlns:p14="http://schemas.microsoft.com/office/powerpoint/2010/main" val="242382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VjCG0qChcAo/Tkx_bRtAmsI/AAAAAAAAAvE/BhDk527z1a8/s1600/Santa+Elena+y+el+Emperador+Constanti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9" y="0"/>
            <a:ext cx="7344816" cy="49411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509120"/>
            <a:ext cx="9167935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Constantino amaba inmensamente a su madre Elena y la nombró Augusta o Emperatriz, y mandó hacer monedas con la figura de ella, y le dio plenos poderes para que empleara el dinero del gobierno en las obras buenas que ella quisiera.</a:t>
            </a:r>
          </a:p>
        </p:txBody>
      </p:sp>
    </p:spTree>
    <p:extLst>
      <p:ext uri="{BB962C8B-B14F-4D97-AF65-F5344CB8AC3E}">
        <p14:creationId xmlns:p14="http://schemas.microsoft.com/office/powerpoint/2010/main" val="871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3.bp.blogspot.com/-40uwWYTPxnw/Tkx_RJNxSgI/AAAAAAAAAvA/gLrOgDL7uVE/s1600/Santa+Elena+y+la+Vera+Cru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259832"/>
            <a:ext cx="3704186" cy="49693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0992" y="5261181"/>
            <a:ext cx="9073008" cy="16312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Elena, que se había convertido al cristianismo, se fue a Jerusalén, y allá con los obreros, que su hijo, el emperador le proporcionó, se dedicó a excavar en el sitio donde había estado el monte Calvario, y allá encontró la Cruz en la cual habían crucificado a Jesucristo (por eso la pintan con una cruz en la mano). </a:t>
            </a:r>
          </a:p>
        </p:txBody>
      </p:sp>
    </p:spTree>
    <p:extLst>
      <p:ext uri="{BB962C8B-B14F-4D97-AF65-F5344CB8AC3E}">
        <p14:creationId xmlns:p14="http://schemas.microsoft.com/office/powerpoint/2010/main" val="339912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31840" y="1886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/>
            </a:r>
            <a:br>
              <a:rPr lang="es-ES" dirty="0"/>
            </a:br>
            <a:endParaRPr lang="es-ES" dirty="0" smtClean="0"/>
          </a:p>
        </p:txBody>
      </p:sp>
      <p:pic>
        <p:nvPicPr>
          <p:cNvPr id="7" name="Picture 2" descr="http://www.corazones.org/liturgia/z_imagenes/a_santos/sta_ele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4817504" cy="523095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1149558"/>
            <a:ext cx="3384376" cy="31085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En Tierra Santa hizo construir tres templos: Uno en el Calvario, otro en el Monte de los Olivos y el tercero en Belén.</a:t>
            </a:r>
          </a:p>
        </p:txBody>
      </p:sp>
    </p:spTree>
    <p:extLst>
      <p:ext uri="{BB962C8B-B14F-4D97-AF65-F5344CB8AC3E}">
        <p14:creationId xmlns:p14="http://schemas.microsoft.com/office/powerpoint/2010/main" val="269739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blesa.info/fotos/rg-santaele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8781" y="88528"/>
            <a:ext cx="3951079" cy="56276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95536" y="794434"/>
            <a:ext cx="4572000" cy="452431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/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Dice San Ambrosio que Santa Elena aunque era la madre del emperador, vestía siempre con mucha sencillez y se mezclaba con la gente pobre, y aprovechaba de todo el dinero que su hijo le daba para hacer limosnas entre los necesitados. Que era supremamente piadosa y pasaba muchas horas en el templo rezando.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97677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923928" y="19888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>
              <a:effectLst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11960" y="40050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1026" name="Picture 2" descr="C:\Users\Eleni\Desktop\bellisima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discountcatholicstore.com/images/XL/HC9-095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72" b="100000" l="2345" r="96552">
                        <a14:foregroundMark x1="59862" y1="13720" x2="59862" y2="13720"/>
                        <a14:foregroundMark x1="59724" y1="13415" x2="61793" y2="5945"/>
                        <a14:foregroundMark x1="55724" y1="2591" x2="96000" y2="16616"/>
                        <a14:foregroundMark x1="96000" y1="16768" x2="76000" y2="94665"/>
                        <a14:foregroundMark x1="76552" y1="95884" x2="46621" y2="85671"/>
                        <a14:foregroundMark x1="46897" y1="84451" x2="44690" y2="47713"/>
                        <a14:foregroundMark x1="46621" y1="48628" x2="56276" y2="3201"/>
                        <a14:foregroundMark x1="59172" y1="28659" x2="48690" y2="80640"/>
                        <a14:foregroundMark x1="71724" y1="33079" x2="71724" y2="33079"/>
                        <a14:foregroundMark x1="71034" y1="32927" x2="70759" y2="56250"/>
                        <a14:foregroundMark x1="44552" y1="33689" x2="45517" y2="6555"/>
                        <a14:foregroundMark x1="45517" y1="6555" x2="5931" y2="6098"/>
                        <a14:backgroundMark x1="47862" y1="31555" x2="47862" y2="315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6897"/>
            <a:ext cx="7416823" cy="686861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i950.photobucket.com/albums/ad343/elrinconcito/gifs/Amor/Corazones/GIF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4352687"/>
            <a:ext cx="84772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i950.photobucket.com/albums/ad343/elrinconcito/gifs/Amor/Corazones/GIF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627413"/>
            <a:ext cx="84772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i950.photobucket.com/albums/ad343/elrinconcito/gifs/Amor/Corazones/GIF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2286" y="2069604"/>
            <a:ext cx="84772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i950.photobucket.com/albums/ad343/elrinconcito/gifs/Amor/Corazones/GIF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5689" y="4308945"/>
            <a:ext cx="84772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i950.photobucket.com/albums/ad343/elrinconcito/gifs/Amor/Corazones/GIF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13" y="3645024"/>
            <a:ext cx="84772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i950.photobucket.com/albums/ad343/elrinconcito/gifs/Amor/Corazones/GIF0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713" y="1297791"/>
            <a:ext cx="847725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4333" y="5664130"/>
            <a:ext cx="1200150" cy="933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39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517767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446</Words>
  <Application>Microsoft Office PowerPoint</Application>
  <PresentationFormat>Presentación en pantalla (4:3)</PresentationFormat>
  <Paragraphs>50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25</cp:revision>
  <dcterms:created xsi:type="dcterms:W3CDTF">2014-08-18T22:36:08Z</dcterms:created>
  <dcterms:modified xsi:type="dcterms:W3CDTF">2014-08-19T18:01:55Z</dcterms:modified>
</cp:coreProperties>
</file>