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17"/>
  </p:notesMasterIdLst>
  <p:sldIdLst>
    <p:sldId id="276" r:id="rId3"/>
    <p:sldId id="256" r:id="rId4"/>
    <p:sldId id="273" r:id="rId5"/>
    <p:sldId id="258" r:id="rId6"/>
    <p:sldId id="275" r:id="rId7"/>
    <p:sldId id="259" r:id="rId8"/>
    <p:sldId id="271" r:id="rId9"/>
    <p:sldId id="260" r:id="rId10"/>
    <p:sldId id="272" r:id="rId11"/>
    <p:sldId id="261" r:id="rId12"/>
    <p:sldId id="274" r:id="rId13"/>
    <p:sldId id="262" r:id="rId14"/>
    <p:sldId id="267" r:id="rId15"/>
    <p:sldId id="268" r:id="rId16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  <a:srgbClr val="0000FF"/>
    <a:srgbClr val="FFFFCC"/>
    <a:srgbClr val="FFFF99"/>
    <a:srgbClr val="D925C4"/>
    <a:srgbClr val="00FFFF"/>
    <a:srgbClr val="FF6699"/>
    <a:srgbClr val="FFCCCC"/>
    <a:srgbClr val="FF99CC"/>
    <a:srgbClr val="6600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1" d="100"/>
          <a:sy n="71" d="100"/>
        </p:scale>
        <p:origin x="61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56B6480-226B-4E58-A4AA-1B6D3ACB3E9D}" type="datetimeFigureOut">
              <a:rPr lang="es-ES" smtClean="0"/>
              <a:t>04/07/2015</a:t>
            </a:fld>
            <a:endParaRPr lang="es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05A4214-2242-4662-9755-3BCC24AE069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61019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05A4214-2242-4662-9755-3BCC24AE0693}" type="slidenum">
              <a:rPr lang="es-ES" smtClean="0"/>
              <a:t>13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284533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70A5-93F1-4F67-946D-3FD43D0D2C0D}" type="datetimeFigureOut">
              <a:rPr lang="es-ES" smtClean="0"/>
              <a:t>04/07/2015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F0076-A42F-4C86-BA83-46A9C037261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2162808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70A5-93F1-4F67-946D-3FD43D0D2C0D}" type="datetimeFigureOut">
              <a:rPr lang="es-ES" smtClean="0"/>
              <a:t>04/07/2015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F0076-A42F-4C86-BA83-46A9C037261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86586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70A5-93F1-4F67-946D-3FD43D0D2C0D}" type="datetimeFigureOut">
              <a:rPr lang="es-ES" smtClean="0"/>
              <a:t>04/07/2015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F0076-A42F-4C86-BA83-46A9C037261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902805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70A5-93F1-4F67-946D-3FD43D0D2C0D}" type="datetimeFigureOut">
              <a:rPr lang="es-ES" smtClean="0"/>
              <a:t>04/07/2015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F0076-A42F-4C86-BA83-46A9C037261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72766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70A5-93F1-4F67-946D-3FD43D0D2C0D}" type="datetimeFigureOut">
              <a:rPr lang="es-ES" smtClean="0"/>
              <a:t>04/07/2015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F0076-A42F-4C86-BA83-46A9C037261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145727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70A5-93F1-4F67-946D-3FD43D0D2C0D}" type="datetimeFigureOut">
              <a:rPr lang="es-ES" smtClean="0"/>
              <a:t>04/07/2015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F0076-A42F-4C86-BA83-46A9C037261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14571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70A5-93F1-4F67-946D-3FD43D0D2C0D}" type="datetimeFigureOut">
              <a:rPr lang="es-ES" smtClean="0"/>
              <a:t>04/07/2015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F0076-A42F-4C86-BA83-46A9C037261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112744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70A5-93F1-4F67-946D-3FD43D0D2C0D}" type="datetimeFigureOut">
              <a:rPr lang="es-ES" smtClean="0"/>
              <a:t>04/07/2015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F0076-A42F-4C86-BA83-46A9C037261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711899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70A5-93F1-4F67-946D-3FD43D0D2C0D}" type="datetimeFigureOut">
              <a:rPr lang="es-ES" smtClean="0"/>
              <a:t>04/07/2015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F0076-A42F-4C86-BA83-46A9C037261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65703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70A5-93F1-4F67-946D-3FD43D0D2C0D}" type="datetimeFigureOut">
              <a:rPr lang="es-ES" smtClean="0"/>
              <a:t>04/07/2015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F0076-A42F-4C86-BA83-46A9C037261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61708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70A5-93F1-4F67-946D-3FD43D0D2C0D}" type="datetimeFigureOut">
              <a:rPr lang="es-ES" smtClean="0"/>
              <a:t>04/07/2015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7F0076-A42F-4C86-BA83-46A9C037261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6896941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2882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5D70A5-93F1-4F67-946D-3FD43D0D2C0D}" type="datetimeFigureOut">
              <a:rPr lang="es-ES" smtClean="0"/>
              <a:t>04/07/2015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7F0076-A42F-4C86-BA83-46A9C037261D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1497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 smtClean="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367976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microsoft.com/office/2007/relationships/hdphoto" Target="../media/hdphoto1.wdp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eg"/><Relationship Id="rId5" Type="http://schemas.openxmlformats.org/officeDocument/2006/relationships/image" Target="../media/image7.gif"/><Relationship Id="rId4" Type="http://schemas.openxmlformats.org/officeDocument/2006/relationships/hyperlink" Target="http://s250.photobucket.com/albums/gg262/smotocel/?action=view&amp;current=291694f481540e65eea03fb536c8adda-1.gif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28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microsoft.com/office/2007/relationships/hdphoto" Target="../media/hdphoto3.wdp"/><Relationship Id="rId5" Type="http://schemas.openxmlformats.org/officeDocument/2006/relationships/image" Target="../media/image27.png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gi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http://lh4.ggpht.com/-wo8wSt-gcvI/VOQBsptVYQI/AAAAAAAAipo/aXNwc9HY2P4/s640/1234454_502903979797906_350722536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121" y="0"/>
            <a:ext cx="12308113" cy="6858000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https://redmundialcristianadeoracion.files.wordpress.com/2014/06/espiritu-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0624457" y="-1"/>
            <a:ext cx="1567543" cy="18723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://3.bp.blogspot.com/-MiCGW6BP2-U/UZJVmXw9_5I/AAAAAAAABJM/86RsvM6kZko/s1600/www.rosario.org.mx.jpe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306286" cy="2002971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://viirtus.com/wp-content/uploads/2012/03/125.jpg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9351" b="100000" l="0" r="97750">
                        <a14:foregroundMark x1="82500" y1="72208" x2="82500" y2="72208"/>
                        <a14:foregroundMark x1="83500" y1="80000" x2="83500" y2="80000"/>
                        <a14:foregroundMark x1="62750" y1="80000" x2="62750" y2="80000"/>
                        <a14:foregroundMark x1="86750" y1="60779" x2="86750" y2="60779"/>
                        <a14:foregroundMark x1="92250" y1="45974" x2="92250" y2="45974"/>
                        <a14:foregroundMark x1="89000" y1="50649" x2="89000" y2="50649"/>
                        <a14:foregroundMark x1="65000" y1="74545" x2="65000" y2="74545"/>
                        <a14:foregroundMark x1="49750" y1="91429" x2="49750" y2="91429"/>
                        <a14:foregroundMark x1="43000" y1="77922" x2="43000" y2="77922"/>
                        <a14:foregroundMark x1="38750" y1="73247" x2="38750" y2="73247"/>
                        <a14:foregroundMark x1="19000" y1="63117" x2="19000" y2="63117"/>
                        <a14:foregroundMark x1="4750" y1="41558" x2="4750" y2="41558"/>
                        <a14:foregroundMark x1="90250" y1="84675" x2="90250" y2="84675"/>
                        <a14:foregroundMark x1="93500" y1="92727" x2="93500" y2="92727"/>
                        <a14:backgroundMark x1="2750" y1="24935" x2="2750" y2="24935"/>
                        <a14:backgroundMark x1="2750" y1="31429" x2="2750" y2="31429"/>
                        <a14:backgroundMark x1="1750" y1="41818" x2="6250" y2="522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0778" b="6251"/>
          <a:stretch/>
        </p:blipFill>
        <p:spPr bwMode="auto">
          <a:xfrm>
            <a:off x="-190121" y="5384800"/>
            <a:ext cx="1844749" cy="1473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ángulo 3"/>
          <p:cNvSpPr/>
          <p:nvPr/>
        </p:nvSpPr>
        <p:spPr>
          <a:xfrm>
            <a:off x="3468539" y="725714"/>
            <a:ext cx="5371033" cy="229325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ArchUp">
              <a:avLst>
                <a:gd name="adj" fmla="val 10337409"/>
              </a:avLst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es-ES" sz="9600" b="1" cap="none" spc="0" dirty="0" smtClean="0">
                <a:ln/>
                <a:solidFill>
                  <a:srgbClr val="0000FF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Reflexiones</a:t>
            </a:r>
            <a:endParaRPr lang="es-ES" sz="9600" b="1" cap="none" spc="0" dirty="0">
              <a:ln/>
              <a:solidFill>
                <a:srgbClr val="0000FF"/>
              </a:solidFill>
              <a:effectLst>
                <a:glow rad="101600">
                  <a:srgbClr val="FFFF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149697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00">
        <p:sndAc>
          <p:stSnd>
            <p:snd r:embed="rId2" name="08_DAME TUS OJOS - PISTA.wav"/>
          </p:stSnd>
        </p:sndAc>
      </p:transition>
    </mc:Choice>
    <mc:Fallback>
      <p:transition spd="slow" advTm="8000">
        <p:sndAc>
          <p:stSnd>
            <p:snd r:embed="rId2" name="08_DAME TUS OJOS - PIST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lh3.googleusercontent.com/-4mp8aXzEMwU/VOsO71I4CWI/AAAAAAADCzs/FISX7s6gcek/w320-h208-no/15%2B-%2B1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1" t="976" r="515" b="1021"/>
          <a:stretch/>
        </p:blipFill>
        <p:spPr bwMode="auto">
          <a:xfrm>
            <a:off x="1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uadroTexto 6"/>
          <p:cNvSpPr txBox="1"/>
          <p:nvPr/>
        </p:nvSpPr>
        <p:spPr>
          <a:xfrm>
            <a:off x="3929213" y="2077972"/>
            <a:ext cx="26221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600" b="1" dirty="0">
                <a:solidFill>
                  <a:schemeClr val="bg1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L</a:t>
            </a:r>
            <a:r>
              <a:rPr lang="es-ES" sz="3600" b="1" dirty="0" smtClean="0">
                <a:solidFill>
                  <a:schemeClr val="bg1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a llave que abre la puerta se llama fe</a:t>
            </a:r>
          </a:p>
          <a:p>
            <a:r>
              <a:rPr lang="es-ES" sz="3600" b="1" dirty="0" smtClean="0">
                <a:solidFill>
                  <a:schemeClr val="bg1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      y……</a:t>
            </a:r>
            <a:endParaRPr lang="es-ES" sz="3600" b="1" dirty="0">
              <a:solidFill>
                <a:schemeClr val="bg1"/>
              </a:solidFill>
              <a:effectLst>
                <a:glow rad="228600">
                  <a:schemeClr val="tx1"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124" name="Picture 4" descr="https://encrypted-tbn1.gstatic.com/images?q=tbn:ANd9GcQUpASFJRRpQ_UN_xcAdyhvv2dprOArgde9BquHk-J_lMwgNi48W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53782" y="2716306"/>
            <a:ext cx="1835981" cy="2367592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ángulo 7"/>
          <p:cNvSpPr/>
          <p:nvPr/>
        </p:nvSpPr>
        <p:spPr>
          <a:xfrm rot="20998209">
            <a:off x="7301080" y="1387787"/>
            <a:ext cx="277457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3600" dirty="0" smtClean="0">
                <a:solidFill>
                  <a:schemeClr val="bg1"/>
                </a:solidFill>
                <a:effectLst>
                  <a:glow rad="228600">
                    <a:schemeClr val="tx1"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El único que  que te conduce al cielo se llama Jesucristo..!!</a:t>
            </a:r>
            <a:endParaRPr lang="es-ES" sz="3600" dirty="0">
              <a:solidFill>
                <a:schemeClr val="bg1"/>
              </a:solidFill>
              <a:effectLst>
                <a:glow rad="228600">
                  <a:schemeClr val="tx1"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9" name="Picture 9" descr="Photobucket">
            <a:hlinkClick r:id="rId4"/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0344" y="964653"/>
            <a:ext cx="1361750" cy="1302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2" descr="http://hoithanh.com/Home/images/stories/2014/thang12/a/jesus-hands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1" cy="685800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http://hoithanh.com/Home/images/stories/2014/thang12/a/jesus-hands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8996" y="1428617"/>
            <a:ext cx="7422776" cy="459889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17270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7000"/>
    </mc:Choice>
    <mc:Fallback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54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xit" presetSubtype="2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s://images-blogger-opensocial.googleusercontent.com/gadgets/proxy?url=http%3A%2F%2F3.bp.blogspot.com%2F-vRPTO1g6sJQ%2FUg1npD-JLyI%2FAAAAAAAALtA%2FdspPsnCsHog%2Fs1600%2FNi%25C3%25B1osconJesus02.jpg&amp;container=blogger&amp;gadget=a&amp;rewriteMime=image%2F*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2192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7493467" y="174812"/>
            <a:ext cx="425926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ln>
                  <a:solidFill>
                    <a:sysClr val="windowText" lastClr="000000"/>
                  </a:solidFill>
                </a:ln>
                <a:effectLst>
                  <a:glow rad="228600">
                    <a:srgbClr val="00FFFF">
                      <a:alpha val="40000"/>
                    </a:srgbClr>
                  </a:glow>
                </a:effectLst>
                <a:latin typeface="Monotype Corsiva" panose="03010101010201010101" pitchFamily="66" charset="0"/>
              </a:rPr>
              <a:t>Señor si algún día pierdo las esperanzas ayúdame a recordar que tus planes son mejor que los míos</a:t>
            </a:r>
            <a:endParaRPr lang="es-ES" sz="3200" b="1" dirty="0">
              <a:ln>
                <a:solidFill>
                  <a:sysClr val="windowText" lastClr="000000"/>
                </a:solidFill>
              </a:ln>
              <a:effectLst>
                <a:glow rad="228600">
                  <a:srgbClr val="00FFFF">
                    <a:alpha val="4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5126" name="Picture 6" descr="http://thumbs.dreamstime.com/x/open-holy-bible-glowing-cross-middle-wooden-deck-4146410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87" r="16608" b="10916"/>
          <a:stretch/>
        </p:blipFill>
        <p:spPr bwMode="auto">
          <a:xfrm>
            <a:off x="1" y="3542969"/>
            <a:ext cx="6225988" cy="3339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6" descr="http://thumbs.dreamstime.com/x/open-holy-bible-glowing-cross-middle-wooden-deck-4146410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87" r="16608" b="10916"/>
          <a:stretch/>
        </p:blipFill>
        <p:spPr bwMode="auto">
          <a:xfrm>
            <a:off x="-1" y="11737"/>
            <a:ext cx="6225986" cy="3551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6" descr="http://thumbs.dreamstime.com/x/open-holy-bible-glowing-cross-middle-wooden-deck-4146410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87" r="16608" b="10916"/>
          <a:stretch/>
        </p:blipFill>
        <p:spPr bwMode="auto">
          <a:xfrm flipH="1">
            <a:off x="6225984" y="3542970"/>
            <a:ext cx="5966011" cy="33397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http://thumbs.dreamstime.com/x/open-holy-bible-glowing-cross-middle-wooden-deck-41464102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287" r="16608" b="10916"/>
          <a:stretch/>
        </p:blipFill>
        <p:spPr bwMode="auto">
          <a:xfrm flipH="1">
            <a:off x="6225990" y="12382"/>
            <a:ext cx="5966010" cy="35645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8476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7000"/>
    </mc:Choice>
    <mc:Fallback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fbcdn-sphotos-f-a.akamaihd.net/hphotos-ak-xpf1/v/t1.0-9/p480x480/11082588_607822412653767_7553814676896365485_n.jpg?oh=6793af874bca19648638de604bbc198c&amp;oe=55A357DE&amp;__gda__=1437665891_e221c922646f906962585ef5e4f2514d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98"/>
            <a:ext cx="6052455" cy="6852502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8486057" y="138511"/>
            <a:ext cx="34987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FF00"/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Háblale a tu problema de la grandeza de Dios</a:t>
            </a:r>
            <a:endParaRPr lang="es-ES" sz="3200" b="1" dirty="0">
              <a:solidFill>
                <a:srgbClr val="FFFF00"/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52455" y="-2749"/>
            <a:ext cx="6139543" cy="68525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8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8000"/>
    </mc:Choice>
    <mc:Fallback>
      <p:transition spd="slow" advTm="1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loscuatroelementos.files.wordpress.com/2007/12/libro-manantial-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315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ángulo 1"/>
          <p:cNvSpPr/>
          <p:nvPr/>
        </p:nvSpPr>
        <p:spPr>
          <a:xfrm>
            <a:off x="6880411" y="574342"/>
            <a:ext cx="3567953" cy="206210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r>
              <a:rPr lang="es-ES" sz="3200" b="1" dirty="0">
                <a:ln/>
                <a:solidFill>
                  <a:srgbClr val="FFFF99"/>
                </a:solidFill>
                <a:effectLst/>
                <a:latin typeface="Monotype Corsiva" panose="03010101010201010101" pitchFamily="66" charset="0"/>
              </a:rPr>
              <a:t>Porque contigo está el MANANTIAL de la vida; En tu luz veremos la </a:t>
            </a:r>
            <a:r>
              <a:rPr lang="es-ES" sz="3200" b="1" dirty="0" smtClean="0">
                <a:ln/>
                <a:solidFill>
                  <a:srgbClr val="FFFF99"/>
                </a:solidFill>
                <a:effectLst/>
                <a:latin typeface="Monotype Corsiva" panose="03010101010201010101" pitchFamily="66" charset="0"/>
              </a:rPr>
              <a:t>luz.</a:t>
            </a:r>
            <a:endParaRPr lang="es-ES" sz="3200" b="1" dirty="0">
              <a:ln/>
              <a:solidFill>
                <a:srgbClr val="FFFF00"/>
              </a:solidFill>
              <a:effectLst/>
              <a:latin typeface="Monotype Corsiva" panose="03010101010201010101" pitchFamily="66" charset="0"/>
            </a:endParaRPr>
          </a:p>
        </p:txBody>
      </p:sp>
      <p:pic>
        <p:nvPicPr>
          <p:cNvPr id="2054" name="Picture 6" descr="http://imagenesdejesuss.com/wp-content/uploads/2011/11/Jes_s_siempre_est_con_nosotros-500x389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169" t="8115" r="7266" b="44705"/>
          <a:stretch/>
        </p:blipFill>
        <p:spPr bwMode="auto">
          <a:xfrm>
            <a:off x="10354235" y="852358"/>
            <a:ext cx="1837765" cy="2427943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http://api.ning.com/files/wZwY6fPAXFtcJCFgWBPiaWvJ*inndVlJZdk*ojBsvaA44ksZU4HdW79qXM*gfSbrnf3ajJR1gDJIsYDXzU4OYA-kNHdpzpLY/espirituypalabra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0159" y="-94129"/>
            <a:ext cx="12492318" cy="740932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81406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7000"/>
    </mc:Choice>
    <mc:Fallback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3000"/>
                                        <p:tgtEl>
                                          <p:spTgt spid="20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" decel="100000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00" accel="100000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2.bp.blogspot.com/-W2-mLpVJBYU/Txs1YRa6eGI/AAAAAAAAAFs/MxfhT5cDc40/s1600/amor_dio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234015" y="76920"/>
            <a:ext cx="11989547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FFFF99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Mientras más difícil se haga el camino, Dios multiplicará mis fuerzas, y mientras más fuertes se hagan mis pruebas mas grande será mi victoria</a:t>
            </a:r>
            <a:endParaRPr lang="es-ES" sz="3200" b="1" dirty="0">
              <a:solidFill>
                <a:srgbClr val="FFFF99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146" name="Picture 2" descr="https://encrypted-tbn0.gstatic.com/images?q=tbn:ANd9GcR5FFxNtNZIbmf-cqB4cYo0EMPuDbkEtN8b_zr92h_bh1jZ9gu27A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30" b="4108"/>
          <a:stretch/>
        </p:blipFill>
        <p:spPr bwMode="auto">
          <a:xfrm>
            <a:off x="0" y="-7257"/>
            <a:ext cx="6228789" cy="6914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s://encrypted-tbn0.gstatic.com/images?q=tbn:ANd9GcR5FFxNtNZIbmf-cqB4cYo0EMPuDbkEtN8b_zr92h_bh1jZ9gu27A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730" b="4108"/>
          <a:stretch/>
        </p:blipFill>
        <p:spPr bwMode="auto">
          <a:xfrm flipH="1">
            <a:off x="6228788" y="0"/>
            <a:ext cx="5994773" cy="6906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478490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7000"/>
    </mc:Choice>
    <mc:Fallback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www.seminariodepalencia.es/wp-content/uploads/2012/04/Jes%C3%BAs-y-la-Samaritan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9816353" y="111398"/>
            <a:ext cx="2375647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chemeClr val="accent4">
                    <a:lumMod val="20000"/>
                    <a:lumOff val="80000"/>
                  </a:schemeClr>
                </a:solidFill>
                <a:effectLst>
                  <a:glow rad="101600">
                    <a:schemeClr val="tx1">
                      <a:alpha val="60000"/>
                    </a:schemeClr>
                  </a:glow>
                </a:effectLst>
                <a:latin typeface="Monotype Corsiva" panose="03010101010201010101" pitchFamily="66" charset="0"/>
              </a:rPr>
              <a:t>A veces las lagrimas son necesaria, estas te ayudan a saber que realmente eres débil, y que Dios es el único que en verdad te hace fuerte.</a:t>
            </a:r>
            <a:endParaRPr lang="es-ES" sz="3200" b="1" dirty="0">
              <a:solidFill>
                <a:schemeClr val="accent4">
                  <a:lumMod val="20000"/>
                  <a:lumOff val="80000"/>
                </a:schemeClr>
              </a:solidFill>
              <a:effectLst>
                <a:glow rad="101600">
                  <a:schemeClr val="tx1">
                    <a:alpha val="6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3082" name="Picture 10" descr="http://1.bp.blogspot.com/-e5SDa34PAEs/TwU3nTwvL8I/AAAAAAAAWG4/dtYxrqhvHJg/s1600/ESPIRITU+SANT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6091518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10" descr="http://1.bp.blogspot.com/-e5SDa34PAEs/TwU3nTwvL8I/AAAAAAAAWG4/dtYxrqhvHJg/s1600/ESPIRITU+SANT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91518" y="0"/>
            <a:ext cx="6100482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8775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7000"/>
    </mc:Choice>
    <mc:Fallback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i.ytimg.com/vi/qMLIdqA762U/maxresdefaul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2000" cy="6982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295835" y="3127993"/>
            <a:ext cx="3899647" cy="3539430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perspectiveContrastingRightFacing"/>
              <a:lightRig rig="threePt" dir="t"/>
            </a:scene3d>
          </a:bodyPr>
          <a:lstStyle/>
          <a:p>
            <a:r>
              <a:rPr lang="es-ES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101600">
                    <a:srgbClr val="FF33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Cuando pases por una </a:t>
            </a:r>
          </a:p>
          <a:p>
            <a:r>
              <a:rPr lang="es-ES" sz="3200" b="1" dirty="0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101600">
                    <a:srgbClr val="FF33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dura prueba y te preguntes donde está Dios, recuerda que el maestro siempre está en silencio durante el </a:t>
            </a:r>
            <a:r>
              <a:rPr lang="es-ES" sz="3200" b="1" dirty="0" err="1" smtClean="0"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glow rad="101600">
                    <a:srgbClr val="FF33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exámen</a:t>
            </a:r>
            <a:endParaRPr lang="es-ES" sz="3200" b="1" dirty="0">
              <a:solidFill>
                <a:schemeClr val="accent4">
                  <a:lumMod val="60000"/>
                  <a:lumOff val="40000"/>
                </a:schemeClr>
              </a:solidFill>
              <a:effectLst>
                <a:glow rad="101600">
                  <a:srgbClr val="FF33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" name="Picture 2" descr="http://t2.kn3.net/taringa/4/6/1/8/5/2/romi_martinez23/236x177_14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8630" y="3534032"/>
            <a:ext cx="6233369" cy="3400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t2.kn3.net/taringa/4/6/1/8/5/2/romi_martinez23/236x177_14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9877"/>
            <a:ext cx="5958632" cy="36386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t2.kn3.net/taringa/4/6/1/8/5/2/romi_martinez23/236x177_14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8631" y="29877"/>
            <a:ext cx="6233369" cy="35041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t2.kn3.net/taringa/4/6/1/8/5/2/romi_martinez23/236x177_14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367" y="3644980"/>
            <a:ext cx="5958632" cy="3313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08902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7000"/>
    </mc:Choice>
    <mc:Fallback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 descr="http://4.bp.blogspot.com/-Om3_Erio-II/TcrRmOphWJI/AAAAAAAAABw/RbQDL5Sm7Lg/s320/1121952nimated_stairway_to_heaven_b%255B1%255D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/>
          <p:cNvSpPr txBox="1"/>
          <p:nvPr/>
        </p:nvSpPr>
        <p:spPr>
          <a:xfrm>
            <a:off x="97585" y="147918"/>
            <a:ext cx="425926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 smtClean="0">
                <a:solidFill>
                  <a:srgbClr val="00FFFF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onotype Corsiva" panose="03010101010201010101" pitchFamily="66" charset="0"/>
              </a:rPr>
              <a:t>¿Qué más tiene que hacer  Dios para demostrarte que te ama?</a:t>
            </a:r>
            <a:endParaRPr lang="es-ES" sz="3200" b="1" dirty="0">
              <a:solidFill>
                <a:srgbClr val="00FFFF"/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4104" name="Picture 8" descr="http://1.bp.blogspot.com/-tSRXfmZ-C9s/UTpWLb72rpI/AAAAAAAAAH8/FWYzw5YWMys/s1600/Ama+al+mundo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36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68767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7000"/>
    </mc:Choice>
    <mc:Fallback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http://www.imagenesbonitas.name/covers/preview/imagenes-de-jesus-siempre-amen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608"/>
          <a:stretch/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lioncor.files.wordpress.com/2012/01/conciencia-limpia1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9914" b="99138" l="9836" r="98244">
                        <a14:foregroundMark x1="81733" y1="33477" x2="81733" y2="33477"/>
                        <a14:foregroundMark x1="79859" y1="38506" x2="79859" y2="38506"/>
                        <a14:foregroundMark x1="78454" y1="46408" x2="78454" y2="46408"/>
                        <a14:foregroundMark x1="63700" y1="62069" x2="63700" y2="62069"/>
                        <a14:foregroundMark x1="57143" y1="62069" x2="57143" y2="62069"/>
                        <a14:foregroundMark x1="54567" y1="64080" x2="54567" y2="64080"/>
                        <a14:foregroundMark x1="49532" y1="69397" x2="49532" y2="69397"/>
                        <a14:foregroundMark x1="45316" y1="67816" x2="45316" y2="67816"/>
                        <a14:foregroundMark x1="41686" y1="65661" x2="41686" y2="65661"/>
                        <a14:foregroundMark x1="64520" y1="69397" x2="64520" y2="69397"/>
                        <a14:foregroundMark x1="71311" y1="69397" x2="71311" y2="69397"/>
                        <a14:backgroundMark x1="61358" y1="45833" x2="61358" y2="45833"/>
                        <a14:backgroundMark x1="61710" y1="40948" x2="61710" y2="40948"/>
                        <a14:backgroundMark x1="59368" y1="36351" x2="59368" y2="36351"/>
                        <a14:backgroundMark x1="57143" y1="29167" x2="57143" y2="29167"/>
                        <a14:backgroundMark x1="65340" y1="13649" x2="65340" y2="13649"/>
                        <a14:backgroundMark x1="61358" y1="24569" x2="61358" y2="24569"/>
                        <a14:backgroundMark x1="60890" y1="28736" x2="60890" y2="28736"/>
                        <a14:backgroundMark x1="63700" y1="33046" x2="63700" y2="33046"/>
                        <a14:backgroundMark x1="63700" y1="26149" x2="63700" y2="26149"/>
                        <a14:backgroundMark x1="57377" y1="26006" x2="57377" y2="26006"/>
                        <a14:backgroundMark x1="53981" y1="24713" x2="53981" y2="24713"/>
                        <a14:backgroundMark x1="50820" y1="24713" x2="50820" y2="24713"/>
                        <a14:backgroundMark x1="49297" y1="24713" x2="49297" y2="24713"/>
                        <a14:backgroundMark x1="46136" y1="24138" x2="46136" y2="24138"/>
                        <a14:backgroundMark x1="42857" y1="24282" x2="42857" y2="24282"/>
                        <a14:backgroundMark x1="41569" y1="24282" x2="41569" y2="24282"/>
                        <a14:backgroundMark x1="37119" y1="27443" x2="37119" y2="27443"/>
                        <a14:backgroundMark x1="29859" y1="27586" x2="29859" y2="27586"/>
                        <a14:backgroundMark x1="23888" y1="24713" x2="23888" y2="24713"/>
                        <a14:backgroundMark x1="23419" y1="20833" x2="22014" y2="21695"/>
                        <a14:backgroundMark x1="22014" y1="21695" x2="22014" y2="21695"/>
                        <a14:backgroundMark x1="20726" y1="21839" x2="20726" y2="21839"/>
                        <a14:backgroundMark x1="19438" y1="23132" x2="19438" y2="23132"/>
                        <a14:backgroundMark x1="17916" y1="24282" x2="17916" y2="24282"/>
                        <a14:backgroundMark x1="14286" y1="27586" x2="14637" y2="29167"/>
                        <a14:backgroundMark x1="17447" y1="35489" x2="17447" y2="35489"/>
                        <a14:backgroundMark x1="20375" y1="33908" x2="21429" y2="34339"/>
                        <a14:backgroundMark x1="23653" y1="30029" x2="24005" y2="30460"/>
                        <a14:backgroundMark x1="27049" y1="27155" x2="27049" y2="31609"/>
                        <a14:backgroundMark x1="31265" y1="26724" x2="33489" y2="38075"/>
                        <a14:backgroundMark x1="35831" y1="52155" x2="35831" y2="52155"/>
                        <a14:backgroundMark x1="32319" y1="51724" x2="31967" y2="53736"/>
                        <a14:backgroundMark x1="31499" y1="56178" x2="31499" y2="56178"/>
                        <a14:backgroundMark x1="24707" y1="65517" x2="24707" y2="65517"/>
                        <a14:backgroundMark x1="17799" y1="69397" x2="17799" y2="69397"/>
                        <a14:backgroundMark x1="25644" y1="65948" x2="25644" y2="65948"/>
                        <a14:backgroundMark x1="27400" y1="65517" x2="27400" y2="65517"/>
                        <a14:backgroundMark x1="31030" y1="63937" x2="31030" y2="63937"/>
                        <a14:backgroundMark x1="28689" y1="63218" x2="28689" y2="63218"/>
                        <a14:backgroundMark x1="31265" y1="61638" x2="31265" y2="61638"/>
                        <a14:backgroundMark x1="33958" y1="61638" x2="33958" y2="61638"/>
                        <a14:backgroundMark x1="32787" y1="64368" x2="32787" y2="64368"/>
                        <a14:backgroundMark x1="34309" y1="63506" x2="34309" y2="63506"/>
                        <a14:backgroundMark x1="35597" y1="63218" x2="35597" y2="63218"/>
                        <a14:backgroundMark x1="37471" y1="62069" x2="37471" y2="62069"/>
                        <a14:backgroundMark x1="38876" y1="61638" x2="38876" y2="61638"/>
                        <a14:backgroundMark x1="40515" y1="61638" x2="40515" y2="61638"/>
                        <a14:backgroundMark x1="42740" y1="61063" x2="42740" y2="61063"/>
                        <a14:backgroundMark x1="45082" y1="60201" x2="45082" y2="60201"/>
                        <a14:backgroundMark x1="47190" y1="59770" x2="47190" y2="59770"/>
                        <a14:backgroundMark x1="48829" y1="59052" x2="48829" y2="59052"/>
                        <a14:backgroundMark x1="49883" y1="58046" x2="49883" y2="58046"/>
                        <a14:backgroundMark x1="51639" y1="57471" x2="51639" y2="57471"/>
                        <a14:backgroundMark x1="58080" y1="55747" x2="58080" y2="55747"/>
                        <a14:backgroundMark x1="59133" y1="54741" x2="59133" y2="5474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041" t="9940" b="1623"/>
          <a:stretch/>
        </p:blipFill>
        <p:spPr bwMode="auto">
          <a:xfrm>
            <a:off x="8608545" y="3429000"/>
            <a:ext cx="3583454" cy="34002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169022" y="336545"/>
            <a:ext cx="546529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chemeClr val="bg1"/>
                </a:solidFill>
                <a:latin typeface="Monotype Corsiva" panose="03010101010201010101" pitchFamily="66" charset="0"/>
              </a:rPr>
              <a:t>Aunque creas que todo termino Dios es quien tiene la ultima palabra</a:t>
            </a:r>
            <a:endParaRPr lang="es-ES" sz="3200" b="1" dirty="0">
              <a:solidFill>
                <a:schemeClr val="bg1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3080" name="Picture 8" descr="http://www.conpoder.com/wp-content/uploads/2012/03/paloma.jpg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493" b="89925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0750" y="1132495"/>
            <a:ext cx="2381250" cy="2552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1 Imagen" descr="VictorBregeda45"/>
          <p:cNvPicPr>
            <a:picLocks noGrp="1" noChangeAspect="1"/>
          </p:cNvPicPr>
          <p:nvPr isPhoto="1"/>
        </p:nvPicPr>
        <p:blipFill>
          <a:blip r:embed="rId7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5964703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1 Imagen" descr="VictorBregeda45"/>
          <p:cNvPicPr>
            <a:picLocks noGrp="1" noChangeAspect="1"/>
          </p:cNvPicPr>
          <p:nvPr isPhoto="1"/>
        </p:nvPicPr>
        <p:blipFill>
          <a:blip r:embed="rId7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964703" y="0"/>
            <a:ext cx="6227296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182759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7000"/>
    </mc:Choice>
    <mc:Fallback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blog.espol.edu.ec/lgrodrig/files/2012/01/Jesus_camina_sobre_el_agua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6575612" y="5042647"/>
            <a:ext cx="532503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00FF"/>
                </a:solidFill>
                <a:effectLst>
                  <a:glow rad="101600">
                    <a:srgbClr val="FFFF00">
                      <a:alpha val="60000"/>
                    </a:srgbClr>
                  </a:glow>
                </a:effectLst>
                <a:latin typeface="Monotype Corsiva" panose="03010101010201010101" pitchFamily="66" charset="0"/>
              </a:rPr>
              <a:t>Cuando sientas que te ahogas en la vida… ¡no te preocupes! Tu Salvador camina sobre las aguas,</a:t>
            </a:r>
            <a:endParaRPr lang="es-ES" sz="3200" b="1" dirty="0">
              <a:solidFill>
                <a:srgbClr val="0000FF"/>
              </a:solidFill>
              <a:effectLst>
                <a:glow rad="101600">
                  <a:srgbClr val="FFFF00">
                    <a:alpha val="60000"/>
                  </a:srgbClr>
                </a:glo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1032" name="Picture 8" descr="http://www.familiadelacruz.com/images/CruzFamil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0835" y="0"/>
            <a:ext cx="6181165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http://www.familiadelacruz.com/images/CruzFamil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010835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4451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7000"/>
    </mc:Choice>
    <mc:Fallback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+#ppt_w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right)">
                                      <p:cBhvr>
                                        <p:cTn id="11" dur="3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://spf.fotolog.com/photo/63/35/29/oneway_jesus2009/1235134416415_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7005918" y="5123329"/>
            <a:ext cx="4961965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3200" b="1" dirty="0" smtClean="0">
                <a:solidFill>
                  <a:srgbClr val="00FFFF"/>
                </a:solidFill>
                <a:latin typeface="Monotype Corsiva" panose="03010101010201010101" pitchFamily="66" charset="0"/>
              </a:rPr>
              <a:t>No importa a lo que te enfrentes en la vida, nunca te sueltes de la mano de </a:t>
            </a:r>
            <a:r>
              <a:rPr lang="es-ES" sz="4000" b="1" dirty="0" smtClean="0">
                <a:solidFill>
                  <a:srgbClr val="FF0000"/>
                </a:solidFill>
                <a:latin typeface="Monotype Corsiva" panose="03010101010201010101" pitchFamily="66" charset="0"/>
              </a:rPr>
              <a:t>Jesús</a:t>
            </a:r>
            <a:endParaRPr lang="es-ES" sz="4000" b="1" dirty="0">
              <a:solidFill>
                <a:srgbClr val="FF0000"/>
              </a:solidFill>
              <a:latin typeface="Monotype Corsiva" panose="03010101010201010101" pitchFamily="66" charset="0"/>
            </a:endParaRPr>
          </a:p>
        </p:txBody>
      </p:sp>
      <p:pic>
        <p:nvPicPr>
          <p:cNvPr id="7170" name="Picture 2" descr="http://2.bp.blogspot.com/-WqToi74dtQ0/U1MXdqyn0mI/AAAAAAAB-IU/6op3sR1_-O8/s1600/jesucristo-gif-32489.jp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77" y="0"/>
            <a:ext cx="6091517" cy="68730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http://2.bp.blogspot.com/-WqToi74dtQ0/U1MXdqyn0mI/AAAAAAAB-IU/6op3sR1_-O8/s1600/jesucristo-gif-32489.jpg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100482" y="0"/>
            <a:ext cx="6100482" cy="6816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47455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7000"/>
    </mc:Choice>
    <mc:Fallback>
      <p:transition spd="slow" advTm="17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radioguadalupe.org/wp-content/uploads/2009/01/rosas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7142" y="573793"/>
            <a:ext cx="3827863" cy="383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4471" y="1043489"/>
            <a:ext cx="1466210" cy="1571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8" descr="C:\Documents and Settings\Servidor\Mis documentos\besos-mariposa-labios-gif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4339" y="968506"/>
            <a:ext cx="1691007" cy="15223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-2526562" y="2577268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8688422" y="2807936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071" y="5848848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1861" y="5829300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727" y="-60194"/>
            <a:ext cx="6081823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17" descr="00Aj051Ou0i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FA0053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7988" y="-60194"/>
            <a:ext cx="5304470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uadroTexto 2"/>
          <p:cNvSpPr txBox="1"/>
          <p:nvPr/>
        </p:nvSpPr>
        <p:spPr>
          <a:xfrm>
            <a:off x="4923957" y="3908537"/>
            <a:ext cx="348013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CC0066"/>
                </a:solidFill>
                <a:effectLst/>
                <a:latin typeface="Monotype Corsiva" panose="03010101010201010101" pitchFamily="66" charset="0"/>
              </a:rPr>
              <a:t>Diseño: Amore</a:t>
            </a:r>
          </a:p>
          <a:p>
            <a:r>
              <a:rPr lang="es-ES" b="1" dirty="0" smtClean="0">
                <a:solidFill>
                  <a:srgbClr val="CC0066"/>
                </a:solidFill>
                <a:effectLst/>
                <a:latin typeface="Monotype Corsiva" panose="03010101010201010101" pitchFamily="66" charset="0"/>
              </a:rPr>
              <a:t>Tema: </a:t>
            </a:r>
            <a:r>
              <a:rPr lang="es-ES" b="1" dirty="0" smtClean="0">
                <a:solidFill>
                  <a:srgbClr val="CC0066"/>
                </a:solidFill>
                <a:effectLst/>
                <a:latin typeface="Monotype Corsiva" panose="03010101010201010101" pitchFamily="66" charset="0"/>
              </a:rPr>
              <a:t>: Reflexiones</a:t>
            </a:r>
            <a:endParaRPr lang="es-ES" b="1" dirty="0" smtClean="0">
              <a:solidFill>
                <a:srgbClr val="CC0066"/>
              </a:solidFill>
              <a:effectLst/>
              <a:latin typeface="Monotype Corsiva" panose="03010101010201010101" pitchFamily="66" charset="0"/>
            </a:endParaRPr>
          </a:p>
          <a:p>
            <a:r>
              <a:rPr lang="es-ES" b="1" dirty="0" smtClean="0">
                <a:solidFill>
                  <a:srgbClr val="CC0066"/>
                </a:solidFill>
                <a:effectLst/>
                <a:latin typeface="Monotype Corsiva" panose="03010101010201010101" pitchFamily="66" charset="0"/>
              </a:rPr>
              <a:t>Música : Dame tus Ojos </a:t>
            </a:r>
            <a:endParaRPr lang="es-ES" b="1" dirty="0" smtClean="0">
              <a:solidFill>
                <a:srgbClr val="CC0066"/>
              </a:solidFill>
              <a:effectLst/>
              <a:latin typeface="Monotype Corsiva" panose="03010101010201010101" pitchFamily="66" charset="0"/>
            </a:endParaRPr>
          </a:p>
          <a:p>
            <a:r>
              <a:rPr lang="es-ES" b="1" dirty="0" smtClean="0">
                <a:solidFill>
                  <a:srgbClr val="CC0066"/>
                </a:solidFill>
                <a:effectLst/>
                <a:latin typeface="Monotype Corsiva" panose="03010101010201010101" pitchFamily="66" charset="0"/>
              </a:rPr>
              <a:t>Interprete : Marcela Gandara – Pista </a:t>
            </a:r>
            <a:endParaRPr lang="es-ES" b="1" dirty="0">
              <a:solidFill>
                <a:srgbClr val="CC0066"/>
              </a:solidFill>
              <a:effectLst/>
              <a:latin typeface="Monotype Corsiva" panose="03010101010201010101" pitchFamily="66" charset="0"/>
            </a:endParaRP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>
          <a:xfrm>
            <a:off x="1000937" y="5591787"/>
            <a:ext cx="2743200" cy="365125"/>
          </a:xfrm>
        </p:spPr>
        <p:txBody>
          <a:bodyPr/>
          <a:lstStyle/>
          <a:p>
            <a:fld id="{0F404D72-B951-4311-A28D-19BEE11FDC4F}" type="datetime8">
              <a:rPr lang="es-ES" sz="1600" b="1" smtClean="0">
                <a:solidFill>
                  <a:srgbClr val="CC0066"/>
                </a:solidFill>
                <a:latin typeface="Monotype Corsiva" panose="03010101010201010101" pitchFamily="66" charset="0"/>
              </a:rPr>
              <a:t>04/07/2015 6:46</a:t>
            </a:fld>
            <a:endParaRPr lang="es-ES" sz="1600" b="1" dirty="0">
              <a:solidFill>
                <a:srgbClr val="CC0066"/>
              </a:solidFill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4042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6000"/>
    </mc:Choice>
    <mc:Fallback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2051" name="Rectangle 5"/>
          <p:cNvSpPr>
            <a:spLocks noChangeArrowheads="1"/>
          </p:cNvSpPr>
          <p:nvPr/>
        </p:nvSpPr>
        <p:spPr bwMode="auto">
          <a:xfrm>
            <a:off x="1524000" y="15621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2052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3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054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dirty="0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</a:t>
            </a:r>
            <a:r>
              <a:rPr lang="es-ES_tradnl" b="1" dirty="0" err="1">
                <a:solidFill>
                  <a:srgbClr val="000000"/>
                </a:solidFill>
                <a:latin typeface="Kristen ITC" panose="03050502040202030202" pitchFamily="66" charset="0"/>
              </a:rPr>
              <a:t>powerpoints</a:t>
            </a:r>
            <a:r>
              <a:rPr lang="es-ES_tradnl" b="1" dirty="0">
                <a:solidFill>
                  <a:srgbClr val="000000"/>
                </a:solidFill>
                <a:latin typeface="Kristen ITC" panose="03050502040202030202" pitchFamily="66" charset="0"/>
              </a:rPr>
              <a:t> en tu correo electrónico suscribiéndote aquí: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2055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Violeta rojo">
      <a:dk1>
        <a:sysClr val="windowText" lastClr="000000"/>
      </a:dk1>
      <a:lt1>
        <a:sysClr val="window" lastClr="FFFFFF"/>
      </a:lt1>
      <a:dk2>
        <a:srgbClr val="454551"/>
      </a:dk2>
      <a:lt2>
        <a:srgbClr val="D8D9DC"/>
      </a:lt2>
      <a:accent1>
        <a:srgbClr val="E32D91"/>
      </a:accent1>
      <a:accent2>
        <a:srgbClr val="C830CC"/>
      </a:accent2>
      <a:accent3>
        <a:srgbClr val="4EA6DC"/>
      </a:accent3>
      <a:accent4>
        <a:srgbClr val="4775E7"/>
      </a:accent4>
      <a:accent5>
        <a:srgbClr val="8971E1"/>
      </a:accent5>
      <a:accent6>
        <a:srgbClr val="D54773"/>
      </a:accent6>
      <a:hlink>
        <a:srgbClr val="6B9F25"/>
      </a:hlink>
      <a:folHlink>
        <a:srgbClr val="8C8C8C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1854</TotalTime>
  <Words>249</Words>
  <Application>Microsoft Office PowerPoint</Application>
  <PresentationFormat>Panorámica</PresentationFormat>
  <Paragraphs>23</Paragraphs>
  <Slides>14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14</vt:i4>
      </vt:variant>
    </vt:vector>
  </HeadingPairs>
  <TitlesOfParts>
    <vt:vector size="21" baseType="lpstr">
      <vt:lpstr>Arial</vt:lpstr>
      <vt:lpstr>Calibri</vt:lpstr>
      <vt:lpstr>Calibri Light</vt:lpstr>
      <vt:lpstr>Kristen ITC</vt:lpstr>
      <vt:lpstr>Monotype Corsiva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Amore</dc:creator>
  <cp:lastModifiedBy>MANAGER</cp:lastModifiedBy>
  <cp:revision>87</cp:revision>
  <dcterms:created xsi:type="dcterms:W3CDTF">2015-06-16T16:45:11Z</dcterms:created>
  <dcterms:modified xsi:type="dcterms:W3CDTF">2015-07-04T23:51:09Z</dcterms:modified>
</cp:coreProperties>
</file>