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729" r:id="rId2"/>
    <p:sldMasterId id="2147483765" r:id="rId3"/>
  </p:sldMasterIdLst>
  <p:notesMasterIdLst>
    <p:notesMasterId r:id="rId18"/>
  </p:notesMasterIdLst>
  <p:sldIdLst>
    <p:sldId id="260" r:id="rId4"/>
    <p:sldId id="256" r:id="rId5"/>
    <p:sldId id="257" r:id="rId6"/>
    <p:sldId id="258" r:id="rId7"/>
    <p:sldId id="259" r:id="rId8"/>
    <p:sldId id="261" r:id="rId9"/>
    <p:sldId id="262" r:id="rId10"/>
    <p:sldId id="264" r:id="rId11"/>
    <p:sldId id="265" r:id="rId12"/>
    <p:sldId id="266" r:id="rId13"/>
    <p:sldId id="271" r:id="rId14"/>
    <p:sldId id="267" r:id="rId15"/>
    <p:sldId id="269" r:id="rId16"/>
    <p:sldId id="270" r:id="rId17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UdkfPhP9VBYE6LuYhrfzw==" hashData="PKtrBrKji5E7ZGmqjUTar2ZqisPxeX8bThFI/4FzGEQ5fYijNIumUn3+Em1gX/3W6QScab78i3FHU/e4UCEB6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EE99C"/>
    <a:srgbClr val="66FF33"/>
    <a:srgbClr val="0000FF"/>
    <a:srgbClr val="00FF99"/>
    <a:srgbClr val="00FFCC"/>
    <a:srgbClr val="990033"/>
    <a:srgbClr val="CCFFFF"/>
    <a:srgbClr val="FFCC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75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DFFA0-32A0-469D-BF12-389040A06FCD}" type="datetimeFigureOut">
              <a:rPr lang="es-ES" smtClean="0"/>
              <a:t>16/11/2014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F133F-92AE-46B2-A77A-BB71AB1E4B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9495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F133F-92AE-46B2-A77A-BB71AB1E4B38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0542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F133F-92AE-46B2-A77A-BB71AB1E4B38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82636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F133F-92AE-46B2-A77A-BB71AB1E4B38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2647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F133F-92AE-46B2-A77A-BB71AB1E4B38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6709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F133F-92AE-46B2-A77A-BB71AB1E4B38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15990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F133F-92AE-46B2-A77A-BB71AB1E4B38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2633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95F1F-CFA7-4372-85AB-840727751050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024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33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920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317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865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51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471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021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991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194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824456-E324-49E9-8A83-D5B76A5D780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200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969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396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930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1347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37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5741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4696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8129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6613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94855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7948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48327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3436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473772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691225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0214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5408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40535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756044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489437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665185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626710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387605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814126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8164486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288845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802967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542243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91144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8634371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7899730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427899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1995909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80183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19792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883570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  <p:sldLayoutId id="2147483744" r:id="rId15"/>
    <p:sldLayoutId id="2147483745" r:id="rId16"/>
    <p:sldLayoutId id="2147483746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696A805-FC3A-47A9-B4E3-F0261FE6DAC0}" type="datetimeFigureOut">
              <a:rPr lang="es-PE" smtClean="0"/>
              <a:t>16/11/2014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678E62C4-EDC2-4BED-8842-87FC7A10DBA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939946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  <p:sldLayoutId id="214748378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279576" y="620688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latin typeface="Monotype Corsiva" pitchFamily="66" charset="0"/>
              </a:rPr>
              <a:t>Señor dame un hijo  que tenga la fortaleza  de reconocer  cuando ha flaqueado.                                </a:t>
            </a:r>
            <a:endParaRPr lang="es-PE" dirty="0">
              <a:latin typeface="Monotype Corsiva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" r="993" b="1217"/>
          <a:stretch/>
        </p:blipFill>
        <p:spPr>
          <a:xfrm>
            <a:off x="-4142" y="-33039"/>
            <a:ext cx="12196142" cy="691276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97705" y="5556290"/>
            <a:ext cx="823655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8000" b="1" cap="none" spc="0" dirty="0" smtClean="0">
                <a:ln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Plegaria De Un Padre</a:t>
            </a:r>
            <a:endParaRPr lang="es-ES" sz="8000" b="1" cap="none" spc="0" dirty="0">
              <a:ln/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68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2" name="10_EL AMOR ES UNA COSA  MARAVILLOSA, BALADA ROMANTICA,  INSTRUMENTAL, HD.wav"/>
          </p:stSnd>
        </p:sndAc>
      </p:transition>
    </mc:Choice>
    <mc:Fallback xmlns="">
      <p:transition spd="slow" advTm="7000">
        <p:sndAc>
          <p:stSnd>
            <p:snd r:embed="rId4" name="10_EL AMOR ES UNA COSA  MARAVILLOSA, BALADA ROMANTICA,  INSTRUMENTAL, H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s.recados.net/img/recados/jesus_419315815_32397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" t="1610" r="1008" b="2666"/>
          <a:stretch/>
        </p:blipFill>
        <p:spPr>
          <a:xfrm>
            <a:off x="-80156" y="0"/>
            <a:ext cx="12272156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91344" y="188640"/>
            <a:ext cx="3456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Señor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: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dame un hijo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Que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tenga el valor  de enfrentarse  consigo  mismo  cuando  sienta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miedo, que tenga la fortaleza de reconocer cuando a flaqueado.</a:t>
            </a:r>
            <a:endParaRPr lang="es-PE" sz="3200" b="1" dirty="0">
              <a:solidFill>
                <a:srgbClr val="0000FF"/>
              </a:solidFill>
              <a:effectLst>
                <a:glow rad="101600">
                  <a:srgbClr val="FFFF99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32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875E-6 3.7037E-6 C 0.00104 0.03402 0.01094 0.06504 0.028 0.08495 C 0.028 0.08611 0.05495 0.11296 0.05495 0.11203 C 0.07005 0.12708 0.07904 0.14791 0.07904 0.1699 C 0.07904 0.21389 0.04401 0.24907 -1.875E-6 0.25 C -0.04401 0.24907 -0.07903 0.21389 -0.07903 0.1699 C -0.07903 0.14791 -0.07005 0.12708 -0.05495 0.11203 C -0.05495 0.11296 -0.02799 0.08611 -0.02799 0.08495 C -0.01094 0.06504 -0.00104 0.03402 -1.875E-6 3.7037E-6 Z " pathEditMode="relative" rAng="0" ptsTypes="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portalangels.com/horoscopo/wp-content/uploads/2013/09/relacionamento-com-de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" r="1198" b="1608"/>
          <a:stretch/>
        </p:blipFill>
        <p:spPr>
          <a:xfrm>
            <a:off x="-14462" y="-27384"/>
            <a:ext cx="12206461" cy="6885384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0439" y="260648"/>
            <a:ext cx="28083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/>
                  </a:glow>
                </a:effectLst>
                <a:latin typeface="Monotype Corsiva" pitchFamily="66" charset="0"/>
              </a:rPr>
              <a:t>Un hijo que  lleve alta la frente en la honrada   adversidad   de la derrota, y sea modesto  y gentil   en la victoria</a:t>
            </a:r>
            <a:endParaRPr lang="es-PE" sz="3200" b="1" dirty="0">
              <a:solidFill>
                <a:srgbClr val="0000FF"/>
              </a:solidFill>
              <a:effectLst>
                <a:glow rad="101600">
                  <a:srgbClr val="FFFF99"/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13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imagenesdedios.org/wp-content/uploads/2014/04/jesus-es-am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3" y="0"/>
            <a:ext cx="12192000" cy="7474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" t="1533" r="575" b="1928"/>
          <a:stretch/>
        </p:blipFill>
        <p:spPr>
          <a:xfrm>
            <a:off x="-24681" y="0"/>
            <a:ext cx="12213332" cy="7467452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63352" y="332656"/>
            <a:ext cx="29643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Un hijo que  nunca dé la espalda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cuando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debe erguir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el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pecho, </a:t>
            </a:r>
            <a:endParaRPr lang="es-ES" sz="3200" b="1" dirty="0" smtClean="0">
              <a:solidFill>
                <a:srgbClr val="0000FF"/>
              </a:solidFill>
              <a:effectLst>
                <a:glow rad="101600">
                  <a:srgbClr val="FFFF99">
                    <a:alpha val="60000"/>
                  </a:srgbClr>
                </a:glow>
              </a:effectLst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que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no se contente con solo desear en vez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de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realizar.</a:t>
            </a:r>
            <a:endParaRPr lang="es-PE" sz="3200" b="1" dirty="0">
              <a:solidFill>
                <a:srgbClr val="0000FF"/>
              </a:solidFill>
              <a:effectLst>
                <a:glow rad="101600">
                  <a:srgbClr val="FFFF99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76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lodive.com/wp-content/uploads/2012/05/jesus-optical-illusion/holy-jesu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0" r="9280"/>
          <a:stretch/>
        </p:blipFill>
        <p:spPr bwMode="auto">
          <a:xfrm>
            <a:off x="1575" y="-5764"/>
            <a:ext cx="12186469" cy="6858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" t="462" r="575" b="2351"/>
          <a:stretch/>
        </p:blipFill>
        <p:spPr>
          <a:xfrm>
            <a:off x="12886" y="-5763"/>
            <a:ext cx="12179114" cy="6863764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127448" y="404664"/>
            <a:ext cx="25202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latin typeface="Monotype Corsiva" pitchFamily="66" charset="0"/>
              </a:rPr>
              <a:t>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Un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hijo que te conozca a ti  y se conozca así mismo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,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y sepa que en ello encuentra el fundamento de todo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saber.</a:t>
            </a:r>
            <a:endParaRPr lang="es-PE" sz="3200" b="1" dirty="0">
              <a:solidFill>
                <a:srgbClr val="0000FF"/>
              </a:solidFill>
              <a:effectLst>
                <a:glow rad="101600">
                  <a:srgbClr val="FFFF99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229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msgrjohnesseff.net/wp-content/uploads/2011/07/jes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"/>
            <a:ext cx="12192000" cy="724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" t="1145" r="1712" b="-2626"/>
          <a:stretch/>
        </p:blipFill>
        <p:spPr>
          <a:xfrm>
            <a:off x="0" y="-17686"/>
            <a:ext cx="12192000" cy="733566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98698" y="5498727"/>
            <a:ext cx="120933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Te  </a:t>
            </a:r>
            <a:r>
              <a:rPr lang="es-ES" sz="28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lo suplico Señor , No lo guíes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, </a:t>
            </a:r>
            <a:r>
              <a:rPr lang="es-ES" sz="28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por el camino  cómodo y fácil, sino por el sendero  áspero  , espinoso   y difícil ,donde las dificultades   son acicate y reto  para vencerlas . Allí déjalo que aprenda a hacer frente a las tempestades, a sostenerse firme y seguro en medio de 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ellas. </a:t>
            </a:r>
            <a:r>
              <a:rPr lang="es-ES" sz="2800" b="1" dirty="0" smtClean="0">
                <a:solidFill>
                  <a:srgbClr val="00FFCC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itchFamily="66" charset="0"/>
              </a:rPr>
              <a:t>  </a:t>
            </a:r>
            <a:endParaRPr lang="es-PE" sz="2800" b="1" dirty="0">
              <a:solidFill>
                <a:srgbClr val="00FFCC"/>
              </a:solidFill>
              <a:effectLst>
                <a:glow rad="101600">
                  <a:srgbClr val="FFFF99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262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54167E-6 2.22222E-6 C 0.06901 2.22222E-6 0.125 0.05602 0.125 0.125 C 0.125 0.19398 0.06901 0.25 3.54167E-6 0.25 C -0.06901 0.25 -0.125 0.19398 -0.125 0.125 C -0.125 0.05602 -0.06901 2.22222E-6 3.54167E-6 2.22222E-6 Z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turnbacktogod.com/wp-content/uploads/2010/09/Jesus-Cri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2" t="1544" r="629" b="1094"/>
          <a:stretch/>
        </p:blipFill>
        <p:spPr>
          <a:xfrm>
            <a:off x="0" y="0"/>
            <a:ext cx="12180676" cy="68580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51385" y="188640"/>
            <a:ext cx="30243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rgbClr val="FFFF99">
                      <a:alpha val="40000"/>
                    </a:srgbClr>
                  </a:glow>
                </a:effectLst>
                <a:latin typeface="Monotype Corsiva" pitchFamily="66" charset="0"/>
              </a:rPr>
              <a:t>Dame señor un hijo capaz de compadecerse de los que flaquean y fracasan. 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rgbClr val="FFFF99">
                      <a:alpha val="40000"/>
                    </a:srgbClr>
                  </a:glow>
                </a:effectLst>
                <a:latin typeface="Monotype Corsiva" pitchFamily="66" charset="0"/>
              </a:rPr>
              <a:t>De </a:t>
            </a:r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rgbClr val="FFFF99">
                      <a:alpha val="40000"/>
                    </a:srgbClr>
                  </a:glow>
                </a:effectLst>
                <a:latin typeface="Monotype Corsiva" pitchFamily="66" charset="0"/>
              </a:rPr>
              <a:t>sano corazón y altos ideales; capaz de dominarse el mismo 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rgbClr val="FFFF99">
                      <a:alpha val="40000"/>
                    </a:srgbClr>
                  </a:glow>
                </a:effectLst>
                <a:latin typeface="Monotype Corsiva" pitchFamily="66" charset="0"/>
              </a:rPr>
              <a:t>antes </a:t>
            </a:r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rgbClr val="FFFF99">
                      <a:alpha val="40000"/>
                    </a:srgbClr>
                  </a:glow>
                </a:effectLst>
                <a:latin typeface="Monotype Corsiva" pitchFamily="66" charset="0"/>
              </a:rPr>
              <a:t>de pretender dominar a los demás.</a:t>
            </a:r>
            <a:endParaRPr lang="es-PE" sz="2800" b="1" dirty="0">
              <a:solidFill>
                <a:srgbClr val="0000FF"/>
              </a:solidFill>
              <a:effectLst>
                <a:glow rad="228600">
                  <a:srgbClr val="FFFF99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755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playcast.ru/uploads/2014/08/30/967570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611"/>
            <a:ext cx="11979299" cy="663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3" t="1747" r="1149" b="1608"/>
          <a:stretch/>
        </p:blipFill>
        <p:spPr>
          <a:xfrm>
            <a:off x="0" y="1"/>
            <a:ext cx="12192000" cy="685571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07368" y="423535"/>
            <a:ext cx="20882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itchFamily="66" charset="0"/>
              </a:rPr>
              <a:t>Un hijo que aprenda a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itchFamily="66" charset="0"/>
              </a:rPr>
              <a:t>reír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itchFamily="66" charset="0"/>
              </a:rPr>
              <a:t>pero que también sepa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itchFamily="66" charset="0"/>
              </a:rPr>
              <a:t>llorar.</a:t>
            </a:r>
            <a:r>
              <a:rPr lang="es-ES" dirty="0" smtClean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itchFamily="66" charset="0"/>
              </a:rPr>
              <a:t>.</a:t>
            </a:r>
            <a:endParaRPr lang="es-PE" dirty="0">
              <a:solidFill>
                <a:srgbClr val="0000FF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408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2.bp.blogspot.com/_QRagKTp5KNQ/SxD7QZ8aIvI/AAAAAAAAAlk/lDzPQrOggDE/s1600/plegaria_m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12"/>
            <a:ext cx="12000656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" t="1314" r="772"/>
          <a:stretch/>
        </p:blipFill>
        <p:spPr>
          <a:xfrm>
            <a:off x="0" y="11955"/>
            <a:ext cx="12169352" cy="690598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35360" y="476672"/>
            <a:ext cx="27363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Un hijo que avance hacia el futuro sin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desentenderse  jamás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de lo pasado.</a:t>
            </a:r>
          </a:p>
        </p:txBody>
      </p:sp>
    </p:spTree>
    <p:extLst>
      <p:ext uri="{BB962C8B-B14F-4D97-AF65-F5344CB8AC3E}">
        <p14:creationId xmlns:p14="http://schemas.microsoft.com/office/powerpoint/2010/main" val="404145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hared.frenys.com/assets/1011914/60537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00"/>
            <a:ext cx="12191999" cy="6839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" t="1673" r="574" b="1584"/>
          <a:stretch/>
        </p:blipFill>
        <p:spPr>
          <a:xfrm>
            <a:off x="-13346" y="-31478"/>
            <a:ext cx="12205345" cy="740826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260648"/>
            <a:ext cx="35757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EE99C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Imploro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EE99C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de ti Dios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EE99C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mío,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EE99C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le concedas suficiente sentido de buen humor para proceder con seriedad sin tomarse a si mismo demasiado en serio.</a:t>
            </a:r>
          </a:p>
        </p:txBody>
      </p:sp>
    </p:spTree>
    <p:extLst>
      <p:ext uri="{BB962C8B-B14F-4D97-AF65-F5344CB8AC3E}">
        <p14:creationId xmlns:p14="http://schemas.microsoft.com/office/powerpoint/2010/main" val="1780586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67 0 L 0.21 0.167 L -0.04 0.167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3"/>
            <a:ext cx="12192000" cy="684736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9" t="1667" r="523" b="1296"/>
          <a:stretch/>
        </p:blipFill>
        <p:spPr>
          <a:xfrm>
            <a:off x="-78687" y="0"/>
            <a:ext cx="12349373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5360" y="548680"/>
            <a:ext cx="42484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Una mente abierta e imparcial, propia de los verdaderos sabios.</a:t>
            </a:r>
          </a:p>
          <a:p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Y la mansedumbre de los verdaderamente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fuertes</a:t>
            </a:r>
            <a:r>
              <a:rPr lang="es-ES" dirty="0" smtClean="0">
                <a:effectLst>
                  <a:glow rad="101600">
                    <a:srgbClr val="FFFF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dirty="0">
              <a:effectLst>
                <a:glow rad="101600">
                  <a:srgbClr val="FFFF99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9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mage.blingee.com/images17/content/output/000/000/000/697/599070892_457609.gif?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537" y="-21159"/>
            <a:ext cx="123267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gallery.mailchimp.com/cc20b70c5cda41a56b5d35b73/images/agradecido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26" b="94705" l="0" r="95556">
                        <a14:foregroundMark x1="22222" y1="20121" x2="22222" y2="20121"/>
                        <a14:foregroundMark x1="19111" y1="26324" x2="19111" y2="26324"/>
                        <a14:foregroundMark x1="26222" y1="34342" x2="26222" y2="34342"/>
                        <a14:foregroundMark x1="29111" y1="39032" x2="29111" y2="39032"/>
                        <a14:backgroundMark x1="24667" y1="45840" x2="24667" y2="45840"/>
                        <a14:backgroundMark x1="37778" y1="30106" x2="37778" y2="301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869" y="3645024"/>
            <a:ext cx="2383439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9" r="523" b="1297"/>
          <a:stretch/>
        </p:blipFill>
        <p:spPr>
          <a:xfrm>
            <a:off x="-74197" y="-12006"/>
            <a:ext cx="12349373" cy="690713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06661" y="260648"/>
            <a:ext cx="34746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Porque Entonces, Señor yo, el padre de tal hijo me atreveré a susurrar en lo más profundo de mi corazón. ¡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he vivido en vano!.</a:t>
            </a:r>
          </a:p>
        </p:txBody>
      </p:sp>
    </p:spTree>
    <p:extLst>
      <p:ext uri="{BB962C8B-B14F-4D97-AF65-F5344CB8AC3E}">
        <p14:creationId xmlns:p14="http://schemas.microsoft.com/office/powerpoint/2010/main" val="279168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wind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724" y="404664"/>
            <a:ext cx="4792516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0432" y="2852936"/>
            <a:ext cx="1618226" cy="174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22" y="1412776"/>
            <a:ext cx="1618226" cy="174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1317535" y="5952292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8" name="CuadroTexto 7"/>
          <p:cNvSpPr txBox="1"/>
          <p:nvPr/>
        </p:nvSpPr>
        <p:spPr>
          <a:xfrm>
            <a:off x="5087888" y="4221088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Tema: Plegaria De Un Padre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Música: </a:t>
            </a:r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El Amor  Es Una Cosa Maravillosa</a:t>
            </a:r>
            <a:endParaRPr lang="es-ES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Interprete: </a:t>
            </a:r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Máximo </a:t>
            </a:r>
            <a:r>
              <a:rPr lang="es-ES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spodek</a:t>
            </a:r>
            <a:endParaRPr lang="es-ES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Picture 2" descr="http://www.caminoreiki.com/wp-content/uploads/2012/05/prayinghands-300x228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272" b="9103"/>
          <a:stretch/>
        </p:blipFill>
        <p:spPr bwMode="auto">
          <a:xfrm>
            <a:off x="3544772" y="5589240"/>
            <a:ext cx="1255084" cy="123569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arcador de fecha 9"/>
          <p:cNvSpPr>
            <a:spLocks noGrp="1"/>
          </p:cNvSpPr>
          <p:nvPr>
            <p:ph type="dt" sz="half" idx="10"/>
          </p:nvPr>
        </p:nvSpPr>
        <p:spPr>
          <a:xfrm>
            <a:off x="551384" y="6295556"/>
            <a:ext cx="1326664" cy="374642"/>
          </a:xfrm>
        </p:spPr>
        <p:txBody>
          <a:bodyPr/>
          <a:lstStyle/>
          <a:p>
            <a:fld id="{0C3BE971-162B-4A31-BC53-007158EC921E}" type="datetime1">
              <a:rPr lang="es-ES" sz="1800" b="1" smtClean="0">
                <a:solidFill>
                  <a:schemeClr val="bg1"/>
                </a:solidFill>
                <a:latin typeface="Monotype Corsiva" panose="03010101010201010101" pitchFamily="66" charset="0"/>
              </a:rPr>
              <a:t>16/11/2014</a:t>
            </a:fld>
            <a:endParaRPr lang="es-ES" sz="1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9912424" y="63275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1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3.xml><?xml version="1.0" encoding="utf-8"?>
<a:theme xmlns:a="http://schemas.openxmlformats.org/drawingml/2006/main" name="Pizarra">
  <a:themeElements>
    <a:clrScheme name="Pizarr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Pizarr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zarr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403</Words>
  <Application>Microsoft Office PowerPoint</Application>
  <PresentationFormat>Panorámica</PresentationFormat>
  <Paragraphs>56</Paragraphs>
  <Slides>14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6" baseType="lpstr">
      <vt:lpstr>Arial</vt:lpstr>
      <vt:lpstr>Berlin Sans FB Demi</vt:lpstr>
      <vt:lpstr>Calibri</vt:lpstr>
      <vt:lpstr>Calibri Light</vt:lpstr>
      <vt:lpstr>Calisto MT</vt:lpstr>
      <vt:lpstr>Century Gothic</vt:lpstr>
      <vt:lpstr>Monotype Corsiva</vt:lpstr>
      <vt:lpstr>Trebuchet MS</vt:lpstr>
      <vt:lpstr>Wingdings 2</vt:lpstr>
      <vt:lpstr>Diseño predeterminado</vt:lpstr>
      <vt:lpstr>Estela de condensación</vt:lpstr>
      <vt:lpstr>Pizarra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PERSONAL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52</cp:revision>
  <dcterms:created xsi:type="dcterms:W3CDTF">2014-11-12T19:27:45Z</dcterms:created>
  <dcterms:modified xsi:type="dcterms:W3CDTF">2014-11-16T22:40:15Z</dcterms:modified>
</cp:coreProperties>
</file>