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71" r:id="rId3"/>
    <p:sldId id="259" r:id="rId4"/>
    <p:sldId id="260" r:id="rId5"/>
    <p:sldId id="269" r:id="rId6"/>
    <p:sldId id="267" r:id="rId7"/>
    <p:sldId id="268" r:id="rId8"/>
    <p:sldId id="264" r:id="rId9"/>
    <p:sldId id="272" r:id="rId10"/>
    <p:sldId id="266" r:id="rId11"/>
    <p:sldId id="261" r:id="rId12"/>
    <p:sldId id="270" r:id="rId13"/>
    <p:sldId id="274" r:id="rId14"/>
    <p:sldId id="275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dHTBuPVJDZmSYQMYeCH/w==" hashData="LK4994JXlawqVlG2eic0yqToXl05Xi6NhHDQrpBQ2kteKR2BG25zu/pcLDeoRB7Cjvv+33o3Dknmys90r1Gxf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F929"/>
    <a:srgbClr val="0000FF"/>
    <a:srgbClr val="990033"/>
    <a:srgbClr val="B71F2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FD669-28A2-4758-8BC0-CB9E78FF1F6A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E964B4-1BDC-4891-A2A6-CC0CABBCAD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4215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964B4-1BDC-4891-A2A6-CC0CABBCADD5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1700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7520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921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5516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4624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1085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5448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1082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8954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0993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4276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9689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697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4EF56-2BDA-41C0-BBAA-BB287BFEE0ED}" type="datetimeFigureOut">
              <a:rPr lang="es-ES" smtClean="0"/>
              <a:t>01/04/2015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EBB7F-E0E3-4932-9061-1CB002E14F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4586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846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pt-br.tinypic.com/" TargetMode="External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api.ning.com/files/Aaa76ACbkjKYFT7-gmp-HUn8*37qKke9sDIpdgjTLk2dDCo*bxueLLI61j9eA4Md5QFXVBjqYfH-omhb57bAzCsfBrFNUA6w/576128_386177081490206_753598877_n.jpg?width=400&amp;height=4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8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 rot="19653947">
            <a:off x="-484094" y="1028977"/>
            <a:ext cx="53788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 smtClean="0">
                <a:solidFill>
                  <a:srgbClr val="FF000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Pensamientos Cristianos</a:t>
            </a:r>
            <a:endParaRPr lang="es-ES" sz="6000" b="1" dirty="0">
              <a:solidFill>
                <a:srgbClr val="FF0000"/>
              </a:solidFill>
              <a:effectLst>
                <a:glow rad="101600">
                  <a:srgbClr val="0070C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46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sndAc>
          <p:stSnd>
            <p:snd r:embed="rId2" name="08_fue por mi - letra - Jesus Adrian Romero.wav"/>
          </p:stSnd>
        </p:sndAc>
      </p:transition>
    </mc:Choice>
    <mc:Fallback>
      <p:transition spd="slow" advTm="10000">
        <p:sndAc>
          <p:stSnd>
            <p:snd r:embed="rId2" name="08_fue por mi - letra - Jesus Adrian Rome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4" r="11985" b="3507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065492" y="322729"/>
            <a:ext cx="51726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Todo lo que sube a Dios en oración baja a la tierra en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Bendición</a:t>
            </a:r>
            <a:r>
              <a:rPr lang="es-ES" sz="32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.</a:t>
            </a:r>
            <a:endParaRPr lang="es-ES" sz="3200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1266" name="Picture 2" descr="http://www.silvitablanco.com.ar/karolvojtyla/sb6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350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0">
        <p14:rippl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1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" t="1853" r="1513" b="1037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8323730" y="430306"/>
            <a:ext cx="346934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Hoy quiero agradecerte señor…por todo lo que me has dado. Por cada segundo que comparto con los seres que yo amo. Y por todas esas cosas que a veces no valoramos y hacen que esta vida sea tu mayor 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milagro.</a:t>
            </a:r>
            <a:endParaRPr lang="es-ES" sz="3200" b="1" dirty="0"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2" descr="http://www.silvitablanco.com.ar/karolvojtyla/sb6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951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8000">
        <p14:ripple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api.ning.com/files/VaoWvw2h1rt4IBQxY9oA7LxOYkggpVNmpLVBFlHdqKekOMOohTcZn4ci6xNAi6-fjX*QXNPZe6yySZknnLxDxhjm9fWxOBIM/qupocaf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49"/>
            <a:ext cx="12192000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9063318" y="443753"/>
            <a:ext cx="2514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B0F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Cuando sientas que te ahogas en la vida….</a:t>
            </a:r>
          </a:p>
          <a:p>
            <a:pPr algn="ctr"/>
            <a:r>
              <a:rPr lang="es-ES" sz="3200" b="1" dirty="0" smtClean="0">
                <a:solidFill>
                  <a:srgbClr val="00B0F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´¡No te preocupes!..</a:t>
            </a:r>
          </a:p>
          <a:p>
            <a:pPr algn="ctr"/>
            <a:r>
              <a:rPr lang="es-ES" sz="3200" b="1" dirty="0" smtClean="0">
                <a:solidFill>
                  <a:srgbClr val="00B0F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Tu salvador camina sobre las aguas.</a:t>
            </a:r>
            <a:endParaRPr lang="es-ES" sz="3200" b="1" dirty="0">
              <a:solidFill>
                <a:srgbClr val="00B0F0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www.silvitablanco.com.ar/karolvojtyla/sb6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49"/>
            <a:ext cx="12192000" cy="691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912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9000">
        <p14:ripple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http://josueferrer.files.wordpress.com/2010/08/mariamagdalena030_thumb2.jpg?w=53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" t="776" r="1066" b="1359"/>
          <a:stretch/>
        </p:blipFill>
        <p:spPr bwMode="auto">
          <a:xfrm>
            <a:off x="1" y="-80683"/>
            <a:ext cx="12192000" cy="712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81001" y="5780782"/>
            <a:ext cx="112417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 Jesús no le importa tu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pasado.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simplemente te dará su mano y su amor el día que decidas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buscarlo.</a:t>
            </a:r>
            <a:endParaRPr lang="es-ES" sz="32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" name="Picture 2" descr="http://www.silvitablanco.com.ar/karolvojtyla/sb6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260"/>
            <a:ext cx="12192000" cy="723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22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3.bp.blogspot.com/-mDaWNEurAI4/T-3V-9MaRFI/AAAAAAAAAo4/uTjMHSfOw2Q/s1600/jesus-cura-al-ciego-de-betzaida-1024x7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47"/>
            <a:ext cx="12192000" cy="684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0" y="161365"/>
            <a:ext cx="558052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Nunca eches en cara lo que haces por los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demás.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Pues Dios es mucho mas grande y no te saca en cara lo que hace por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ti.</a:t>
            </a:r>
            <a:endParaRPr lang="es-ES" sz="3200" b="1" dirty="0">
              <a:solidFill>
                <a:srgbClr val="C0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www.silvitablanco.com.ar/karolvojtyla/sb6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716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66811" cy="6855045"/>
          </a:xfrm>
          <a:prstGeom prst="rect">
            <a:avLst/>
          </a:prstGeom>
        </p:spPr>
      </p:pic>
      <p:pic>
        <p:nvPicPr>
          <p:cNvPr id="1026" name="Picture 2" descr="http://www.oocities.org/fupec_colombia/imagenes/yosoyelcamin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0" t="19792" r="44515" b="22962"/>
          <a:stretch/>
        </p:blipFill>
        <p:spPr bwMode="auto">
          <a:xfrm>
            <a:off x="47064" y="1208543"/>
            <a:ext cx="2736477" cy="326165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271914" y="4591237"/>
            <a:ext cx="5486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Padre mío</a:t>
            </a:r>
          </a:p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Ayúdame a recordar que no importa que tan oscura sea mi noche porque tu eres la luz de mi vida.</a:t>
            </a:r>
            <a:endParaRPr lang="es-ES" sz="3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www.silvitablanco.com.ar/karolvojtyla/sb6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353364" cy="6855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45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lh5.ggpht.com/-yEwKzAVFDts/Uyg4SArAcNI/AAAAAAAAJy4/ywYJS5z8cdA/s640/1525428_580899015325717_210479093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16859" y="309282"/>
            <a:ext cx="325418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1FF929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Señor :</a:t>
            </a:r>
            <a:r>
              <a:rPr lang="es-ES" sz="3200" b="1" dirty="0" smtClean="0">
                <a:solidFill>
                  <a:srgbClr val="1FF929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si </a:t>
            </a:r>
            <a:r>
              <a:rPr lang="es-ES" sz="3200" b="1" dirty="0" smtClean="0">
                <a:solidFill>
                  <a:srgbClr val="1FF929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alguna ves pierdo la esperanza ayúdame a recordar que tus planes son mejores que los </a:t>
            </a:r>
            <a:r>
              <a:rPr lang="es-ES" sz="3200" b="1" dirty="0" smtClean="0">
                <a:solidFill>
                  <a:srgbClr val="1FF929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míos.</a:t>
            </a:r>
            <a:endParaRPr lang="es-ES" sz="3200" b="1" dirty="0">
              <a:solidFill>
                <a:srgbClr val="1FF929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2" descr="http://www.silvitablanco.com.ar/karolvojtyla/sb6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558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/>
          <p:cNvGrpSpPr/>
          <p:nvPr/>
        </p:nvGrpSpPr>
        <p:grpSpPr>
          <a:xfrm>
            <a:off x="0" y="0"/>
            <a:ext cx="12192000" cy="6892519"/>
            <a:chOff x="0" y="0"/>
            <a:chExt cx="12192000" cy="6892519"/>
          </a:xfrm>
        </p:grpSpPr>
        <p:pic>
          <p:nvPicPr>
            <p:cNvPr id="2056" name="Picture 8" descr="http://www.alvadecontreras.com/wp-content/uploads/2012/05/Depositphotos_10605346_XS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5212" y="0"/>
              <a:ext cx="8816788" cy="68925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8" descr="http://www.alvadecontreras.com/wp-content/uploads/2012/05/Depositphotos_10605346_XS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5538"/>
            <a:stretch/>
          </p:blipFill>
          <p:spPr bwMode="auto">
            <a:xfrm flipH="1">
              <a:off x="0" y="0"/>
              <a:ext cx="3375212" cy="68925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CuadroTexto 4"/>
          <p:cNvSpPr txBox="1"/>
          <p:nvPr/>
        </p:nvSpPr>
        <p:spPr>
          <a:xfrm>
            <a:off x="437029" y="3411739"/>
            <a:ext cx="32071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Cuando sientas que el mundo cae sobre ti, busca un lugar donde solo Dios y tú puedan ver la </a:t>
            </a: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salida.</a:t>
            </a:r>
            <a:endParaRPr lang="es-ES" sz="3200" b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endParaRPr lang="es-ES" sz="3200" dirty="0">
              <a:latin typeface="Monotype Corsiva" panose="03010101010201010101" pitchFamily="66" charset="0"/>
            </a:endParaRPr>
          </a:p>
        </p:txBody>
      </p:sp>
      <p:pic>
        <p:nvPicPr>
          <p:cNvPr id="12" name="Picture 2" descr="http://www.silvitablanco.com.ar/karolvojtyla/sb6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261"/>
            <a:ext cx="12192000" cy="6927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482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s://pastorjesusfigueroa.files.wordpress.com/2014/12/computer-animal-eagle-wallpaper-free-download-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93"/>
          <a:stretch/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883879" y="36387"/>
            <a:ext cx="89751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Por mas difícil que la estés pasando en tu caminar, y por más duro que veas una salida, te aseguro que el camino está, aunque todavía no lo veas. El camino de las águilas no se ve, pero está y ella vuela en él. Así que remóntate y vuela alto.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6593059" y="5520420"/>
            <a:ext cx="55989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Moisés no vio el camino en el mar Rojo.</a:t>
            </a:r>
          </a:p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Pero allí estaba cubierto por las aguas.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Picture 2" descr="http://www.silvitablanco.com.ar/karolvojtyla/sb6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469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4000">
        <p14:ripple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http://www.infovaticana.com/wp-content/uploads/2013/11/1024x768xJesus-Nazaret-Cristo.jpg.pagespeed.ic.2oCgKy4c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6465484" y="186225"/>
            <a:ext cx="54498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hay silencio que Dios no entienda, ni tristeza que él no sepa, no hay amor que el ignore, ni lágrimas que el no valore.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7230795" y="4712676"/>
            <a:ext cx="485335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Querido Dios bendice las manos de quien abre este mensaje, ilumina los ojos de quien lo lea y llena de amor a quien lo comparte.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" name="Picture 2" descr="http://www.silvitablanco.com.ar/karolvojtyla/sb6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8499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0">
        <p14:ripple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/>
          <p:cNvGrpSpPr/>
          <p:nvPr/>
        </p:nvGrpSpPr>
        <p:grpSpPr>
          <a:xfrm>
            <a:off x="-359768" y="-159509"/>
            <a:ext cx="12823927" cy="7150710"/>
            <a:chOff x="-359768" y="-159509"/>
            <a:chExt cx="12823927" cy="7150710"/>
          </a:xfrm>
        </p:grpSpPr>
        <p:grpSp>
          <p:nvGrpSpPr>
            <p:cNvPr id="2" name="Grupo 1"/>
            <p:cNvGrpSpPr/>
            <p:nvPr/>
          </p:nvGrpSpPr>
          <p:grpSpPr>
            <a:xfrm>
              <a:off x="-359768" y="-159509"/>
              <a:ext cx="12823927" cy="7150710"/>
              <a:chOff x="-391223" y="-151516"/>
              <a:chExt cx="12823927" cy="7150710"/>
            </a:xfrm>
          </p:grpSpPr>
          <p:pic>
            <p:nvPicPr>
              <p:cNvPr id="3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1223" y="5334792"/>
                <a:ext cx="12583223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-141434" y="-7993"/>
                <a:ext cx="12574138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7633125" y="2468041"/>
                <a:ext cx="7150710" cy="1911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403916" y="2262481"/>
                <a:ext cx="6847683" cy="2322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423" y="825195"/>
              <a:ext cx="3811040" cy="383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5828" y="1619009"/>
              <a:ext cx="1459766" cy="1571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0396" y="1643622"/>
              <a:ext cx="1683575" cy="1522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" name="Grupo 13"/>
            <p:cNvGrpSpPr/>
            <p:nvPr/>
          </p:nvGrpSpPr>
          <p:grpSpPr>
            <a:xfrm>
              <a:off x="9419969" y="4477871"/>
              <a:ext cx="1191483" cy="1239974"/>
              <a:chOff x="8054116" y="4785471"/>
              <a:chExt cx="1485118" cy="1745081"/>
            </a:xfrm>
          </p:grpSpPr>
          <p:pic>
            <p:nvPicPr>
              <p:cNvPr id="15" name="Picture 4" descr="http://www.drogbaster.it/Gif_glitter_amore.gif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54116" y="4785471"/>
                <a:ext cx="1485118" cy="17450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CuadroTexto 15"/>
              <p:cNvSpPr txBox="1"/>
              <p:nvPr/>
            </p:nvSpPr>
            <p:spPr>
              <a:xfrm rot="19594092">
                <a:off x="8428230" y="5434641"/>
                <a:ext cx="925399" cy="389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200" b="1" dirty="0">
                    <a:solidFill>
                      <a:srgbClr val="FFFF00"/>
                    </a:solidFill>
                    <a:latin typeface="Monotype Corsiva" panose="03010101010201010101" pitchFamily="66" charset="0"/>
                  </a:rPr>
                  <a:t>Amore</a:t>
                </a:r>
              </a:p>
            </p:txBody>
          </p:sp>
        </p:grpSp>
      </p:grpSp>
      <p:sp>
        <p:nvSpPr>
          <p:cNvPr id="8" name="CuadroTexto 7"/>
          <p:cNvSpPr txBox="1"/>
          <p:nvPr/>
        </p:nvSpPr>
        <p:spPr>
          <a:xfrm>
            <a:off x="4931867" y="4277421"/>
            <a:ext cx="337521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B71F23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sz="2000" b="1" dirty="0" smtClean="0">
                <a:solidFill>
                  <a:srgbClr val="B71F23"/>
                </a:solidFill>
                <a:latin typeface="Monotype Corsiva" panose="03010101010201010101" pitchFamily="66" charset="0"/>
              </a:rPr>
              <a:t>Tema: Pensamientos Cristianos.</a:t>
            </a:r>
          </a:p>
          <a:p>
            <a:r>
              <a:rPr lang="es-ES" sz="2000" b="1" dirty="0" smtClean="0">
                <a:solidFill>
                  <a:srgbClr val="B71F23"/>
                </a:solidFill>
                <a:latin typeface="Monotype Corsiva" panose="03010101010201010101" pitchFamily="66" charset="0"/>
              </a:rPr>
              <a:t>Música</a:t>
            </a:r>
            <a:r>
              <a:rPr lang="es-ES" sz="2000" b="1" dirty="0" smtClean="0">
                <a:solidFill>
                  <a:srgbClr val="B71F23"/>
                </a:solidFill>
                <a:latin typeface="Monotype Corsiva" panose="03010101010201010101" pitchFamily="66" charset="0"/>
              </a:rPr>
              <a:t>: Fue Por Mí</a:t>
            </a:r>
            <a:endParaRPr lang="es-ES" sz="2000" b="1" dirty="0" smtClean="0">
              <a:solidFill>
                <a:srgbClr val="B71F23"/>
              </a:solidFill>
              <a:latin typeface="Monotype Corsiva" panose="03010101010201010101" pitchFamily="66" charset="0"/>
            </a:endParaRPr>
          </a:p>
          <a:p>
            <a:r>
              <a:rPr lang="es-ES" sz="2000" b="1" dirty="0" smtClean="0">
                <a:solidFill>
                  <a:srgbClr val="B71F23"/>
                </a:solidFill>
                <a:latin typeface="Monotype Corsiva" panose="03010101010201010101" pitchFamily="66" charset="0"/>
              </a:rPr>
              <a:t>Interprete</a:t>
            </a:r>
            <a:r>
              <a:rPr lang="es-ES" sz="2000" b="1" dirty="0" smtClean="0">
                <a:solidFill>
                  <a:srgbClr val="B71F23"/>
                </a:solidFill>
                <a:latin typeface="Monotype Corsiva" panose="03010101010201010101" pitchFamily="66" charset="0"/>
              </a:rPr>
              <a:t>: Jesús Adrián Romero</a:t>
            </a:r>
            <a:endParaRPr lang="es-ES" sz="2000" b="1" dirty="0" smtClean="0">
              <a:solidFill>
                <a:srgbClr val="B71F23"/>
              </a:solidFill>
              <a:latin typeface="Monotype Corsiva" panose="03010101010201010101" pitchFamily="66" charset="0"/>
            </a:endParaRPr>
          </a:p>
          <a:p>
            <a:endParaRPr lang="es-ES" dirty="0"/>
          </a:p>
        </p:txBody>
      </p:sp>
      <p:sp>
        <p:nvSpPr>
          <p:cNvPr id="9" name="Marcador de fecha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B6F89-A788-4BC2-B49A-564BF587BC30}" type="datetime1">
              <a:rPr lang="es-ES" sz="1600" b="1" smtClean="0">
                <a:solidFill>
                  <a:srgbClr val="B71F23"/>
                </a:solidFill>
                <a:latin typeface="Monotype Corsiva" panose="03010101010201010101" pitchFamily="66" charset="0"/>
              </a:rPr>
              <a:t>01/04/2015</a:t>
            </a:fld>
            <a:endParaRPr lang="es-ES" sz="1600" b="1" dirty="0">
              <a:solidFill>
                <a:srgbClr val="B71F23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0516910" y="5717845"/>
            <a:ext cx="7513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B71F23"/>
                </a:solidFill>
                <a:latin typeface="Monotype Corsiva" panose="03010101010201010101" pitchFamily="66" charset="0"/>
              </a:rPr>
              <a:t>Y. </a:t>
            </a:r>
          </a:p>
          <a:p>
            <a:r>
              <a:rPr lang="es-ES" sz="2000" b="1" dirty="0" smtClean="0">
                <a:solidFill>
                  <a:srgbClr val="B71F23"/>
                </a:solidFill>
                <a:latin typeface="Monotype Corsiva" panose="03010101010201010101" pitchFamily="66" charset="0"/>
              </a:rPr>
              <a:t>     V</a:t>
            </a:r>
            <a:r>
              <a:rPr lang="es-ES" b="1" dirty="0" smtClean="0">
                <a:solidFill>
                  <a:srgbClr val="B71F23"/>
                </a:solidFill>
              </a:rPr>
              <a:t>.</a:t>
            </a:r>
            <a:endParaRPr lang="es-ES" b="1" dirty="0">
              <a:solidFill>
                <a:srgbClr val="B71F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600200"/>
            <a:ext cx="9144000" cy="4953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30657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371</Words>
  <Application>Microsoft Office PowerPoint</Application>
  <PresentationFormat>Panorámica</PresentationFormat>
  <Paragraphs>28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42</cp:revision>
  <dcterms:created xsi:type="dcterms:W3CDTF">2015-01-17T13:28:07Z</dcterms:created>
  <dcterms:modified xsi:type="dcterms:W3CDTF">2015-04-02T05:52:54Z</dcterms:modified>
</cp:coreProperties>
</file>