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87" r:id="rId3"/>
    <p:sldId id="284" r:id="rId4"/>
    <p:sldId id="286" r:id="rId5"/>
    <p:sldId id="257" r:id="rId6"/>
    <p:sldId id="258" r:id="rId7"/>
    <p:sldId id="259" r:id="rId8"/>
    <p:sldId id="288" r:id="rId9"/>
    <p:sldId id="260" r:id="rId10"/>
    <p:sldId id="278" r:id="rId11"/>
    <p:sldId id="289" r:id="rId12"/>
    <p:sldId id="294" r:id="rId13"/>
    <p:sldId id="290" r:id="rId14"/>
    <p:sldId id="274" r:id="rId15"/>
    <p:sldId id="273" r:id="rId16"/>
    <p:sldId id="291" r:id="rId17"/>
    <p:sldId id="269" r:id="rId18"/>
    <p:sldId id="263" r:id="rId19"/>
    <p:sldId id="295" r:id="rId20"/>
    <p:sldId id="296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s1j0CZog/jnTbLmi1Fx3Q" hashData="+U/TGXOM3Tg4sAebyA7YsKegxQ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13AC1B-D168-4096-8C74-B6821EC128A2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687341-9269-4015-8BBF-1E8BDFDC11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87341-9269-4015-8BBF-1E8BDFDC113E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7A7E7-56B8-4B91-BEE6-1D9C2778E15C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AF4CF-A093-4508-BA1C-A29411255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7A7E7-56B8-4B91-BEE6-1D9C2778E15C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AF4CF-A093-4508-BA1C-A29411255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7A7E7-56B8-4B91-BEE6-1D9C2778E15C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AF4CF-A093-4508-BA1C-A29411255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7A7E7-56B8-4B91-BEE6-1D9C2778E15C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AF4CF-A093-4508-BA1C-A29411255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7A7E7-56B8-4B91-BEE6-1D9C2778E15C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AF4CF-A093-4508-BA1C-A29411255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7A7E7-56B8-4B91-BEE6-1D9C2778E15C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AF4CF-A093-4508-BA1C-A29411255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7A7E7-56B8-4B91-BEE6-1D9C2778E15C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AF4CF-A093-4508-BA1C-A29411255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7A7E7-56B8-4B91-BEE6-1D9C2778E15C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AF4CF-A093-4508-BA1C-A29411255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7A7E7-56B8-4B91-BEE6-1D9C2778E15C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AF4CF-A093-4508-BA1C-A29411255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7A7E7-56B8-4B91-BEE6-1D9C2778E15C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AF4CF-A093-4508-BA1C-A29411255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7A7E7-56B8-4B91-BEE6-1D9C2778E15C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AF4CF-A093-4508-BA1C-A29411255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7B4BA-DD69-497A-9947-D39B21D7A56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B6BA45-0FA9-4663-848C-F3D5BAA31D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DAC92-9751-4DAD-B0D0-A8B9E95751B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2DC02-6138-4214-9129-0AE638BA1D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CA690-B824-4D84-B405-5C5F420B13C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473AF-C5D4-4140-BFFB-DC7F7328212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9A313-95CF-47DC-894B-D85FDDC7AF2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5906A-92A5-4227-B2D0-46641374BA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09761-803E-49A1-8141-0D8363F5B72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2FA6A-583A-4A4C-8048-E00140963FC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A9C67-6019-4940-B9A1-E5C66FF690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7A7E7-56B8-4B91-BEE6-1D9C2778E15C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AF4CF-A093-4508-BA1C-A294112556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D67DA7C-6E1B-4CEB-BE9E-D3BA47CD4E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12.gif"/><Relationship Id="rId5" Type="http://schemas.openxmlformats.org/officeDocument/2006/relationships/image" Target="../media/image10.gif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0.gif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1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st.gdefon.ru/wallpapers_original/wallpapers/407327_devushka_siluyet_velosiped_cvety_babochki_trava_le_1680x1050_(www.GdeFon.ru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928670"/>
            <a:ext cx="7929618" cy="4786346"/>
          </a:xfrm>
          <a:prstGeom prst="rect">
            <a:avLst/>
          </a:prstGeom>
          <a:noFill/>
        </p:spPr>
      </p:pic>
      <p:pic>
        <p:nvPicPr>
          <p:cNvPr id="2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http://i44.tinypic.com/sav5gp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5357826"/>
            <a:ext cx="642942" cy="1108520"/>
          </a:xfrm>
          <a:prstGeom prst="rect">
            <a:avLst/>
          </a:prstGeom>
          <a:noFill/>
        </p:spPr>
      </p:pic>
      <p:pic>
        <p:nvPicPr>
          <p:cNvPr id="18436" name="Picture 4" descr="http://i39.tinypic.com/f27p6d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86182" y="5500702"/>
            <a:ext cx="571504" cy="902375"/>
          </a:xfrm>
          <a:prstGeom prst="rect">
            <a:avLst/>
          </a:prstGeom>
          <a:noFill/>
        </p:spPr>
      </p:pic>
      <p:pic>
        <p:nvPicPr>
          <p:cNvPr id="18438" name="Picture 6" descr="http://i44.tinypic.com/2aaftvm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85984" y="5500702"/>
            <a:ext cx="597697" cy="943732"/>
          </a:xfrm>
          <a:prstGeom prst="rect">
            <a:avLst/>
          </a:prstGeom>
          <a:noFill/>
        </p:spPr>
      </p:pic>
      <p:pic>
        <p:nvPicPr>
          <p:cNvPr id="18440" name="Picture 8" descr="http://i41.tinypic.com/15ephd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6248" y="5429264"/>
            <a:ext cx="642942" cy="1015171"/>
          </a:xfrm>
          <a:prstGeom prst="rect">
            <a:avLst/>
          </a:prstGeom>
          <a:noFill/>
        </p:spPr>
      </p:pic>
      <p:pic>
        <p:nvPicPr>
          <p:cNvPr id="18444" name="Picture 12" descr="http://i44.tinypic.com/esu7ae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57752" y="5500702"/>
            <a:ext cx="625305" cy="928670"/>
          </a:xfrm>
          <a:prstGeom prst="rect">
            <a:avLst/>
          </a:prstGeom>
          <a:noFill/>
        </p:spPr>
      </p:pic>
      <p:pic>
        <p:nvPicPr>
          <p:cNvPr id="13" name="Picture 4" descr="http://i39.tinypic.com/f27p6d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4480" y="5429264"/>
            <a:ext cx="642942" cy="1015172"/>
          </a:xfrm>
          <a:prstGeom prst="rect">
            <a:avLst/>
          </a:prstGeom>
          <a:noFill/>
        </p:spPr>
      </p:pic>
      <p:pic>
        <p:nvPicPr>
          <p:cNvPr id="14" name="Picture 8" descr="http://i41.tinypic.com/15ephd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86050" y="5500702"/>
            <a:ext cx="633401" cy="1000107"/>
          </a:xfrm>
          <a:prstGeom prst="rect">
            <a:avLst/>
          </a:prstGeom>
          <a:noFill/>
        </p:spPr>
      </p:pic>
      <p:pic>
        <p:nvPicPr>
          <p:cNvPr id="15" name="Picture 10" descr="http://i40.tinypic.com/k4h6p2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357554" y="5429264"/>
            <a:ext cx="571504" cy="1071570"/>
          </a:xfrm>
          <a:prstGeom prst="rect">
            <a:avLst/>
          </a:prstGeom>
          <a:noFill/>
        </p:spPr>
      </p:pic>
      <p:pic>
        <p:nvPicPr>
          <p:cNvPr id="16" name="Picture 6" descr="http://i44.tinypic.com/2aaftvm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5500702"/>
            <a:ext cx="616748" cy="973813"/>
          </a:xfrm>
          <a:prstGeom prst="rect">
            <a:avLst/>
          </a:prstGeom>
          <a:noFill/>
        </p:spPr>
      </p:pic>
      <p:pic>
        <p:nvPicPr>
          <p:cNvPr id="18446" name="Picture 14" descr="http://i40.tinypic.com/2vjr6n4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072198" y="5500702"/>
            <a:ext cx="714380" cy="1010915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7643802" y="585789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Automatico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8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571604" y="1785926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sndAc>
      <p:stSnd loop="1">
        <p:snd r:embed="rId2" name="saintje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3.bp.blogspot.com/-5AbWFQbbSvI/TZ1R_WIKJzI/AAAAAAAAAUQ/HtL-9DhZSKc/s1600/5546652540_b9a8c331f7_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071546"/>
            <a:ext cx="7286676" cy="5072098"/>
          </a:xfrm>
          <a:prstGeom prst="rect">
            <a:avLst/>
          </a:prstGeom>
          <a:noFill/>
        </p:spPr>
      </p:pic>
      <p:pic>
        <p:nvPicPr>
          <p:cNvPr id="6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5572140"/>
            <a:ext cx="8358214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La vida es como andar en bicicleta, te caes, sólo si dejas de pedalear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itchFamily="34" charset="0"/>
              </a:rPr>
              <a:t>.</a:t>
            </a:r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itchFamily="34" charset="0"/>
              </a:rPr>
              <a:t/>
            </a:r>
            <a:b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itchFamily="34" charset="0"/>
              </a:rPr>
            </a:br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itchFamily="34" charset="0"/>
              </a:rPr>
              <a:t/>
            </a:r>
            <a:b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itchFamily="34" charset="0"/>
              </a:rPr>
            </a:b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itchFamily="34" charset="0"/>
            </a:endParaRPr>
          </a:p>
        </p:txBody>
      </p:sp>
      <p:pic>
        <p:nvPicPr>
          <p:cNvPr id="9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1500174"/>
            <a:ext cx="1323975" cy="657226"/>
          </a:xfrm>
          <a:prstGeom prst="rect">
            <a:avLst/>
          </a:prstGeom>
          <a:noFill/>
        </p:spPr>
      </p:pic>
      <p:pic>
        <p:nvPicPr>
          <p:cNvPr id="19458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2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_xgo33gB_kNY/S75Hfil2DrI/AAAAAAAAAMo/E-LIrA5e2E8/s1600/garden-idea-pho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14290"/>
            <a:ext cx="7781925" cy="5838826"/>
          </a:xfrm>
          <a:prstGeom prst="rect">
            <a:avLst/>
          </a:prstGeom>
          <a:noFill/>
        </p:spPr>
      </p:pic>
      <p:pic>
        <p:nvPicPr>
          <p:cNvPr id="3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5288340"/>
            <a:ext cx="86439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s-ES" sz="3200" dirty="0">
              <a:solidFill>
                <a:srgbClr val="000000"/>
              </a:solidFill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4795897"/>
            <a:ext cx="8715404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Al principio veía a Dios como el que me observaba, como un juez que llevaba cuenta de lo que hacía mal, como para ver si merecía el cielo o el infierno cuando muriera.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428604"/>
            <a:ext cx="1323975" cy="657226"/>
          </a:xfrm>
          <a:prstGeom prst="rect">
            <a:avLst/>
          </a:prstGeom>
          <a:noFill/>
        </p:spPr>
      </p:pic>
      <p:pic>
        <p:nvPicPr>
          <p:cNvPr id="9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0605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1.bp.blogspot.com/-1kH1y_GMyOg/Tc6tSggCGNI/AAAAAAAAAGY/Ud4_lDqt6_Y/s1600/bicicleta+maite.jpg"/>
          <p:cNvPicPr>
            <a:picLocks noChangeAspect="1" noChangeArrowheads="1"/>
          </p:cNvPicPr>
          <p:nvPr/>
        </p:nvPicPr>
        <p:blipFill>
          <a:blip r:embed="rId2"/>
          <a:srcRect t="15714"/>
          <a:stretch>
            <a:fillRect/>
          </a:stretch>
        </p:blipFill>
        <p:spPr bwMode="auto">
          <a:xfrm>
            <a:off x="928662" y="1000108"/>
            <a:ext cx="6858048" cy="5000660"/>
          </a:xfrm>
          <a:prstGeom prst="rect">
            <a:avLst/>
          </a:prstGeom>
          <a:noFill/>
        </p:spPr>
      </p:pic>
      <p:pic>
        <p:nvPicPr>
          <p:cNvPr id="3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4857760"/>
            <a:ext cx="8358214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Parecía como si la vida fuera un viaje en bicicleta, pero era una bici de dos plazas, y noté que Dios viajaba atrás y me ayudaba a pedalear. </a:t>
            </a:r>
            <a:b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428604"/>
            <a:ext cx="1323975" cy="657226"/>
          </a:xfrm>
          <a:prstGeom prst="rect">
            <a:avLst/>
          </a:prstGeom>
          <a:noFill/>
        </p:spPr>
      </p:pic>
      <p:pic>
        <p:nvPicPr>
          <p:cNvPr id="7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1927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thumbs.dreamstime.com/thumb_510/1275973415T4tZf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928670"/>
            <a:ext cx="6572296" cy="4857784"/>
          </a:xfrm>
          <a:prstGeom prst="rect">
            <a:avLst/>
          </a:prstGeom>
          <a:noFill/>
        </p:spPr>
      </p:pic>
      <p:pic>
        <p:nvPicPr>
          <p:cNvPr id="5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4919008"/>
            <a:ext cx="8929718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No sé cuándo sucedió, no me di cuenta cuándo fue, que Él sugirió que  cambiáramos lugares, lo que sí se es que mi vida no ha sido la misma desde entonces.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500042"/>
            <a:ext cx="1323975" cy="657226"/>
          </a:xfrm>
          <a:prstGeom prst="rect">
            <a:avLst/>
          </a:prstGeom>
          <a:noFill/>
        </p:spPr>
      </p:pic>
      <p:pic>
        <p:nvPicPr>
          <p:cNvPr id="8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2598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fotos.hoy.es/200909/amsterdam-102-640x640x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857232"/>
            <a:ext cx="6357982" cy="5000660"/>
          </a:xfrm>
          <a:prstGeom prst="rect">
            <a:avLst/>
          </a:prstGeom>
          <a:noFill/>
        </p:spPr>
      </p:pic>
      <p:pic>
        <p:nvPicPr>
          <p:cNvPr id="4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5473005"/>
            <a:ext cx="6858000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Cuando yo tenía el control, yo sabía a dónde iba. Era un tanto aburrido,  pero predecible.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357166"/>
            <a:ext cx="1323975" cy="657226"/>
          </a:xfrm>
          <a:prstGeom prst="rect">
            <a:avLst/>
          </a:prstGeom>
          <a:noFill/>
        </p:spPr>
      </p:pic>
      <p:pic>
        <p:nvPicPr>
          <p:cNvPr id="7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0836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2" descr="http://fotos.eldiariomontanes.es/201001/bicicleta-640x640x80.jpg"/>
          <p:cNvPicPr>
            <a:picLocks noChangeAspect="1" noChangeArrowheads="1"/>
          </p:cNvPicPr>
          <p:nvPr/>
        </p:nvPicPr>
        <p:blipFill>
          <a:blip r:embed="rId3"/>
          <a:srcRect l="4167" t="4478" r="6250" b="2985"/>
          <a:stretch>
            <a:fillRect/>
          </a:stretch>
        </p:blipFill>
        <p:spPr bwMode="auto">
          <a:xfrm>
            <a:off x="428596" y="714356"/>
            <a:ext cx="7072362" cy="5000660"/>
          </a:xfrm>
          <a:prstGeom prst="rect">
            <a:avLst/>
          </a:prstGeom>
          <a:noFill/>
        </p:spPr>
      </p:pic>
      <p:pic>
        <p:nvPicPr>
          <p:cNvPr id="5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282" y="5857892"/>
            <a:ext cx="828680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Era la distancia más corta entre dos puntos.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357166"/>
            <a:ext cx="1323975" cy="657226"/>
          </a:xfrm>
          <a:prstGeom prst="rect">
            <a:avLst/>
          </a:prstGeom>
          <a:noFill/>
        </p:spPr>
      </p:pic>
      <p:pic>
        <p:nvPicPr>
          <p:cNvPr id="8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  <p:custDataLst>
      <p:tags r:id="rId1"/>
    </p:custDataLst>
  </p:cSld>
  <p:clrMapOvr>
    <a:masterClrMapping/>
  </p:clrMapOvr>
  <p:transition spd="med" advTm="9433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3.bp.blogspot.com/-XvY03ohVWMo/T3SObYiivEI/AAAAAAAAApE/Q2DSf7rxRUQ/s1600/bicicleta+flores.jpg"/>
          <p:cNvPicPr>
            <a:picLocks noChangeAspect="1" noChangeArrowheads="1"/>
          </p:cNvPicPr>
          <p:nvPr/>
        </p:nvPicPr>
        <p:blipFill>
          <a:blip r:embed="rId2"/>
          <a:srcRect b="12023"/>
          <a:stretch>
            <a:fillRect/>
          </a:stretch>
        </p:blipFill>
        <p:spPr bwMode="auto">
          <a:xfrm>
            <a:off x="642910" y="857232"/>
            <a:ext cx="7286676" cy="5000660"/>
          </a:xfrm>
          <a:prstGeom prst="rect">
            <a:avLst/>
          </a:prstGeom>
          <a:noFill/>
        </p:spPr>
      </p:pic>
      <p:pic>
        <p:nvPicPr>
          <p:cNvPr id="5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5042118"/>
            <a:ext cx="9001188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Pero cuando Él tomó el liderazgo, Él conocía otros caminos,  diferentes, hermosos, por las montañas, a través de lugares con paisajes, velocidades  increíbles. 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428604"/>
            <a:ext cx="1323975" cy="657226"/>
          </a:xfrm>
          <a:prstGeom prst="rect">
            <a:avLst/>
          </a:prstGeom>
          <a:noFill/>
        </p:spPr>
      </p:pic>
      <p:pic>
        <p:nvPicPr>
          <p:cNvPr id="8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2809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farm5.static.flickr.com/4122/4753401388_b5c5c2d498.jpg"/>
          <p:cNvPicPr>
            <a:picLocks noChangeAspect="1" noChangeArrowheads="1"/>
          </p:cNvPicPr>
          <p:nvPr/>
        </p:nvPicPr>
        <p:blipFill>
          <a:blip r:embed="rId2"/>
          <a:srcRect b="9333"/>
          <a:stretch>
            <a:fillRect/>
          </a:stretch>
        </p:blipFill>
        <p:spPr bwMode="auto">
          <a:xfrm>
            <a:off x="714348" y="428604"/>
            <a:ext cx="7643866" cy="5500726"/>
          </a:xfrm>
          <a:prstGeom prst="rect">
            <a:avLst/>
          </a:prstGeom>
          <a:noFill/>
        </p:spPr>
      </p:pic>
      <p:pic>
        <p:nvPicPr>
          <p:cNvPr id="4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5143512"/>
            <a:ext cx="8929718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Lo único que podía hacer era sostenerme; aunque pareciera una locura, Él sólo me decía: "¡Pedalea!"</a:t>
            </a:r>
            <a:b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itchFamily="34" charset="0"/>
              </a:rPr>
              <a:t/>
            </a:r>
            <a:b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itchFamily="34" charset="0"/>
              </a:rPr>
            </a:b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itchFamily="34" charset="0"/>
            </a:endParaRPr>
          </a:p>
        </p:txBody>
      </p:sp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357166"/>
            <a:ext cx="1323975" cy="657226"/>
          </a:xfrm>
          <a:prstGeom prst="rect">
            <a:avLst/>
          </a:prstGeom>
          <a:noFill/>
        </p:spPr>
      </p:pic>
      <p:pic>
        <p:nvPicPr>
          <p:cNvPr id="7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43704" y="15240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101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25.media.tumblr.com/tumblr_lr8yrmZ3NK1qj110ao1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857232"/>
            <a:ext cx="7143800" cy="4929222"/>
          </a:xfrm>
          <a:prstGeom prst="rect">
            <a:avLst/>
          </a:prstGeom>
          <a:noFill/>
        </p:spPr>
      </p:pic>
      <p:pic>
        <p:nvPicPr>
          <p:cNvPr id="5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5042118"/>
            <a:ext cx="9144000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Me preocupaba y ansiosamente le preguntaba, "¿Adónde me llevas?" Él sólo sonreía y no me contestaba, así que comencé a  confiar en Él.</a:t>
            </a:r>
            <a:b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357166"/>
            <a:ext cx="1323975" cy="657226"/>
          </a:xfrm>
          <a:prstGeom prst="rect">
            <a:avLst/>
          </a:prstGeom>
          <a:noFill/>
        </p:spPr>
      </p:pic>
      <p:pic>
        <p:nvPicPr>
          <p:cNvPr id="8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43704" y="15240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ecoraciones.lasmanualidadesx.com/wp-content/uploads/2012/11/0d1e0__decoracion+con+bicicleta+plant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785794"/>
            <a:ext cx="7429552" cy="5357850"/>
          </a:xfrm>
          <a:prstGeom prst="rect">
            <a:avLst/>
          </a:prstGeom>
          <a:noFill/>
        </p:spPr>
      </p:pic>
      <p:pic>
        <p:nvPicPr>
          <p:cNvPr id="3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5473005"/>
            <a:ext cx="9144000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Me olvidé de mi aburrida vida y comencé una aventura, y cuando yo decía "estoy asustado".</a:t>
            </a:r>
            <a:b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500042"/>
            <a:ext cx="1323975" cy="657226"/>
          </a:xfrm>
          <a:prstGeom prst="rect">
            <a:avLst/>
          </a:prstGeom>
          <a:noFill/>
        </p:spPr>
      </p:pic>
      <p:pic>
        <p:nvPicPr>
          <p:cNvPr id="6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1207">
    <p:plus/>
    <p:sndAc>
      <p:stSnd loop="1">
        <p:snd r:embed="rId2" name="saintje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257692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8" descr="http://www.shelleycostello.com/flower_bicyc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714357"/>
            <a:ext cx="7000924" cy="5143536"/>
          </a:xfrm>
          <a:prstGeom prst="rect">
            <a:avLst/>
          </a:prstGeom>
          <a:noFill/>
        </p:spPr>
      </p:pic>
      <p:pic>
        <p:nvPicPr>
          <p:cNvPr id="5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5643578"/>
            <a:ext cx="8215338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Él se inclinaba un poco para atrás y tocaba mi mano.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285728"/>
            <a:ext cx="1323975" cy="657226"/>
          </a:xfrm>
          <a:prstGeom prst="rect">
            <a:avLst/>
          </a:prstGeom>
          <a:noFill/>
        </p:spPr>
      </p:pic>
      <p:pic>
        <p:nvPicPr>
          <p:cNvPr id="8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43704" y="15240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2127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farm4.static.flickr.com/3271/2731972205_7b1eb0e6b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785794"/>
            <a:ext cx="7000924" cy="4929222"/>
          </a:xfrm>
          <a:prstGeom prst="rect">
            <a:avLst/>
          </a:prstGeom>
          <a:noFill/>
        </p:spPr>
      </p:pic>
      <p:pic>
        <p:nvPicPr>
          <p:cNvPr id="6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5643578"/>
            <a:ext cx="8501090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Él me llevó a conocer gente con dones, dones de sanidad y aceptación, de  gozo.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285728"/>
            <a:ext cx="1323975" cy="657226"/>
          </a:xfrm>
          <a:prstGeom prst="rect">
            <a:avLst/>
          </a:prstGeom>
          <a:noFill/>
        </p:spPr>
      </p:pic>
      <p:pic>
        <p:nvPicPr>
          <p:cNvPr id="9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43704" y="15240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2539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us.123rf.com/400wm/400/400/arinahabich/arinahabich1109/arinahabich110900770/10581982-bicicletas-decorativo-con-macetas-de-flo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14348" y="857232"/>
            <a:ext cx="7072362" cy="5143536"/>
          </a:xfrm>
          <a:prstGeom prst="rect">
            <a:avLst/>
          </a:prstGeom>
          <a:noFill/>
        </p:spPr>
      </p:pic>
      <p:pic>
        <p:nvPicPr>
          <p:cNvPr id="4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5572140"/>
            <a:ext cx="8429684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Ellos me dieron esos dones para llevarlos en mi viaje; nuestro viaje, de Dios y mío.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357166"/>
            <a:ext cx="1323975" cy="657226"/>
          </a:xfrm>
          <a:prstGeom prst="rect">
            <a:avLst/>
          </a:prstGeom>
          <a:noFill/>
        </p:spPr>
      </p:pic>
      <p:pic>
        <p:nvPicPr>
          <p:cNvPr id="7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2158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us.123rf.com/400wm/400/400/cyberjade/cyberjade1204/cyberjade120400056/13369621-hermoso-ramo-de-flores-en-la-bicicl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928670"/>
            <a:ext cx="6500858" cy="4929222"/>
          </a:xfrm>
          <a:prstGeom prst="rect">
            <a:avLst/>
          </a:prstGeom>
          <a:noFill/>
        </p:spPr>
      </p:pic>
      <p:pic>
        <p:nvPicPr>
          <p:cNvPr id="3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4143380"/>
            <a:ext cx="8929718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Y allá íbamos otra vez. Él me dijo: "Comparte estos dones, dalos a la  gente, son sobrepeso, mucho peso extra". Y así lo hice... a la gente que conocimos, encontré que en el dar yo recibía y mi carga era ligera.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357166"/>
            <a:ext cx="1323975" cy="657226"/>
          </a:xfrm>
          <a:prstGeom prst="rect">
            <a:avLst/>
          </a:prstGeom>
          <a:noFill/>
        </p:spPr>
      </p:pic>
      <p:pic>
        <p:nvPicPr>
          <p:cNvPr id="6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7936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data.whicdn.com/images/16721105/bicicleta-flores3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571480"/>
            <a:ext cx="6715172" cy="5405442"/>
          </a:xfrm>
          <a:prstGeom prst="rect">
            <a:avLst/>
          </a:prstGeom>
          <a:noFill/>
        </p:spPr>
      </p:pic>
      <p:pic>
        <p:nvPicPr>
          <p:cNvPr id="4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5042118"/>
            <a:ext cx="9144000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Él sabía cómo doblar para dar vueltas cerradas, brincar para librar  obstáculos llenos de piedras, inclusive volar para evitar horribles caminos.</a:t>
            </a:r>
            <a:b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357166"/>
            <a:ext cx="1323975" cy="657226"/>
          </a:xfrm>
          <a:prstGeom prst="rect">
            <a:avLst/>
          </a:prstGeom>
          <a:noFill/>
        </p:spPr>
      </p:pic>
      <p:pic>
        <p:nvPicPr>
          <p:cNvPr id="7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43704" y="15240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3659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4.bp.blogspot.com/-u9Jqwr3OSF4/Tx0tkytNKHI/AAAAAAAAL0E/-0t3rU_KaPs/s1600/3%2Bmujer%2Bbicicl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928670"/>
            <a:ext cx="6929486" cy="4643470"/>
          </a:xfrm>
          <a:prstGeom prst="rect">
            <a:avLst/>
          </a:prstGeom>
          <a:noFill/>
        </p:spPr>
      </p:pic>
      <p:pic>
        <p:nvPicPr>
          <p:cNvPr id="6" name="Picture 2" descr="http://4.bp.blogspot.com/-57vSYF3G7wU/TqUzvIuAoyI/AAAAAAAA3uw/q5LXkBNrKKA/s1600/5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5286388"/>
            <a:ext cx="1323975" cy="657226"/>
          </a:xfrm>
          <a:prstGeom prst="rect">
            <a:avLst/>
          </a:prstGeom>
          <a:noFill/>
        </p:spPr>
      </p:pic>
      <p:pic>
        <p:nvPicPr>
          <p:cNvPr id="11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756291">
            <a:off x="4754886" y="1376337"/>
            <a:ext cx="2065409" cy="117212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928662" y="1142984"/>
            <a:ext cx="3357586" cy="31085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Y AHORA ESTOY APRENDIENDO A CALLAR Y PEDALEAR POR LOS MÁS EXTRAÑOS LUGARES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100" name="Picture 4" descr="http://3.bp.blogspot.com/_zI1QeeTFAFc/TNDlBTpL0dI/AAAAAAAACSI/7etyxCg6blo/s1600/Diostebendiga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2066" y="3625043"/>
            <a:ext cx="4952998" cy="3232957"/>
          </a:xfrm>
          <a:prstGeom prst="rect">
            <a:avLst/>
          </a:prstGeom>
          <a:noFill/>
        </p:spPr>
      </p:pic>
      <p:pic>
        <p:nvPicPr>
          <p:cNvPr id="8" name="Picture 2" descr="http://imagenescristianas.org/wp-content/uploads/2013/04/imagenes-animadas-de-jesus-1.gif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491304" y="0"/>
            <a:ext cx="2652696" cy="2652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1.bp.blogspot.com/-9IHIeTJOfhw/T-DNmdZFl0I/AAAAAAAA8mo/PUelD3qIqNQ/s1600/arte-art-bicicleta-con-flores-artwork-cycle-flowers-ilustracion-vectore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214290"/>
            <a:ext cx="52093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Texto Imágenes : Internet</a:t>
            </a:r>
            <a:endParaRPr lang="es-E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071802" y="1000108"/>
            <a:ext cx="27879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Diseño</a:t>
            </a:r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: Helen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1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756291">
            <a:off x="6612275" y="1804966"/>
            <a:ext cx="2065409" cy="117212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05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08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10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0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419</Words>
  <Application>Microsoft Office PowerPoint</Application>
  <PresentationFormat>Presentación en pantalla (4:3)</PresentationFormat>
  <Paragraphs>48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Pedaleando</dc:title>
  <dc:creator>Helen</dc:creator>
  <cp:lastModifiedBy>Eleni</cp:lastModifiedBy>
  <cp:revision>47</cp:revision>
  <dcterms:created xsi:type="dcterms:W3CDTF">2013-03-17T16:58:17Z</dcterms:created>
  <dcterms:modified xsi:type="dcterms:W3CDTF">2013-09-24T16:04:31Z</dcterms:modified>
  <cp:category>reflexion</cp:category>
  <cp:contentStatus>Final</cp:contentStatus>
</cp:coreProperties>
</file>