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7"/>
  </p:notesMasterIdLst>
  <p:sldIdLst>
    <p:sldId id="257" r:id="rId4"/>
    <p:sldId id="297" r:id="rId5"/>
    <p:sldId id="294" r:id="rId6"/>
    <p:sldId id="260" r:id="rId7"/>
    <p:sldId id="264" r:id="rId8"/>
    <p:sldId id="272" r:id="rId9"/>
    <p:sldId id="290" r:id="rId10"/>
    <p:sldId id="300" r:id="rId11"/>
    <p:sldId id="293" r:id="rId12"/>
    <p:sldId id="298" r:id="rId13"/>
    <p:sldId id="299" r:id="rId14"/>
    <p:sldId id="296" r:id="rId15"/>
    <p:sldId id="301" r:id="rId16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3wwAHQzatK93ujLvaDO6g==" hashData="68KRVVXtww3+vkHXLaHtFsPr0w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  <p:clrMru>
    <a:srgbClr val="B9E78B"/>
    <a:srgbClr val="BCDB97"/>
    <a:srgbClr val="CCEB99"/>
    <a:srgbClr val="C4E88A"/>
    <a:srgbClr val="BFE58D"/>
    <a:srgbClr val="B2DE86"/>
    <a:srgbClr val="B9E191"/>
    <a:srgbClr val="ABDA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02" y="-18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5B34973-B062-4709-9786-C0B8939A1147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12F3E43-D823-4138-99F1-4EB1272161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7E298-6685-4769-A35B-6838A5422E0A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2028D-8ED4-486F-BDBF-C09B4921BF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20824-A766-4248-87D9-CAD0F6B67D7A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BD370-AB4B-4C14-8CC5-1E165B810D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54FE1-2418-4097-90FB-9002EEB2B4F3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0C296-AA3B-4FA0-850D-EC5D28A1B0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D89AC-1745-4277-A46D-CB8CBA1995C2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DBC38-A4EA-4713-8291-68DB49E678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290E9-5FAF-43CE-9C7E-1836B2ECA23A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59F44-BF1E-40D2-A356-9EDCC29316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FDF9B-6C1F-4414-BD39-4F00E5B16AE5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A7AA0-28C1-42FA-98DC-FDBCA58839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46B7C-CFCE-4432-B4D2-CFB60259D862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61CFB-05A6-4C3C-AB3A-1DB3BEAEAC8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DC332-A3DF-4D71-904A-37C22448B796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7507D-AD03-4060-A68C-0CB81D88CC2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B77BC-ABF3-4EAF-AE50-47E3777393E1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25A77-5EE2-4C64-BA3D-19675535EF6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0FE68-97AC-4A60-B42A-0B38C18FC4FB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5A8AF-8C47-4A52-9805-0414BB2C986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93A44-2C72-40C8-9889-C2F7E066D9BE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332ED-5072-4C11-A765-275AE93E79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2AB70-3B29-4653-B079-CFE545E8351B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C18A8-8586-4D64-BB6F-040C4D40F634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3696-8283-4A38-AE6E-BE51237BF1B3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40C64-F3FB-47BB-9506-EAEB47447FE6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77CC0-A51A-4F13-B8E5-F7C507D2816F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F1759-AE3E-4FCB-B0DE-A87379376748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A35FE-BD5D-42B9-A943-0ACF97005B6B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E2E44-3416-4672-B313-669F5736FED7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8D5F5-6101-4EC0-A302-4CE4E2EA31BD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20F60-03F5-49B3-B134-D13887D81D87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7DCA-52B1-482D-921B-A1FE42846E5B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9F3D95-0B0F-4E81-AF2C-DFD6CA50D082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7726E-3EE3-4789-9F95-4CFB1B633AFC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E1F01-B28E-4FEE-9F1F-90DFE05273A7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999D7-16FE-4498-B379-136E33B6DBB0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5A0BC-54A8-42E8-ACAC-F24C5B4AA768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8C496-81DE-40F9-BCBC-09A0E1D022AE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2F664-2FB2-4537-9085-2A32457AF0A1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82B7B-377A-41E8-8F45-A53BBB8BBE6D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3658A-09A3-4939-8275-209AEDDB99B4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F4796-7DFC-4A5B-BBDE-5D11EAAC8D26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791D3-EB52-4C25-8464-1556888018F6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7FA06D-44DD-429B-BEF9-84D4ADF5513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08801-CD7E-4C38-ABA4-ADBDEB86599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0DD3B-C470-433C-AABF-DAEF83147CE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5B2B93-283F-4CC5-A367-4A08482EB60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21140E-DC43-480D-AEB1-B02A28E7EC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D3BD9C-9E24-47EA-9C92-FDF6A872BC9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20799-2E16-4CBA-914E-50E4D2137B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69C2B-568B-4DE5-9025-198F6616301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60F4EE-FA17-49FD-983C-CDC64E1F8D0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A59B92-8E4D-4D03-B688-1DD911ACD43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DE975-874A-42A8-94B2-1522C704498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60F35F6-FBC8-4E50-BC00-224F54F82FD3}" type="datetimeFigureOut">
              <a:rPr lang="en-US"/>
              <a:pPr>
                <a:defRPr/>
              </a:pPr>
              <a:t>3/17/2013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2D20EA-3DC6-4D02-86ED-9681B29EACC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B3C3D0-1774-4396-A382-38ABEF9FD30E}" type="datetimeFigureOut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17/03/2013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95122C-27A6-4D6B-AB38-903C2D0EC91D}" type="slidenum">
              <a:rPr lang="es-C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C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5DC4F6-8BEA-4570-9966-C9815D5B18DE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://www.youtube.com/channel/UCFhn-g7n_8eSOzraIuu9WNA/videos?flow=grid&amp;view=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41.jpeg"/><Relationship Id="rId12" Type="http://schemas.openxmlformats.org/officeDocument/2006/relationships/hyperlink" Target="https://skydrive.live.com/?cid=58254003e1054e6f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gif"/><Relationship Id="rId11" Type="http://schemas.openxmlformats.org/officeDocument/2006/relationships/hyperlink" Target="http://www.4shared.com/account/dir/j-UA7SVo/_online.html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3.gif"/><Relationship Id="rId4" Type="http://schemas.openxmlformats.org/officeDocument/2006/relationships/image" Target="../media/image38.png"/><Relationship Id="rId9" Type="http://schemas.openxmlformats.org/officeDocument/2006/relationships/hyperlink" Target="mailto:joaldi58@hotmail.com" TargetMode="External"/><Relationship Id="rId14" Type="http://schemas.openxmlformats.org/officeDocument/2006/relationships/hyperlink" Target="https://cid-58254003e1054e6f.skydrive.live.com/home.aspx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79512" y="195486"/>
            <a:ext cx="8784976" cy="4824536"/>
          </a:xfrm>
          <a:prstGeom prst="rect">
            <a:avLst/>
          </a:prstGeom>
          <a:blipFill dpi="0" rotWithShape="1">
            <a:blip r:embed="rId2" cstate="print">
              <a:alphaModFix amt="4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CuadroTexto"/>
          <p:cNvSpPr txBox="1"/>
          <p:nvPr/>
        </p:nvSpPr>
        <p:spPr>
          <a:xfrm>
            <a:off x="899592" y="771550"/>
            <a:ext cx="7416824" cy="136815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CR" b="1" dirty="0" smtClean="0">
                <a:ln w="57150">
                  <a:solidFill>
                    <a:srgbClr val="FFFF00"/>
                  </a:solidFill>
                </a:ln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Papa Pancho</a:t>
            </a:r>
            <a:endParaRPr lang="es-CR" b="1" dirty="0">
              <a:ln w="57150">
                <a:solidFill>
                  <a:srgbClr val="FFFF00"/>
                </a:solidFill>
              </a:ln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55776" y="4155926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R" b="1" dirty="0" smtClean="0">
                <a:solidFill>
                  <a:schemeClr val="bg1"/>
                </a:solidFill>
                <a:latin typeface="Trebuchet MS" pitchFamily="34" charset="0"/>
              </a:rPr>
              <a:t>Está automática no tocar </a:t>
            </a:r>
            <a:endParaRPr lang="es-CR" b="1" dirty="0">
              <a:solidFill>
                <a:schemeClr val="bg1"/>
              </a:solidFill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99592" y="2427734"/>
            <a:ext cx="7632848" cy="1368152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CR" b="1" dirty="0" smtClean="0">
                <a:ln w="57150"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Se las trae!</a:t>
            </a:r>
            <a:endParaRPr lang="es-CR" b="1" dirty="0">
              <a:ln w="57150">
                <a:solidFill>
                  <a:srgbClr val="FFFF00"/>
                </a:solidFill>
              </a:ln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290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3240360" cy="339502"/>
          </a:xfrm>
          <a:prstGeom prst="rect">
            <a:avLst/>
          </a:prstGeom>
          <a:noFill/>
        </p:spPr>
      </p:pic>
      <p:pic>
        <p:nvPicPr>
          <p:cNvPr id="9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-6221"/>
            <a:ext cx="3168352" cy="345723"/>
          </a:xfrm>
          <a:prstGeom prst="rect">
            <a:avLst/>
          </a:prstGeom>
          <a:noFill/>
        </p:spPr>
      </p:pic>
      <p:pic>
        <p:nvPicPr>
          <p:cNvPr id="10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0"/>
            <a:ext cx="2592288" cy="339502"/>
          </a:xfrm>
          <a:prstGeom prst="rect">
            <a:avLst/>
          </a:prstGeom>
          <a:noFill/>
        </p:spPr>
      </p:pic>
      <p:pic>
        <p:nvPicPr>
          <p:cNvPr id="11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803998"/>
            <a:ext cx="3312368" cy="345446"/>
          </a:xfrm>
          <a:prstGeom prst="rect">
            <a:avLst/>
          </a:prstGeom>
          <a:noFill/>
        </p:spPr>
      </p:pic>
      <p:pic>
        <p:nvPicPr>
          <p:cNvPr id="12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4803998"/>
            <a:ext cx="2592288" cy="339502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803998"/>
            <a:ext cx="3312368" cy="345446"/>
          </a:xfrm>
          <a:prstGeom prst="rect">
            <a:avLst/>
          </a:prstGeom>
          <a:noFill/>
        </p:spPr>
      </p:pic>
      <p:pic>
        <p:nvPicPr>
          <p:cNvPr id="14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2409985" y="2409987"/>
            <a:ext cx="5143500" cy="323526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417140" y="2403332"/>
            <a:ext cx="5143500" cy="336836"/>
          </a:xfrm>
          <a:prstGeom prst="rect">
            <a:avLst/>
          </a:prstGeom>
          <a:noFill/>
        </p:spPr>
      </p:pic>
      <p:pic>
        <p:nvPicPr>
          <p:cNvPr id="8" name="7 Imagen" descr="Diapositiva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7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15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07504" y="195486"/>
            <a:ext cx="8856984" cy="4824536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3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4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  <p:pic>
        <p:nvPicPr>
          <p:cNvPr id="9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10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11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12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ndAc>
      <p:stSnd>
        <p:snd r:embed="rId2" name="8 - Es Maria la Blanca Palom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107504" y="123478"/>
            <a:ext cx="8856984" cy="48965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6" name="5 Rectángulo"/>
          <p:cNvSpPr/>
          <p:nvPr/>
        </p:nvSpPr>
        <p:spPr>
          <a:xfrm>
            <a:off x="107504" y="195486"/>
            <a:ext cx="8928992" cy="48245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Rectángulo"/>
          <p:cNvSpPr/>
          <p:nvPr/>
        </p:nvSpPr>
        <p:spPr>
          <a:xfrm>
            <a:off x="179512" y="195486"/>
            <a:ext cx="8856984" cy="48245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8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9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  <p:pic>
        <p:nvPicPr>
          <p:cNvPr id="11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12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14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3" presetClass="entr" presetSubtype="1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107504" y="123478"/>
            <a:ext cx="8856984" cy="4824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7" name="6 Rectángulo"/>
          <p:cNvSpPr/>
          <p:nvPr/>
        </p:nvSpPr>
        <p:spPr>
          <a:xfrm>
            <a:off x="179512" y="123478"/>
            <a:ext cx="8784976" cy="4896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179512" y="195486"/>
            <a:ext cx="8784976" cy="48245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359024" y="2283718"/>
            <a:ext cx="8784976" cy="47525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2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14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  <p:pic>
        <p:nvPicPr>
          <p:cNvPr id="1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18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19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20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4" animBg="1"/>
      <p:bldP spid="8" grpId="5" animBg="1"/>
      <p:bldP spid="9" grpId="0"/>
      <p:bldP spid="9" grpId="1"/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07504" y="195486"/>
            <a:ext cx="8856984" cy="4824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107504" y="195486"/>
            <a:ext cx="8928992" cy="48245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179512" y="195486"/>
            <a:ext cx="8784976" cy="48245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6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11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12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  <p:pic>
        <p:nvPicPr>
          <p:cNvPr id="14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16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1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32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107504" y="195486"/>
            <a:ext cx="8856984" cy="4824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1" name="10 Rectángulo"/>
          <p:cNvSpPr/>
          <p:nvPr/>
        </p:nvSpPr>
        <p:spPr>
          <a:xfrm>
            <a:off x="179512" y="123478"/>
            <a:ext cx="8784976" cy="4896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 flipH="1">
            <a:off x="179512" y="195486"/>
            <a:ext cx="8784976" cy="47525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107504" y="195486"/>
            <a:ext cx="9036496" cy="475252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8" name="7 Rectángulo"/>
          <p:cNvSpPr/>
          <p:nvPr/>
        </p:nvSpPr>
        <p:spPr>
          <a:xfrm>
            <a:off x="179512" y="195486"/>
            <a:ext cx="8784976" cy="48245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 smtClean="0"/>
              <a:t>.</a:t>
            </a:r>
          </a:p>
          <a:p>
            <a:pPr algn="ctr"/>
            <a:endParaRPr lang="es-CR" dirty="0"/>
          </a:p>
        </p:txBody>
      </p:sp>
      <p:pic>
        <p:nvPicPr>
          <p:cNvPr id="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14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  <p:pic>
        <p:nvPicPr>
          <p:cNvPr id="16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1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18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19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611560" y="339502"/>
            <a:ext cx="77768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R" b="1" dirty="0" smtClean="0"/>
              <a:t>El Papa Francisco mantuvo una audiencia con periodistas de todo el mundo, llamó la atención que siga usando sus viejos zapatos, en lugar de los púrpuras tradicionales en los Papas </a:t>
            </a:r>
            <a:endParaRPr lang="es-CR" b="1" dirty="0"/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4" presetClass="exit" presetSubtype="0" decel="10000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  <p:bldP spid="8" grpId="0" animBg="1"/>
      <p:bldP spid="20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179512" y="195486"/>
            <a:ext cx="8784976" cy="4824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3" name="12 Rectángulo"/>
          <p:cNvSpPr/>
          <p:nvPr/>
        </p:nvSpPr>
        <p:spPr>
          <a:xfrm>
            <a:off x="107504" y="195486"/>
            <a:ext cx="8856984" cy="47525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2" name="11 Rectángulo"/>
          <p:cNvSpPr/>
          <p:nvPr/>
        </p:nvSpPr>
        <p:spPr>
          <a:xfrm>
            <a:off x="179512" y="195486"/>
            <a:ext cx="8784976" cy="48245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16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1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18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  <p:pic>
        <p:nvPicPr>
          <p:cNvPr id="19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20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21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22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1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2" grpId="1" animBg="1"/>
      <p:bldP spid="12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179512" y="195486"/>
            <a:ext cx="8784976" cy="4824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179512" y="195486"/>
            <a:ext cx="8856984" cy="48245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4" name="13 Rectángulo"/>
          <p:cNvSpPr/>
          <p:nvPr/>
        </p:nvSpPr>
        <p:spPr>
          <a:xfrm>
            <a:off x="107504" y="195486"/>
            <a:ext cx="8856984" cy="48245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1" name="10 Rectángulo"/>
          <p:cNvSpPr/>
          <p:nvPr/>
        </p:nvSpPr>
        <p:spPr>
          <a:xfrm>
            <a:off x="179512" y="123478"/>
            <a:ext cx="8856984" cy="48965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1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16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1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18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  <p:pic>
        <p:nvPicPr>
          <p:cNvPr id="19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20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21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22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179512" y="195486"/>
            <a:ext cx="8856984" cy="4824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179512" y="195486"/>
            <a:ext cx="8856984" cy="47525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>
            <a:off x="179512" y="195486"/>
            <a:ext cx="8856984" cy="47525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6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11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  <p:pic>
        <p:nvPicPr>
          <p:cNvPr id="12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14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179512" y="195486"/>
            <a:ext cx="8784976" cy="4824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3" name="2 Rectángulo"/>
          <p:cNvSpPr/>
          <p:nvPr/>
        </p:nvSpPr>
        <p:spPr>
          <a:xfrm>
            <a:off x="107504" y="123478"/>
            <a:ext cx="8928992" cy="48965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8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9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  <p:pic>
        <p:nvPicPr>
          <p:cNvPr id="10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11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12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13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179512" y="195486"/>
            <a:ext cx="8784976" cy="48245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1" name="10 Rectángulo"/>
          <p:cNvSpPr/>
          <p:nvPr/>
        </p:nvSpPr>
        <p:spPr>
          <a:xfrm>
            <a:off x="179512" y="195486"/>
            <a:ext cx="8856984" cy="48245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0" name="9 Rectángulo"/>
          <p:cNvSpPr/>
          <p:nvPr/>
        </p:nvSpPr>
        <p:spPr>
          <a:xfrm flipH="1">
            <a:off x="179512" y="195486"/>
            <a:ext cx="8784976" cy="47525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8 Rectángulo"/>
          <p:cNvSpPr/>
          <p:nvPr/>
        </p:nvSpPr>
        <p:spPr>
          <a:xfrm>
            <a:off x="107504" y="195486"/>
            <a:ext cx="8856984" cy="48245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pic>
        <p:nvPicPr>
          <p:cNvPr id="6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0"/>
            <a:ext cx="3240360" cy="267494"/>
          </a:xfrm>
          <a:prstGeom prst="rect">
            <a:avLst/>
          </a:prstGeom>
          <a:noFill/>
        </p:spPr>
      </p:pic>
      <p:pic>
        <p:nvPicPr>
          <p:cNvPr id="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0"/>
            <a:ext cx="2592288" cy="267494"/>
          </a:xfrm>
          <a:prstGeom prst="rect">
            <a:avLst/>
          </a:prstGeom>
          <a:noFill/>
        </p:spPr>
      </p:pic>
      <p:pic>
        <p:nvPicPr>
          <p:cNvPr id="8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-6221"/>
            <a:ext cx="3168352" cy="273715"/>
          </a:xfrm>
          <a:prstGeom prst="rect">
            <a:avLst/>
          </a:prstGeom>
          <a:noFill/>
        </p:spPr>
      </p:pic>
      <p:pic>
        <p:nvPicPr>
          <p:cNvPr id="14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2445988" y="2445990"/>
            <a:ext cx="5143500" cy="251520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876006"/>
            <a:ext cx="3312368" cy="273438"/>
          </a:xfrm>
          <a:prstGeom prst="rect">
            <a:avLst/>
          </a:prstGeom>
          <a:noFill/>
        </p:spPr>
      </p:pic>
      <p:pic>
        <p:nvPicPr>
          <p:cNvPr id="16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4876006"/>
            <a:ext cx="2592288" cy="267494"/>
          </a:xfrm>
          <a:prstGeom prst="rect">
            <a:avLst/>
          </a:prstGeom>
          <a:noFill/>
        </p:spPr>
      </p:pic>
      <p:pic>
        <p:nvPicPr>
          <p:cNvPr id="17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4876006"/>
            <a:ext cx="3312368" cy="273438"/>
          </a:xfrm>
          <a:prstGeom prst="rect">
            <a:avLst/>
          </a:prstGeom>
          <a:noFill/>
        </p:spPr>
      </p:pic>
      <p:pic>
        <p:nvPicPr>
          <p:cNvPr id="18" name="Picture 2" descr="http://img0.liveinternet.ru/images/attach/b/3/18/230/18230865_486de1cac6a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453144" y="2439336"/>
            <a:ext cx="5143500" cy="264828"/>
          </a:xfrm>
          <a:prstGeom prst="rect">
            <a:avLst/>
          </a:prstGeom>
          <a:noFill/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xit" presetSubtype="0" decel="10000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3 Imagen" descr="LOGOTIPO JOHNNY Presentació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CuadroText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013" y="307975"/>
            <a:ext cx="8509000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CuadroText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1888" y="1992313"/>
            <a:ext cx="25781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CuadroText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2019300"/>
            <a:ext cx="3298825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AutoShape 2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mtClean="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39943" name="AutoShape 4" descr="flame4.gif (1112 bytes)"/>
          <p:cNvSpPr>
            <a:spLocks noChangeAspect="1" noChangeArrowheads="1"/>
          </p:cNvSpPr>
          <p:nvPr/>
        </p:nvSpPr>
        <p:spPr bwMode="auto">
          <a:xfrm>
            <a:off x="155575" y="-1238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smtClean="0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pic>
        <p:nvPicPr>
          <p:cNvPr id="39944" name="Picture 2" descr="flame4.gif (1112 bytes)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5" y="3590925"/>
            <a:ext cx="3619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6732588" y="4579938"/>
            <a:ext cx="241141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R" sz="1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  <a:cs typeface="Arial" pitchFamily="34" charset="0"/>
              </a:rPr>
              <a:t>Para cualquier contacto, darle clic a  E-Mail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2627313" y="4192588"/>
            <a:ext cx="38544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R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Copyright </a:t>
            </a:r>
            <a:r>
              <a:rPr lang="en-U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©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Johnny 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  <a:cs typeface="Arial" pitchFamily="34" charset="0"/>
              </a:rPr>
              <a:t>Diaz</a:t>
            </a:r>
            <a:endParaRPr lang="en-US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21516" name="21 Marcador de fecha"/>
          <p:cNvSpPr>
            <a:spLocks noGrp="1"/>
          </p:cNvSpPr>
          <p:nvPr>
            <p:ph type="dt" sz="quarter" idx="10"/>
          </p:nvPr>
        </p:nvSpPr>
        <p:spPr bwMode="auto">
          <a:xfrm>
            <a:off x="2700338" y="4710113"/>
            <a:ext cx="3671887" cy="195262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fld id="{B7C432D2-7FC8-4BAA-80F3-6CAF0C7D6EE7}" type="datetime2">
              <a:rPr lang="es-CR" sz="1800" b="1" i="1" smtClean="0">
                <a:solidFill>
                  <a:srgbClr val="948A54"/>
                </a:solidFill>
                <a:latin typeface="Trebuchet MS" pitchFamily="34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domingo, 17 de marzo de 2013</a:t>
            </a:fld>
            <a:endParaRPr lang="es-CR" sz="1800" b="1" i="1" smtClean="0">
              <a:solidFill>
                <a:srgbClr val="948A54"/>
              </a:solidFill>
              <a:latin typeface="Trebuchet MS" pitchFamily="34" charset="0"/>
            </a:endParaRPr>
          </a:p>
        </p:txBody>
      </p:sp>
      <p:pic>
        <p:nvPicPr>
          <p:cNvPr id="19" name="18 Imagen" descr="Diapositiva3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6" name="15 CuadroTexto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1347614"/>
            <a:ext cx="3340100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971600" y="483518"/>
            <a:ext cx="7102475" cy="369887"/>
          </a:xfrm>
          <a:prstGeom prst="rect">
            <a:avLst/>
          </a:prstGeom>
          <a:solidFill>
            <a:schemeClr val="bg1">
              <a:alpha val="51000"/>
            </a:schemeClr>
          </a:solidFill>
          <a:ln w="9525" algn="ctr">
            <a:noFill/>
            <a:miter lim="800000"/>
            <a:headEnd/>
            <a:tailEnd/>
          </a:ln>
          <a:effectLst>
            <a:outerShdw dist="45791" dir="3378596" algn="ctr" rotWithShape="0">
              <a:srgbClr val="4D4D4D">
                <a:alpha val="80000"/>
              </a:srgbClr>
            </a:out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Trebuchet MS" pitchFamily="34" charset="0"/>
                <a:cs typeface="Arial" pitchFamily="34" charset="0"/>
              </a:rPr>
              <a:t>SI TE HA GUSTADO, REENVIASELO A TUS </a:t>
            </a:r>
            <a:r>
              <a:rPr lang="es-ES" dirty="0" smtClean="0">
                <a:latin typeface="Trebuchet MS" pitchFamily="34" charset="0"/>
                <a:cs typeface="Arial" pitchFamily="34" charset="0"/>
              </a:rPr>
              <a:t>AMISTADES</a:t>
            </a:r>
            <a:endParaRPr lang="en-US" dirty="0">
              <a:latin typeface="Trebuchet MS" pitchFamily="34" charset="0"/>
              <a:cs typeface="Arial" pitchFamily="34" charset="0"/>
            </a:endParaRPr>
          </a:p>
        </p:txBody>
      </p:sp>
      <p:pic>
        <p:nvPicPr>
          <p:cNvPr id="39953" name="Picture 6" descr="תמונה6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0352" y="3867894"/>
            <a:ext cx="121920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1043608" y="3819525"/>
            <a:ext cx="6696744" cy="1323975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R" sz="1400" b="1" dirty="0">
                <a:solidFill>
                  <a:srgbClr val="000000"/>
                </a:solidFill>
                <a:latin typeface="Calibri" pitchFamily="34" charset="0"/>
              </a:rPr>
              <a:t>Dale clic para ir a mi blog: </a:t>
            </a:r>
          </a:p>
          <a:p>
            <a:r>
              <a:rPr lang="es-CR" sz="1400" b="1" dirty="0">
                <a:hlinkClick r:id="rId11"/>
              </a:rPr>
              <a:t>http://www.4shared.com/account/dir/j-UA7SVo/_online.html</a:t>
            </a:r>
            <a:endParaRPr lang="es-CR" sz="1400" dirty="0"/>
          </a:p>
          <a:p>
            <a:r>
              <a:rPr lang="es-CR" sz="1400" b="1" dirty="0"/>
              <a:t>Nuevo link en Skydrive: </a:t>
            </a:r>
            <a:endParaRPr lang="es-CR" sz="1400" dirty="0"/>
          </a:p>
          <a:p>
            <a:r>
              <a:rPr lang="es-CR" sz="1400" b="1" dirty="0">
                <a:hlinkClick r:id="rId12"/>
              </a:rPr>
              <a:t>https://skydrive.live.com/?cid=58254003e1054e6f</a:t>
            </a:r>
            <a:endParaRPr lang="es-CR" sz="1400" dirty="0"/>
          </a:p>
          <a:p>
            <a:r>
              <a:rPr lang="es-CR" sz="1400" b="1" dirty="0"/>
              <a:t>Mi canal en Youtube:</a:t>
            </a:r>
            <a:endParaRPr lang="es-CR" sz="1400" dirty="0"/>
          </a:p>
          <a:p>
            <a:r>
              <a:rPr lang="es-CR" sz="1000" b="1" dirty="0">
                <a:hlinkClick r:id="rId13"/>
              </a:rPr>
              <a:t>http://www.youtube.com/channel/UCFhn-g7n_8eSOzraIuu9WNA/videos?flow=grid&amp;view=0</a:t>
            </a:r>
            <a:r>
              <a:rPr lang="es-CR" sz="1000" b="1" dirty="0">
                <a:solidFill>
                  <a:srgbClr val="000000"/>
                </a:solidFill>
                <a:latin typeface="Calibri" pitchFamily="34" charset="0"/>
                <a:hlinkClick r:id="rId14"/>
              </a:rPr>
              <a:t>.aspx</a:t>
            </a:r>
            <a:endParaRPr lang="es-CR" sz="1000" dirty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2" presetClass="exit" presetSubtype="1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15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  <p:bldP spid="18" grpId="1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C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824</TotalTime>
  <Words>156</Words>
  <Application>Microsoft Office PowerPoint</Application>
  <PresentationFormat>Presentación en pantalla (16:9)</PresentationFormat>
  <Paragraphs>43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Temă Office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Diapozitivul 1</dc:title>
  <dc:creator>Johnny Diaz Apitz</dc:creator>
  <cp:lastModifiedBy>Johnny</cp:lastModifiedBy>
  <cp:revision>51</cp:revision>
  <dcterms:created xsi:type="dcterms:W3CDTF">2012-04-26T15:49:57Z</dcterms:created>
  <dcterms:modified xsi:type="dcterms:W3CDTF">2013-03-17T20:51:08Z</dcterms:modified>
</cp:coreProperties>
</file>