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7" r:id="rId4"/>
    <p:sldId id="260" r:id="rId5"/>
    <p:sldId id="262" r:id="rId6"/>
  </p:sldIdLst>
  <p:sldSz cx="9144000" cy="6858000" type="screen4x3"/>
  <p:notesSz cx="6858000" cy="9144000"/>
  <p:embeddedFontLst>
    <p:embeddedFont>
      <p:font typeface="Comic Sans MS" pitchFamily="66" charset="0"/>
      <p:regular r:id="rId7"/>
      <p:bold r:id="rId8"/>
      <p:italic r:id="rId9"/>
      <p:boldItalic r:id="rId10"/>
    </p:embeddedFont>
    <p:embeddedFont>
      <p:font typeface="Kristen ITC" pitchFamily="66" charset="0"/>
      <p:regular r:id="rId11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+RU7Eb+FBQmn3yJ8AlVvw" hashData="Qq1gyiAEh4v8PPHim0a5zf680D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0C5"/>
    <a:srgbClr val="CCC1A4"/>
    <a:srgbClr val="9B3521"/>
    <a:srgbClr val="000099"/>
    <a:srgbClr val="CC9900"/>
    <a:srgbClr val="996633"/>
    <a:srgbClr val="726930"/>
    <a:srgbClr val="003870"/>
    <a:srgbClr val="FFFFAF"/>
    <a:srgbClr val="CEB99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12" autoAdjust="0"/>
  </p:normalViewPr>
  <p:slideViewPr>
    <p:cSldViewPr>
      <p:cViewPr varScale="1">
        <p:scale>
          <a:sx n="69" d="100"/>
          <a:sy n="69" d="100"/>
        </p:scale>
        <p:origin x="-8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65FBB-430B-4DF6-A898-4F4AF85D567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48460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9DE8B-EB4D-4134-BE3E-B41F0051497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96089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C3C89-4388-4D2D-BED7-03BEA64016F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46764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E5ABD-C497-4F78-B0B4-E0DA258D12D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94169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32231-716B-42DF-81C1-6951A76EB4D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7048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5751B0-E55F-4D7C-A0B5-1194484C61A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45638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212D8-B407-4119-8B7F-01D1DE13B9F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36454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2B9D7-5885-4E04-81FD-27EF2428CA7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67726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E5B37-3120-4FCD-9B01-BEB30D78EEE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28954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8BBA22-94F9-4DF8-98A0-6A19FC1EBEE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91124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B52D5-FFBD-4E79-9CD6-54D18EE9853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92992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96E6BF9-DE76-430C-A85D-AF7FC0A1BF71}" type="slidenum">
              <a:rPr lang="es-ES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gif"/><Relationship Id="rId18" Type="http://schemas.openxmlformats.org/officeDocument/2006/relationships/image" Target="../media/image22.gif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12" Type="http://schemas.openxmlformats.org/officeDocument/2006/relationships/image" Target="../media/image16.jpeg"/><Relationship Id="rId17" Type="http://schemas.openxmlformats.org/officeDocument/2006/relationships/image" Target="../media/image21.gif"/><Relationship Id="rId2" Type="http://schemas.openxmlformats.org/officeDocument/2006/relationships/image" Target="../media/image6.jpeg"/><Relationship Id="rId16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19" Type="http://schemas.openxmlformats.org/officeDocument/2006/relationships/image" Target="../media/image5.pn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image" Target="../media/image24.jpeg"/><Relationship Id="rId7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1802" y="428604"/>
            <a:ext cx="3143272" cy="3714776"/>
          </a:xfrm>
          <a:prstGeom prst="rect">
            <a:avLst/>
          </a:prstGeom>
          <a:ln w="38100">
            <a:noFill/>
          </a:ln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1802" y="357166"/>
            <a:ext cx="3143272" cy="3786214"/>
          </a:xfrm>
          <a:prstGeom prst="rect">
            <a:avLst/>
          </a:prstGeom>
        </p:spPr>
      </p:pic>
      <p:pic>
        <p:nvPicPr>
          <p:cNvPr id="6" name="5 Imagen" descr="Imagen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429132"/>
            <a:ext cx="8786842" cy="1857388"/>
          </a:xfrm>
          <a:prstGeom prst="rect">
            <a:avLst/>
          </a:prstGeom>
        </p:spPr>
      </p:pic>
      <p:pic>
        <p:nvPicPr>
          <p:cNvPr id="8" name="7 Imagen" descr="464046_8f62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fi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-482286" y="4982856"/>
            <a:ext cx="1643042" cy="678470"/>
          </a:xfrm>
          <a:prstGeom prst="rect">
            <a:avLst/>
          </a:prstGeom>
        </p:spPr>
      </p:pic>
    </p:spTree>
  </p:cSld>
  <p:clrMapOvr>
    <a:masterClrMapping/>
  </p:clrMapOvr>
  <p:transition spd="slow" advClick="0" advTm="19000">
    <p:fade/>
    <p:sndAc>
      <p:stSnd>
        <p:snd r:embed="rId2" name="Diana Navarro - 12 - Padre nuestro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714356"/>
            <a:ext cx="3744416" cy="5616624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642918"/>
            <a:ext cx="3744416" cy="5616624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714356"/>
            <a:ext cx="3744416" cy="561662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662" y="714356"/>
            <a:ext cx="3720360" cy="5572164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642918"/>
            <a:ext cx="3744416" cy="5643602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642918"/>
            <a:ext cx="3720360" cy="5500726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786" y="642918"/>
            <a:ext cx="3857652" cy="5572164"/>
          </a:xfrm>
          <a:prstGeom prst="rect">
            <a:avLst/>
          </a:prstGeom>
        </p:spPr>
      </p:pic>
      <p:sp>
        <p:nvSpPr>
          <p:cNvPr id="22" name="21 Elipse"/>
          <p:cNvSpPr/>
          <p:nvPr/>
        </p:nvSpPr>
        <p:spPr>
          <a:xfrm>
            <a:off x="5000628" y="2285992"/>
            <a:ext cx="3714776" cy="4000528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9B3521"/>
            </a:solidFill>
          </a:ln>
          <a:effectLst>
            <a:softEdge rad="317500"/>
          </a:effectLst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786" y="642918"/>
            <a:ext cx="3858133" cy="557216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786" y="642918"/>
            <a:ext cx="3769386" cy="5643602"/>
          </a:xfrm>
          <a:prstGeom prst="rect">
            <a:avLst/>
          </a:prstGeom>
        </p:spPr>
      </p:pic>
      <p:pic>
        <p:nvPicPr>
          <p:cNvPr id="28" name="27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348" y="642918"/>
            <a:ext cx="3832850" cy="5715040"/>
          </a:xfrm>
          <a:prstGeom prst="rect">
            <a:avLst/>
          </a:prstGeom>
        </p:spPr>
      </p:pic>
      <p:pic>
        <p:nvPicPr>
          <p:cNvPr id="33" name="32 Imagen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5786" y="642918"/>
            <a:ext cx="3986881" cy="5715040"/>
          </a:xfrm>
          <a:prstGeom prst="rect">
            <a:avLst/>
          </a:prstGeom>
        </p:spPr>
      </p:pic>
      <p:pic>
        <p:nvPicPr>
          <p:cNvPr id="17" name="16 Imagen" descr="c64806e80778ae0e3d46141a8b33d61a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4348" y="1000108"/>
            <a:ext cx="3929090" cy="5357850"/>
          </a:xfrm>
          <a:prstGeom prst="rect">
            <a:avLst/>
          </a:prstGeom>
        </p:spPr>
      </p:pic>
      <p:pic>
        <p:nvPicPr>
          <p:cNvPr id="18" name="17 Imagen" descr="d652edc8196b8ce58fe1c72489f35244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4348" y="928670"/>
            <a:ext cx="4000528" cy="5429288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10" y="642918"/>
            <a:ext cx="4247902" cy="5786478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472" y="571480"/>
            <a:ext cx="4357718" cy="5929354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7224" y="1000108"/>
            <a:ext cx="3786214" cy="5072098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142844" y="142852"/>
            <a:ext cx="8858312" cy="6572296"/>
          </a:xfrm>
          <a:prstGeom prst="rect">
            <a:avLst/>
          </a:prstGeom>
          <a:noFill/>
          <a:ln w="38100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" name="24 Imagen" descr="fir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16200000">
            <a:off x="-482286" y="4982856"/>
            <a:ext cx="1643042" cy="678470"/>
          </a:xfrm>
          <a:prstGeom prst="rect">
            <a:avLst/>
          </a:prstGeom>
        </p:spPr>
      </p:pic>
    </p:spTree>
  </p:cSld>
  <p:clrMapOvr>
    <a:masterClrMapping/>
  </p:clrMapOvr>
  <p:transition spd="slow" advClick="0" advTm="4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14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000"/>
                            </p:stCondLst>
                            <p:childTnLst>
                              <p:par>
                                <p:cTn id="29" presetID="16" presetClass="entr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2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49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642918"/>
            <a:ext cx="7572428" cy="55806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4 CuadroTexto"/>
          <p:cNvSpPr txBox="1"/>
          <p:nvPr/>
        </p:nvSpPr>
        <p:spPr>
          <a:xfrm>
            <a:off x="4643438" y="1357298"/>
            <a:ext cx="27190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Comic Sans MS" pitchFamily="66" charset="0"/>
              </a:rPr>
              <a:t>Que </a:t>
            </a:r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estás en el cielo,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santificado sea tu nombre,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Venga tu reino,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hágase tu voluntad, 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en la tierra 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como en el cielo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Danos hoy nuestro 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pan de cada día;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perdona nuestras ofensas;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como también 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Comic Sans MS" pitchFamily="66" charset="0"/>
              </a:rPr>
              <a:t>nosotros </a:t>
            </a:r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perdonamos 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a los que nos ofenden;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No nos dejes 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caer en tentación</a:t>
            </a:r>
          </a:p>
          <a:p>
            <a:pPr algn="ctr"/>
            <a:r>
              <a:rPr lang="es-ES" sz="1600" dirty="0">
                <a:solidFill>
                  <a:schemeClr val="bg1"/>
                </a:solidFill>
                <a:latin typeface="Comic Sans MS" pitchFamily="66" charset="0"/>
              </a:rPr>
              <a:t>y líbranos del mal.</a:t>
            </a:r>
          </a:p>
        </p:txBody>
      </p:sp>
      <p:pic>
        <p:nvPicPr>
          <p:cNvPr id="6" name="5 Imagen" descr="7e5f1ec53da6b6d01335618aaf3279a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1857364"/>
            <a:ext cx="2643206" cy="35719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27000"/>
          </a:effectLst>
        </p:spPr>
      </p:pic>
      <p:pic>
        <p:nvPicPr>
          <p:cNvPr id="9" name="8 Imagen" descr="padr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357298"/>
            <a:ext cx="3000396" cy="851236"/>
          </a:xfrm>
          <a:prstGeom prst="rect">
            <a:avLst/>
          </a:prstGeom>
        </p:spPr>
      </p:pic>
      <p:pic>
        <p:nvPicPr>
          <p:cNvPr id="10" name="9 Imagen" descr="amen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4929198"/>
            <a:ext cx="3500462" cy="993109"/>
          </a:xfrm>
          <a:prstGeom prst="rect">
            <a:avLst/>
          </a:prstGeom>
        </p:spPr>
      </p:pic>
      <p:pic>
        <p:nvPicPr>
          <p:cNvPr id="12" name="11 Imagen" descr="firma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85984" y="5929330"/>
            <a:ext cx="5079365" cy="736508"/>
          </a:xfrm>
          <a:prstGeom prst="rect">
            <a:avLst/>
          </a:prstGeom>
        </p:spPr>
      </p:pic>
      <p:pic>
        <p:nvPicPr>
          <p:cNvPr id="13" name="12 Imagen" descr="fi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-268004" y="5125732"/>
            <a:ext cx="1643042" cy="678470"/>
          </a:xfrm>
          <a:prstGeom prst="rect">
            <a:avLst/>
          </a:prstGeom>
        </p:spPr>
      </p:pic>
      <p:pic>
        <p:nvPicPr>
          <p:cNvPr id="14" name="13 Imagen" descr="464046_8f620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9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2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2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6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9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1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6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8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64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dre Nuestr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Padre Nuestro</Template>
  <TotalTime>523</TotalTime>
  <Words>75</Words>
  <Application>Microsoft Office PowerPoint</Application>
  <PresentationFormat>Presentación en pantalla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Comic Sans MS</vt:lpstr>
      <vt:lpstr>Kristen ITC</vt:lpstr>
      <vt:lpstr>Padre Nuestro</vt:lpstr>
      <vt:lpstr>Diseño predeterminado</vt:lpstr>
      <vt:lpstr>Diapositiva 1</vt:lpstr>
      <vt:lpstr>Diapositiva 2</vt:lpstr>
      <vt:lpstr>Diapositiva 3</vt:lpstr>
      <vt:lpstr>Diapositiva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Orqui Valdes</dc:creator>
  <cp:lastModifiedBy>Orqui Valdes</cp:lastModifiedBy>
  <cp:revision>57</cp:revision>
  <dcterms:created xsi:type="dcterms:W3CDTF">2022-06-05T20:10:30Z</dcterms:created>
  <dcterms:modified xsi:type="dcterms:W3CDTF">2022-06-14T17:26:38Z</dcterms:modified>
</cp:coreProperties>
</file>