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wdp" ContentType="image/vnd.ms-photo"/>
  <Default Extension="gif" ContentType="image/gi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49" r:id="rId1"/>
    <p:sldMasterId id="2147483765" r:id="rId2"/>
  </p:sldMasterIdLst>
  <p:notesMasterIdLst>
    <p:notesMasterId r:id="rId17"/>
  </p:notesMasterIdLst>
  <p:sldIdLst>
    <p:sldId id="256" r:id="rId3"/>
    <p:sldId id="257" r:id="rId4"/>
    <p:sldId id="258" r:id="rId5"/>
    <p:sldId id="267" r:id="rId6"/>
    <p:sldId id="259" r:id="rId7"/>
    <p:sldId id="260" r:id="rId8"/>
    <p:sldId id="261" r:id="rId9"/>
    <p:sldId id="262" r:id="rId10"/>
    <p:sldId id="263" r:id="rId11"/>
    <p:sldId id="264" r:id="rId12"/>
    <p:sldId id="265" r:id="rId13"/>
    <p:sldId id="266" r:id="rId14"/>
    <p:sldId id="268" r:id="rId15"/>
    <p:sldId id="270" r:id="rId16"/>
  </p:sldIdLst>
  <p:sldSz cx="12192000" cy="6858000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CXGVR5UL4IBU7020nkyvcw==" hashData="zAFEjyIN9/gbPjan67z8j9GETwK04xbIpOWZGAkJhmUGCjPTtjXA+Jx49DYAHfr+pq5hFEn/Smd5XB/a+/uFqQ=="/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75216B"/>
    <a:srgbClr val="FFE9A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70" d="100"/>
          <a:sy n="70" d="100"/>
        </p:scale>
        <p:origin x="96" y="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presProps" Target="presProps.xml"/><Relationship Id="rId3" Type="http://schemas.openxmlformats.org/officeDocument/2006/relationships/slide" Target="slides/slide1.xml"/><Relationship Id="rId21" Type="http://schemas.openxmlformats.org/officeDocument/2006/relationships/tableStyles" Target="tableStyle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notesMaster" Target="notesMasters/notesMaster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10" Type="http://schemas.openxmlformats.org/officeDocument/2006/relationships/slide" Target="slides/slide8.xml"/><Relationship Id="rId19" Type="http://schemas.openxmlformats.org/officeDocument/2006/relationships/viewProps" Target="viewProp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encabezad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3" name="Marcador de fech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4A87C77-F1ED-4F2F-AA05-4956D1FB64E4}" type="datetimeFigureOut">
              <a:rPr lang="es-ES" smtClean="0"/>
              <a:t>13/08/2014</a:t>
            </a:fld>
            <a:endParaRPr lang="es-ES"/>
          </a:p>
        </p:txBody>
      </p:sp>
      <p:sp>
        <p:nvSpPr>
          <p:cNvPr id="4" name="Marcador de imagen de diapositiva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ES"/>
          </a:p>
        </p:txBody>
      </p:sp>
      <p:sp>
        <p:nvSpPr>
          <p:cNvPr id="5" name="Marcador de nota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B47A647-91F3-485D-8B57-E477CD5C9DCD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63398184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B47A647-91F3-485D-8B57-E477CD5C9DCD}" type="slidenum">
              <a:rPr lang="es-ES" smtClean="0"/>
              <a:t>13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29094910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ChangeAspect="1"/>
          </p:cNvSpPr>
          <p:nvPr/>
        </p:nvSpPr>
        <p:spPr>
          <a:xfrm>
            <a:off x="231140" y="243840"/>
            <a:ext cx="11724640" cy="6377939"/>
          </a:xfrm>
          <a:prstGeom prst="rect">
            <a:avLst/>
          </a:prstGeom>
          <a:solidFill>
            <a:schemeClr val="accent1"/>
          </a:solidFill>
          <a:ln w="12700"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09980" y="882376"/>
            <a:ext cx="9966960" cy="2926080"/>
          </a:xfrm>
        </p:spPr>
        <p:txBody>
          <a:bodyPr anchor="b">
            <a:normAutofit/>
          </a:bodyPr>
          <a:lstStyle>
            <a:lvl1pPr algn="ctr">
              <a:lnSpc>
                <a:spcPct val="85000"/>
              </a:lnSpc>
              <a:defRPr sz="7200" b="1" cap="all" baseline="0">
                <a:solidFill>
                  <a:srgbClr val="FFFFFF"/>
                </a:solidFill>
              </a:defRPr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709530" y="3869634"/>
            <a:ext cx="8767860" cy="1388165"/>
          </a:xfrm>
        </p:spPr>
        <p:txBody>
          <a:bodyPr>
            <a:normAutofit/>
          </a:bodyPr>
          <a:lstStyle>
            <a:lvl1pPr marL="0" indent="0" algn="ctr">
              <a:buNone/>
              <a:defRPr sz="2200">
                <a:solidFill>
                  <a:srgbClr val="FFFFFF"/>
                </a:solidFill>
              </a:defRPr>
            </a:lvl1pPr>
            <a:lvl2pPr marL="457200" indent="0" algn="ctr">
              <a:buNone/>
              <a:defRPr sz="2200"/>
            </a:lvl2pPr>
            <a:lvl3pPr marL="914400" indent="0" algn="ctr">
              <a:buNone/>
              <a:defRPr sz="2200"/>
            </a:lvl3pPr>
            <a:lvl4pPr marL="1371600" indent="0" algn="ctr">
              <a:buNone/>
              <a:defRPr sz="2000"/>
            </a:lvl4pPr>
            <a:lvl5pPr marL="1828800" indent="0" algn="ctr">
              <a:buNone/>
              <a:defRPr sz="2000"/>
            </a:lvl5pPr>
            <a:lvl6pPr marL="2286000" indent="0" algn="ctr">
              <a:buNone/>
              <a:defRPr sz="2000"/>
            </a:lvl6pPr>
            <a:lvl7pPr marL="2743200" indent="0" algn="ctr">
              <a:buNone/>
              <a:defRPr sz="2000"/>
            </a:lvl7pPr>
            <a:lvl8pPr marL="3200400" indent="0" algn="ctr">
              <a:buNone/>
              <a:defRPr sz="2000"/>
            </a:lvl8pPr>
            <a:lvl9pPr marL="3657600" indent="0" algn="ctr">
              <a:buNone/>
              <a:defRPr sz="2000"/>
            </a:lvl9pPr>
          </a:lstStyle>
          <a:p>
            <a:r>
              <a:rPr lang="es-ES" smtClean="0"/>
              <a:t>Haga clic para modificar el estilo de subtítulo del patrón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C73672B5-939E-4127-BDE1-5837F46EA666}" type="datetimeFigureOut">
              <a:rPr lang="es-ES" smtClean="0"/>
              <a:t>13/08/2014</a:t>
            </a:fld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CCD4DC39-B59E-47DE-A3F7-A5FDD4882F97}" type="slidenum">
              <a:rPr lang="es-ES" smtClean="0"/>
              <a:t>‹Nº›</a:t>
            </a:fld>
            <a:endParaRPr lang="es-ES"/>
          </a:p>
        </p:txBody>
      </p:sp>
      <p:cxnSp>
        <p:nvCxnSpPr>
          <p:cNvPr id="8" name="Straight Connector 7"/>
          <p:cNvCxnSpPr/>
          <p:nvPr/>
        </p:nvCxnSpPr>
        <p:spPr>
          <a:xfrm>
            <a:off x="1978660" y="3733800"/>
            <a:ext cx="8229601" cy="0"/>
          </a:xfrm>
          <a:prstGeom prst="line">
            <a:avLst/>
          </a:prstGeom>
          <a:ln>
            <a:solidFill>
              <a:srgbClr val="FFFFFF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42268036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3672B5-939E-4127-BDE1-5837F46EA666}" type="datetimeFigureOut">
              <a:rPr lang="es-ES" smtClean="0"/>
              <a:t>13/08/2014</a:t>
            </a:fld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D4DC39-B59E-47DE-A3F7-A5FDD4882F97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58309485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06424" y="1173575"/>
            <a:ext cx="9966960" cy="2926080"/>
          </a:xfrm>
        </p:spPr>
        <p:txBody>
          <a:bodyPr anchor="b">
            <a:noAutofit/>
          </a:bodyPr>
          <a:lstStyle>
            <a:lvl1pPr algn="ctr">
              <a:lnSpc>
                <a:spcPct val="85000"/>
              </a:lnSpc>
              <a:defRPr sz="7200" b="0" cap="all" baseline="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709928" y="4154520"/>
            <a:ext cx="8769096" cy="1363806"/>
          </a:xfrm>
        </p:spPr>
        <p:txBody>
          <a:bodyPr anchor="t">
            <a:normAutofit/>
          </a:bodyPr>
          <a:lstStyle>
            <a:lvl1pPr marL="0" indent="0" algn="ctr">
              <a:buNone/>
              <a:defRPr sz="2200">
                <a:solidFill>
                  <a:schemeClr val="accent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3672B5-939E-4127-BDE1-5837F46EA666}" type="datetimeFigureOut">
              <a:rPr lang="es-ES" smtClean="0"/>
              <a:t>13/08/2014</a:t>
            </a:fld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D4DC39-B59E-47DE-A3F7-A5FDD4882F97}" type="slidenum">
              <a:rPr lang="es-ES" smtClean="0"/>
              <a:t>‹Nº›</a:t>
            </a:fld>
            <a:endParaRPr lang="es-ES"/>
          </a:p>
        </p:txBody>
      </p:sp>
      <p:cxnSp>
        <p:nvCxnSpPr>
          <p:cNvPr id="7" name="Straight Connector 6"/>
          <p:cNvCxnSpPr/>
          <p:nvPr/>
        </p:nvCxnSpPr>
        <p:spPr>
          <a:xfrm>
            <a:off x="1981200" y="4020408"/>
            <a:ext cx="8229601" cy="0"/>
          </a:xfrm>
          <a:prstGeom prst="line">
            <a:avLst/>
          </a:prstGeom>
          <a:ln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9112126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143000" y="2057399"/>
            <a:ext cx="4754880" cy="4023360"/>
          </a:xfrm>
        </p:spPr>
        <p:txBody>
          <a:bodyPr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67612" y="2057400"/>
            <a:ext cx="4754880" cy="4023360"/>
          </a:xfrm>
        </p:spPr>
        <p:txBody>
          <a:bodyPr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3672B5-939E-4127-BDE1-5837F46EA666}" type="datetimeFigureOut">
              <a:rPr lang="es-ES" smtClean="0"/>
              <a:t>13/08/2014</a:t>
            </a:fld>
            <a:endParaRPr lang="es-E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D4DC39-B59E-47DE-A3F7-A5FDD4882F97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572018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2001511"/>
            <a:ext cx="4754880" cy="777240"/>
          </a:xfrm>
        </p:spPr>
        <p:txBody>
          <a:bodyPr anchor="ctr"/>
          <a:lstStyle>
            <a:lvl1pPr marL="0" indent="0">
              <a:spcBef>
                <a:spcPts val="0"/>
              </a:spcBef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43000" y="2721483"/>
            <a:ext cx="4754880" cy="3383280"/>
          </a:xfrm>
        </p:spPr>
        <p:txBody>
          <a:bodyPr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269173" y="1999032"/>
            <a:ext cx="4754880" cy="777240"/>
          </a:xfrm>
        </p:spPr>
        <p:txBody>
          <a:bodyPr anchor="ctr"/>
          <a:lstStyle>
            <a:lvl1pPr marL="0" indent="0">
              <a:spcBef>
                <a:spcPts val="0"/>
              </a:spcBef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269173" y="2719322"/>
            <a:ext cx="4754880" cy="3383280"/>
          </a:xfrm>
        </p:spPr>
        <p:txBody>
          <a:bodyPr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3672B5-939E-4127-BDE1-5837F46EA666}" type="datetimeFigureOut">
              <a:rPr lang="es-ES" smtClean="0"/>
              <a:t>13/08/2014</a:t>
            </a:fld>
            <a:endParaRPr lang="es-E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D4DC39-B59E-47DE-A3F7-A5FDD4882F97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26720157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3672B5-939E-4127-BDE1-5837F46EA666}" type="datetimeFigureOut">
              <a:rPr lang="es-ES" smtClean="0"/>
              <a:t>13/08/2014</a:t>
            </a:fld>
            <a:endParaRPr lang="es-E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D4DC39-B59E-47DE-A3F7-A5FDD4882F97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66863619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3672B5-939E-4127-BDE1-5837F46EA666}" type="datetimeFigureOut">
              <a:rPr lang="es-ES" smtClean="0"/>
              <a:t>13/08/2014</a:t>
            </a:fld>
            <a:endParaRPr lang="es-E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D4DC39-B59E-47DE-A3F7-A5FDD4882F97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828950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3000" y="1097280"/>
            <a:ext cx="3931920" cy="1737360"/>
          </a:xfrm>
        </p:spPr>
        <p:txBody>
          <a:bodyPr anchor="b">
            <a:noAutofit/>
          </a:bodyPr>
          <a:lstStyle>
            <a:lvl1pPr>
              <a:lnSpc>
                <a:spcPct val="90000"/>
              </a:lnSpc>
              <a:defRPr sz="4000" b="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852159" y="1097280"/>
            <a:ext cx="5212080" cy="466344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3000" y="2834640"/>
            <a:ext cx="3931920" cy="3017520"/>
          </a:xfrm>
        </p:spPr>
        <p:txBody>
          <a:bodyPr>
            <a:normAutofit/>
          </a:bodyPr>
          <a:lstStyle>
            <a:lvl1pPr marL="0" indent="0">
              <a:lnSpc>
                <a:spcPct val="100000"/>
              </a:lnSpc>
              <a:spcBef>
                <a:spcPts val="1000"/>
              </a:spcBef>
              <a:buNone/>
              <a:defRPr sz="17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3672B5-939E-4127-BDE1-5837F46EA666}" type="datetimeFigureOut">
              <a:rPr lang="es-ES" smtClean="0"/>
              <a:t>13/08/2014</a:t>
            </a:fld>
            <a:endParaRPr lang="es-E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D4DC39-B59E-47DE-A3F7-A5FDD4882F97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41491630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3000" y="1097280"/>
            <a:ext cx="3931920" cy="1737360"/>
          </a:xfrm>
        </p:spPr>
        <p:txBody>
          <a:bodyPr anchor="b">
            <a:noAutofit/>
          </a:bodyPr>
          <a:lstStyle>
            <a:lvl1pPr>
              <a:lnSpc>
                <a:spcPct val="90000"/>
              </a:lnSpc>
              <a:defRPr sz="4000" b="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413248" y="1069847"/>
            <a:ext cx="6099048" cy="4800600"/>
          </a:xfrm>
        </p:spPr>
        <p:txBody>
          <a:bodyPr lIns="274320" tIns="182880" anchor="t">
            <a:normAutofit/>
          </a:bodyPr>
          <a:lstStyle>
            <a:lvl1pPr marL="0" indent="0">
              <a:buNone/>
              <a:defRPr sz="28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3000" y="2834640"/>
            <a:ext cx="3931920" cy="2880360"/>
          </a:xfrm>
        </p:spPr>
        <p:txBody>
          <a:bodyPr>
            <a:normAutofit/>
          </a:bodyPr>
          <a:lstStyle>
            <a:lvl1pPr marL="0" indent="0">
              <a:lnSpc>
                <a:spcPct val="100000"/>
              </a:lnSpc>
              <a:spcBef>
                <a:spcPts val="1000"/>
              </a:spcBef>
              <a:buNone/>
              <a:defRPr sz="17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3672B5-939E-4127-BDE1-5837F46EA666}" type="datetimeFigureOut">
              <a:rPr lang="es-ES" smtClean="0"/>
              <a:t>13/08/2014</a:t>
            </a:fld>
            <a:endParaRPr lang="es-E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D4DC39-B59E-47DE-A3F7-A5FDD4882F97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40526894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3672B5-939E-4127-BDE1-5837F46EA666}" type="datetimeFigureOut">
              <a:rPr lang="es-ES" smtClean="0"/>
              <a:t>13/08/2014</a:t>
            </a:fld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D4DC39-B59E-47DE-A3F7-A5FDD4882F97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02860228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762000"/>
            <a:ext cx="2324100" cy="5410200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143000" y="762000"/>
            <a:ext cx="7429500" cy="5410200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3672B5-939E-4127-BDE1-5837F46EA666}" type="datetimeFigureOut">
              <a:rPr lang="es-ES" smtClean="0"/>
              <a:t>13/08/2014</a:t>
            </a:fld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D4DC39-B59E-47DE-A3F7-A5FDD4882F97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10127750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A087DE1-6F85-46E8-8C9C-E83CB7CE827F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0391214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ChangeAspect="1"/>
          </p:cNvSpPr>
          <p:nvPr/>
        </p:nvSpPr>
        <p:spPr>
          <a:xfrm>
            <a:off x="231140" y="243840"/>
            <a:ext cx="11724640" cy="6377939"/>
          </a:xfrm>
          <a:prstGeom prst="rect">
            <a:avLst/>
          </a:prstGeom>
          <a:solidFill>
            <a:schemeClr val="bg1"/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143000" y="609600"/>
            <a:ext cx="9875520" cy="135636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2057400"/>
            <a:ext cx="9872871" cy="40386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142996" y="6223828"/>
            <a:ext cx="2329074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accent1"/>
                </a:solidFill>
              </a:defRPr>
            </a:lvl1pPr>
          </a:lstStyle>
          <a:p>
            <a:fld id="{C73672B5-939E-4127-BDE1-5837F46EA666}" type="datetimeFigureOut">
              <a:rPr lang="es-ES" smtClean="0"/>
              <a:t>13/08/2014</a:t>
            </a:fld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949148" y="6223828"/>
            <a:ext cx="4717774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accent1"/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9329530" y="6223828"/>
            <a:ext cx="170621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accent1"/>
                </a:solidFill>
              </a:defRPr>
            </a:lvl1pPr>
          </a:lstStyle>
          <a:p>
            <a:fld id="{CCD4DC39-B59E-47DE-A3F7-A5FDD4882F97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41162329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50" r:id="rId1"/>
    <p:sldLayoutId id="2147483751" r:id="rId2"/>
    <p:sldLayoutId id="2147483752" r:id="rId3"/>
    <p:sldLayoutId id="2147483753" r:id="rId4"/>
    <p:sldLayoutId id="2147483754" r:id="rId5"/>
    <p:sldLayoutId id="2147483755" r:id="rId6"/>
    <p:sldLayoutId id="2147483756" r:id="rId7"/>
    <p:sldLayoutId id="2147483757" r:id="rId8"/>
    <p:sldLayoutId id="2147483758" r:id="rId9"/>
    <p:sldLayoutId id="2147483759" r:id="rId10"/>
    <p:sldLayoutId id="2147483760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accent1"/>
          </a:solidFill>
          <a:latin typeface="+mj-lt"/>
          <a:ea typeface="+mj-ea"/>
          <a:cs typeface="+mj-cs"/>
        </a:defRPr>
      </a:lvl1pPr>
    </p:titleStyle>
    <p:bodyStyle>
      <a:lvl1pPr marL="228600" indent="-182880" algn="l" defTabSz="914400" rtl="0" eaLnBrk="1" latinLnBrk="0" hangingPunct="1">
        <a:lnSpc>
          <a:spcPct val="90000"/>
        </a:lnSpc>
        <a:spcBef>
          <a:spcPts val="1400"/>
        </a:spcBef>
        <a:buClr>
          <a:schemeClr val="accent1"/>
        </a:buClr>
        <a:buSzPct val="80000"/>
        <a:buFont typeface="Corbel" pitchFamily="34" charset="0"/>
        <a:buChar char="•"/>
        <a:defRPr sz="2200" kern="1200">
          <a:solidFill>
            <a:schemeClr val="accent1"/>
          </a:solidFill>
          <a:latin typeface="+mn-lt"/>
          <a:ea typeface="+mn-ea"/>
          <a:cs typeface="+mn-cs"/>
        </a:defRPr>
      </a:lvl1pPr>
      <a:lvl2pPr marL="457200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SzPct val="80000"/>
        <a:buFont typeface="Corbel" pitchFamily="34" charset="0"/>
        <a:buChar char="•"/>
        <a:defRPr sz="2000" kern="1200">
          <a:solidFill>
            <a:schemeClr val="accent1"/>
          </a:solidFill>
          <a:latin typeface="+mn-lt"/>
          <a:ea typeface="+mn-ea"/>
          <a:cs typeface="+mn-cs"/>
        </a:defRPr>
      </a:lvl2pPr>
      <a:lvl3pPr marL="731520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SzPct val="80000"/>
        <a:buFont typeface="Corbel" pitchFamily="34" charset="0"/>
        <a:buChar char="•"/>
        <a:defRPr sz="1800" kern="1200">
          <a:solidFill>
            <a:schemeClr val="accent1"/>
          </a:solidFill>
          <a:latin typeface="+mn-lt"/>
          <a:ea typeface="+mn-ea"/>
          <a:cs typeface="+mn-cs"/>
        </a:defRPr>
      </a:lvl3pPr>
      <a:lvl4pPr marL="1005840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SzPct val="80000"/>
        <a:buFont typeface="Corbel" pitchFamily="34" charset="0"/>
        <a:buChar char="•"/>
        <a:defRPr sz="1600" kern="1200">
          <a:solidFill>
            <a:schemeClr val="accent1"/>
          </a:solidFill>
          <a:latin typeface="+mn-lt"/>
          <a:ea typeface="+mn-ea"/>
          <a:cs typeface="+mn-cs"/>
        </a:defRPr>
      </a:lvl4pPr>
      <a:lvl5pPr marL="1280160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SzPct val="80000"/>
        <a:buFont typeface="Corbel" pitchFamily="34" charset="0"/>
        <a:buChar char="•"/>
        <a:defRPr sz="1600" kern="1200">
          <a:solidFill>
            <a:schemeClr val="accent1"/>
          </a:solidFill>
          <a:latin typeface="+mn-lt"/>
          <a:ea typeface="+mn-ea"/>
          <a:cs typeface="+mn-cs"/>
        </a:defRPr>
      </a:lvl5pPr>
      <a:lvl6pPr marL="16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SzPct val="80000"/>
        <a:buFont typeface="Corbel" pitchFamily="34" charset="0"/>
        <a:buChar char="•"/>
        <a:defRPr sz="1600" kern="1200">
          <a:solidFill>
            <a:schemeClr val="accent1"/>
          </a:solidFill>
          <a:latin typeface="+mn-lt"/>
          <a:ea typeface="+mn-ea"/>
          <a:cs typeface="+mn-cs"/>
        </a:defRPr>
      </a:lvl6pPr>
      <a:lvl7pPr marL="19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SzPct val="80000"/>
        <a:buFont typeface="Corbel" pitchFamily="34" charset="0"/>
        <a:buChar char="•"/>
        <a:defRPr sz="1600" kern="1200">
          <a:solidFill>
            <a:schemeClr val="accent1"/>
          </a:solidFill>
          <a:latin typeface="+mn-lt"/>
          <a:ea typeface="+mn-ea"/>
          <a:cs typeface="+mn-cs"/>
        </a:defRPr>
      </a:lvl7pPr>
      <a:lvl8pPr marL="22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SzPct val="80000"/>
        <a:buFont typeface="Corbel" pitchFamily="34" charset="0"/>
        <a:buChar char="•"/>
        <a:defRPr sz="1600" kern="1200">
          <a:solidFill>
            <a:schemeClr val="accent1"/>
          </a:solidFill>
          <a:latin typeface="+mn-lt"/>
          <a:ea typeface="+mn-ea"/>
          <a:cs typeface="+mn-cs"/>
        </a:defRPr>
      </a:lvl8pPr>
      <a:lvl9pPr marL="25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SzPct val="80000"/>
        <a:buFont typeface="Corbel" pitchFamily="34" charset="0"/>
        <a:buChar char="•"/>
        <a:defRPr sz="1600" kern="1200">
          <a:solidFill>
            <a:schemeClr val="accent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609600" y="274638"/>
            <a:ext cx="109728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609600" y="1600201"/>
            <a:ext cx="109728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09600" y="6245225"/>
            <a:ext cx="28448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4165600" y="6245225"/>
            <a:ext cx="38608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8737600" y="6245225"/>
            <a:ext cx="28448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7D10FB23-4425-4150-A6D6-1AFC4ED1FDB5}" type="slidenum">
              <a:rPr lang="es-ES_tradnl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‹Nº›</a:t>
            </a:fld>
            <a:endParaRPr lang="es-ES_tradnl" smtClean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526008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66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 kern="12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Relationship Id="rId4" Type="http://schemas.microsoft.com/office/2007/relationships/hdphoto" Target="../media/hdphoto1.wdp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gif"/><Relationship Id="rId7" Type="http://schemas.microsoft.com/office/2007/relationships/hdphoto" Target="../media/hdphoto3.wdp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7.png"/><Relationship Id="rId5" Type="http://schemas.openxmlformats.org/officeDocument/2006/relationships/image" Target="../media/image16.gif"/><Relationship Id="rId4" Type="http://schemas.openxmlformats.org/officeDocument/2006/relationships/image" Target="../media/image15.png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14.0" TargetMode="External"/><Relationship Id="rId13" Type="http://schemas.openxmlformats.org/officeDocument/2006/relationships/hyperlink" Target="http://www.mispps.com/index.php?board=34.0" TargetMode="External"/><Relationship Id="rId18" Type="http://schemas.openxmlformats.org/officeDocument/2006/relationships/hyperlink" Target="http://www.mispps.com/index.php?board=41.0" TargetMode="External"/><Relationship Id="rId26" Type="http://schemas.openxmlformats.org/officeDocument/2006/relationships/hyperlink" Target="http://www.mispps.com/index.php?board=11.0" TargetMode="External"/><Relationship Id="rId3" Type="http://schemas.openxmlformats.org/officeDocument/2006/relationships/image" Target="../media/image18.png"/><Relationship Id="rId21" Type="http://schemas.openxmlformats.org/officeDocument/2006/relationships/hyperlink" Target="http://www.mispps.com/index.php?board=39.0" TargetMode="External"/><Relationship Id="rId7" Type="http://schemas.openxmlformats.org/officeDocument/2006/relationships/hyperlink" Target="http://www.mispps.com/index.php?board=13.0" TargetMode="External"/><Relationship Id="rId12" Type="http://schemas.openxmlformats.org/officeDocument/2006/relationships/hyperlink" Target="http://www.mispps.com/index.php?board=30.0" TargetMode="External"/><Relationship Id="rId17" Type="http://schemas.openxmlformats.org/officeDocument/2006/relationships/hyperlink" Target="http://www.mispps.com/index.php?board=28.0" TargetMode="External"/><Relationship Id="rId25" Type="http://schemas.openxmlformats.org/officeDocument/2006/relationships/hyperlink" Target="http://www.mispps.com/index.php?board=35.0" TargetMode="External"/><Relationship Id="rId2" Type="http://schemas.openxmlformats.org/officeDocument/2006/relationships/hyperlink" Target="http://www.mispps.com/lists/?p=subscribe&amp;id=2" TargetMode="External"/><Relationship Id="rId16" Type="http://schemas.openxmlformats.org/officeDocument/2006/relationships/hyperlink" Target="http://www.mispps.com/index.php?board=17.0" TargetMode="External"/><Relationship Id="rId20" Type="http://schemas.openxmlformats.org/officeDocument/2006/relationships/hyperlink" Target="http://www.mispps.com/index.php?board=9.0" TargetMode="External"/><Relationship Id="rId29" Type="http://schemas.openxmlformats.org/officeDocument/2006/relationships/hyperlink" Target="http://www.mispps.com/index.php?board=26.0" TargetMode="External"/><Relationship Id="rId1" Type="http://schemas.openxmlformats.org/officeDocument/2006/relationships/slideLayout" Target="../slideLayouts/slideLayout12.xml"/><Relationship Id="rId6" Type="http://schemas.openxmlformats.org/officeDocument/2006/relationships/hyperlink" Target="http://www.mispps.com/index.php?board=40.0" TargetMode="External"/><Relationship Id="rId11" Type="http://schemas.openxmlformats.org/officeDocument/2006/relationships/hyperlink" Target="http://www.mispps.com/index.php?board=61.0" TargetMode="External"/><Relationship Id="rId24" Type="http://schemas.openxmlformats.org/officeDocument/2006/relationships/hyperlink" Target="http://www.mispps.com/index.php?board=29.0" TargetMode="External"/><Relationship Id="rId5" Type="http://schemas.openxmlformats.org/officeDocument/2006/relationships/image" Target="../media/image19.png"/><Relationship Id="rId15" Type="http://schemas.openxmlformats.org/officeDocument/2006/relationships/hyperlink" Target="http://www.mispps.com/index.php?board=32.0" TargetMode="External"/><Relationship Id="rId23" Type="http://schemas.openxmlformats.org/officeDocument/2006/relationships/hyperlink" Target="http://www.mispps.com/index.php?board=60.0" TargetMode="External"/><Relationship Id="rId28" Type="http://schemas.openxmlformats.org/officeDocument/2006/relationships/hyperlink" Target="http://www.mispps.com/index.php?board=10.0" TargetMode="External"/><Relationship Id="rId10" Type="http://schemas.openxmlformats.org/officeDocument/2006/relationships/hyperlink" Target="http://www.mispps.com/index.php?board=19.0" TargetMode="External"/><Relationship Id="rId19" Type="http://schemas.openxmlformats.org/officeDocument/2006/relationships/hyperlink" Target="http://www.mispps.com/index.php?board=8.0" TargetMode="External"/><Relationship Id="rId4" Type="http://schemas.openxmlformats.org/officeDocument/2006/relationships/hyperlink" Target="http://www.mispps.com/" TargetMode="External"/><Relationship Id="rId9" Type="http://schemas.openxmlformats.org/officeDocument/2006/relationships/hyperlink" Target="http://www.mispps.com/index.php?board=38.0" TargetMode="External"/><Relationship Id="rId14" Type="http://schemas.openxmlformats.org/officeDocument/2006/relationships/hyperlink" Target="http://www.mispps.com/index.php?board=16.0" TargetMode="External"/><Relationship Id="rId22" Type="http://schemas.openxmlformats.org/officeDocument/2006/relationships/hyperlink" Target="http://www.mispps.com/index.php?board=18.0" TargetMode="External"/><Relationship Id="rId27" Type="http://schemas.openxmlformats.org/officeDocument/2006/relationships/hyperlink" Target="http://www.mispps.com/index.php?board=31.0" TargetMode="External"/><Relationship Id="rId30" Type="http://schemas.openxmlformats.org/officeDocument/2006/relationships/image" Target="../media/image20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upo 1"/>
          <p:cNvGrpSpPr/>
          <p:nvPr/>
        </p:nvGrpSpPr>
        <p:grpSpPr>
          <a:xfrm>
            <a:off x="1320595" y="302359"/>
            <a:ext cx="9925161" cy="6555641"/>
            <a:chOff x="1320595" y="302359"/>
            <a:chExt cx="9925161" cy="6555641"/>
          </a:xfrm>
        </p:grpSpPr>
        <p:pic>
          <p:nvPicPr>
            <p:cNvPr id="11268" name="Picture 4" descr="http://3.bp.blogspot.com/-_eTdosSXCPk/UVw7bY-wf4I/AAAAAAAAAwY/zaOK37GPzuY/s1600/jesus-misericordioso-6922.jpg"/>
            <p:cNvPicPr>
              <a:picLocks noChangeAspect="1" noChangeArrowheads="1" noCrop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957851" y="302359"/>
              <a:ext cx="7287905" cy="6232795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3" name="Rectángulo 2"/>
            <p:cNvSpPr/>
            <p:nvPr/>
          </p:nvSpPr>
          <p:spPr>
            <a:xfrm>
              <a:off x="1320595" y="302359"/>
              <a:ext cx="2260939" cy="6555641"/>
            </a:xfrm>
            <a:prstGeom prst="rect">
              <a:avLst/>
            </a:prstGeom>
            <a:noFill/>
          </p:spPr>
          <p:txBody>
            <a:bodyPr wrap="square" lIns="91440" tIns="45720" rIns="91440" bIns="45720">
              <a:spAutoFit/>
            </a:bodyPr>
            <a:lstStyle/>
            <a:p>
              <a:r>
                <a:rPr lang="es-ES" sz="6000" b="1" cap="none" spc="0" dirty="0" smtClean="0">
                  <a:ln w="22225">
                    <a:solidFill>
                      <a:schemeClr val="accent2"/>
                    </a:solidFill>
                    <a:prstDash val="solid"/>
                  </a:ln>
                  <a:solidFill>
                    <a:schemeClr val="accent2">
                      <a:lumMod val="40000"/>
                      <a:lumOff val="60000"/>
                    </a:schemeClr>
                  </a:solidFill>
                  <a:effectLst>
                    <a:glow rad="228600">
                      <a:schemeClr val="accent2">
                        <a:satMod val="175000"/>
                        <a:alpha val="40000"/>
                      </a:schemeClr>
                    </a:glow>
                  </a:effectLst>
                  <a:latin typeface="Monotype Corsiva" panose="03010101010201010101" pitchFamily="66" charset="0"/>
                </a:rPr>
                <a:t>P     </a:t>
              </a:r>
              <a:r>
                <a:rPr lang="es-ES" sz="6000" b="1" cap="none" spc="0" dirty="0" smtClean="0">
                  <a:ln w="22225">
                    <a:solidFill>
                      <a:schemeClr val="accent2"/>
                    </a:solidFill>
                    <a:prstDash val="solid"/>
                  </a:ln>
                  <a:solidFill>
                    <a:schemeClr val="accent2">
                      <a:lumMod val="40000"/>
                      <a:lumOff val="60000"/>
                    </a:schemeClr>
                  </a:solidFill>
                  <a:effectLst>
                    <a:glow rad="228600">
                      <a:schemeClr val="accent2">
                        <a:satMod val="175000"/>
                        <a:alpha val="40000"/>
                      </a:schemeClr>
                    </a:glow>
                  </a:effectLst>
                  <a:latin typeface="Monotype Corsiva" panose="03010101010201010101" pitchFamily="66" charset="0"/>
                </a:rPr>
                <a:t>N</a:t>
              </a:r>
            </a:p>
            <a:p>
              <a:r>
                <a:rPr lang="es-ES" sz="6000" b="1" cap="none" spc="0" dirty="0" smtClean="0">
                  <a:ln w="22225">
                    <a:solidFill>
                      <a:schemeClr val="accent2"/>
                    </a:solidFill>
                    <a:prstDash val="solid"/>
                  </a:ln>
                  <a:solidFill>
                    <a:schemeClr val="accent2">
                      <a:lumMod val="40000"/>
                      <a:lumOff val="60000"/>
                    </a:schemeClr>
                  </a:solidFill>
                  <a:effectLst>
                    <a:glow rad="228600">
                      <a:schemeClr val="accent2">
                        <a:satMod val="175000"/>
                        <a:alpha val="40000"/>
                      </a:schemeClr>
                    </a:glow>
                  </a:effectLst>
                  <a:latin typeface="Monotype Corsiva" panose="03010101010201010101" pitchFamily="66" charset="0"/>
                </a:rPr>
                <a:t>A     U</a:t>
              </a:r>
            </a:p>
            <a:p>
              <a:r>
                <a:rPr lang="es-ES" sz="6000" b="1" cap="none" spc="0" dirty="0" smtClean="0">
                  <a:ln w="22225">
                    <a:solidFill>
                      <a:schemeClr val="accent2"/>
                    </a:solidFill>
                    <a:prstDash val="solid"/>
                  </a:ln>
                  <a:solidFill>
                    <a:schemeClr val="accent2">
                      <a:lumMod val="40000"/>
                      <a:lumOff val="60000"/>
                    </a:schemeClr>
                  </a:solidFill>
                  <a:effectLst>
                    <a:glow rad="228600">
                      <a:schemeClr val="accent2">
                        <a:satMod val="175000"/>
                        <a:alpha val="40000"/>
                      </a:schemeClr>
                    </a:glow>
                  </a:effectLst>
                  <a:latin typeface="Monotype Corsiva" panose="03010101010201010101" pitchFamily="66" charset="0"/>
                </a:rPr>
                <a:t>D     E</a:t>
              </a:r>
            </a:p>
            <a:p>
              <a:r>
                <a:rPr lang="es-ES" sz="6000" b="1" cap="none" spc="0" dirty="0" smtClean="0">
                  <a:ln w="22225">
                    <a:solidFill>
                      <a:schemeClr val="accent2"/>
                    </a:solidFill>
                    <a:prstDash val="solid"/>
                  </a:ln>
                  <a:solidFill>
                    <a:schemeClr val="accent2">
                      <a:lumMod val="40000"/>
                      <a:lumOff val="60000"/>
                    </a:schemeClr>
                  </a:solidFill>
                  <a:effectLst>
                    <a:glow rad="228600">
                      <a:schemeClr val="accent2">
                        <a:satMod val="175000"/>
                        <a:alpha val="40000"/>
                      </a:schemeClr>
                    </a:glow>
                  </a:effectLst>
                  <a:latin typeface="Monotype Corsiva" panose="03010101010201010101" pitchFamily="66" charset="0"/>
                </a:rPr>
                <a:t>R     S</a:t>
              </a:r>
            </a:p>
            <a:p>
              <a:r>
                <a:rPr lang="es-ES" sz="6000" b="1" cap="none" spc="0" dirty="0" smtClean="0">
                  <a:ln w="22225">
                    <a:solidFill>
                      <a:schemeClr val="accent2"/>
                    </a:solidFill>
                    <a:prstDash val="solid"/>
                  </a:ln>
                  <a:solidFill>
                    <a:schemeClr val="accent2">
                      <a:lumMod val="40000"/>
                      <a:lumOff val="60000"/>
                    </a:schemeClr>
                  </a:solidFill>
                  <a:effectLst>
                    <a:glow rad="228600">
                      <a:schemeClr val="accent2">
                        <a:satMod val="175000"/>
                        <a:alpha val="40000"/>
                      </a:schemeClr>
                    </a:glow>
                  </a:effectLst>
                  <a:latin typeface="Monotype Corsiva" panose="03010101010201010101" pitchFamily="66" charset="0"/>
                </a:rPr>
                <a:t>E     T</a:t>
              </a:r>
            </a:p>
            <a:p>
              <a:r>
                <a:rPr lang="es-ES" sz="6000" b="1" dirty="0">
                  <a:ln w="22225">
                    <a:solidFill>
                      <a:schemeClr val="accent2"/>
                    </a:solidFill>
                    <a:prstDash val="solid"/>
                  </a:ln>
                  <a:solidFill>
                    <a:schemeClr val="accent2">
                      <a:lumMod val="40000"/>
                      <a:lumOff val="60000"/>
                    </a:schemeClr>
                  </a:solidFill>
                  <a:effectLst>
                    <a:glow rad="228600">
                      <a:schemeClr val="accent2">
                        <a:satMod val="175000"/>
                        <a:alpha val="40000"/>
                      </a:schemeClr>
                    </a:glow>
                  </a:effectLst>
                  <a:latin typeface="Monotype Corsiva" panose="03010101010201010101" pitchFamily="66" charset="0"/>
                </a:rPr>
                <a:t> </a:t>
              </a:r>
              <a:r>
                <a:rPr lang="es-ES" sz="6000" b="1" dirty="0" smtClean="0">
                  <a:ln w="22225">
                    <a:solidFill>
                      <a:schemeClr val="accent2"/>
                    </a:solidFill>
                    <a:prstDash val="solid"/>
                  </a:ln>
                  <a:solidFill>
                    <a:schemeClr val="accent2">
                      <a:lumMod val="40000"/>
                      <a:lumOff val="60000"/>
                    </a:schemeClr>
                  </a:solidFill>
                  <a:effectLst>
                    <a:glow rad="228600">
                      <a:schemeClr val="accent2">
                        <a:satMod val="175000"/>
                        <a:alpha val="40000"/>
                      </a:schemeClr>
                    </a:glow>
                  </a:effectLst>
                  <a:latin typeface="Monotype Corsiva" panose="03010101010201010101" pitchFamily="66" charset="0"/>
                </a:rPr>
                <a:t>       R</a:t>
              </a:r>
            </a:p>
            <a:p>
              <a:r>
                <a:rPr lang="es-ES" sz="6000" b="1" cap="none" spc="0" dirty="0">
                  <a:ln w="22225">
                    <a:solidFill>
                      <a:schemeClr val="accent2"/>
                    </a:solidFill>
                    <a:prstDash val="solid"/>
                  </a:ln>
                  <a:solidFill>
                    <a:schemeClr val="accent2">
                      <a:lumMod val="40000"/>
                      <a:lumOff val="60000"/>
                    </a:schemeClr>
                  </a:solidFill>
                  <a:effectLst>
                    <a:glow rad="228600">
                      <a:schemeClr val="accent2">
                        <a:satMod val="175000"/>
                        <a:alpha val="40000"/>
                      </a:schemeClr>
                    </a:glow>
                  </a:effectLst>
                  <a:latin typeface="Monotype Corsiva" panose="03010101010201010101" pitchFamily="66" charset="0"/>
                </a:rPr>
                <a:t> </a:t>
              </a:r>
              <a:r>
                <a:rPr lang="es-ES" sz="6000" b="1" cap="none" spc="0" dirty="0" smtClean="0">
                  <a:ln w="22225">
                    <a:solidFill>
                      <a:schemeClr val="accent2"/>
                    </a:solidFill>
                    <a:prstDash val="solid"/>
                  </a:ln>
                  <a:solidFill>
                    <a:schemeClr val="accent2">
                      <a:lumMod val="40000"/>
                      <a:lumOff val="60000"/>
                    </a:schemeClr>
                  </a:solidFill>
                  <a:effectLst>
                    <a:glow rad="228600">
                      <a:schemeClr val="accent2">
                        <a:satMod val="175000"/>
                        <a:alpha val="40000"/>
                      </a:schemeClr>
                    </a:glow>
                  </a:effectLst>
                  <a:latin typeface="Monotype Corsiva" panose="03010101010201010101" pitchFamily="66" charset="0"/>
                </a:rPr>
                <a:t>       O</a:t>
              </a:r>
              <a:endParaRPr lang="es-ES" sz="6000" b="1" cap="none" spc="0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onotype Corsiva" panose="03010101010201010101" pitchFamily="66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32710395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400" advTm="12000">
        <p14:ripple/>
        <p:sndAc>
          <p:stSnd>
            <p:snd r:embed="rId2" name="Mi Universo   Jesús Adrián Romero.wav"/>
          </p:stSnd>
        </p:sndAc>
      </p:transition>
    </mc:Choice>
    <mc:Fallback>
      <p:transition spd="slow" advTm="12000">
        <p:fade/>
        <p:sndAc>
          <p:stSnd>
            <p:snd r:embed="rId2" name="Mi Universo   Jesús Adrián Romero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http://3.bp.blogspot.com/-ykM6J09BKSo/UhUNt7cMkOI/AAAAAAAAewA/dRu-d6SGJlc/s1600/Angels+tronos+nubes+cielo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304058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CuadroTexto 1"/>
          <p:cNvSpPr txBox="1"/>
          <p:nvPr/>
        </p:nvSpPr>
        <p:spPr>
          <a:xfrm>
            <a:off x="6152029" y="4053059"/>
            <a:ext cx="6320117" cy="33547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3200" b="1" dirty="0" smtClean="0">
                <a:solidFill>
                  <a:srgbClr val="C00000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  <a:latin typeface="Monotype Corsiva" panose="03010101010201010101" pitchFamily="66" charset="0"/>
              </a:rPr>
              <a:t>No digas </a:t>
            </a:r>
            <a:r>
              <a:rPr lang="es-ES" sz="3200" b="1" dirty="0" smtClean="0">
                <a:solidFill>
                  <a:srgbClr val="C00000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  <a:latin typeface="Monotype Corsiva" panose="03010101010201010101" pitchFamily="66" charset="0"/>
              </a:rPr>
              <a:t>:</a:t>
            </a:r>
          </a:p>
          <a:p>
            <a:endParaRPr lang="es-ES" sz="3200" b="1" dirty="0" smtClean="0">
              <a:solidFill>
                <a:srgbClr val="C00000"/>
              </a:solidFill>
              <a:effectLst>
                <a:glow rad="228600">
                  <a:schemeClr val="accent1">
                    <a:satMod val="175000"/>
                    <a:alpha val="40000"/>
                  </a:schemeClr>
                </a:glow>
              </a:effectLst>
              <a:latin typeface="Monotype Corsiva" panose="03010101010201010101" pitchFamily="66" charset="0"/>
            </a:endParaRPr>
          </a:p>
          <a:p>
            <a:r>
              <a:rPr lang="es-ES" sz="3200" b="1" dirty="0" smtClean="0">
                <a:solidFill>
                  <a:srgbClr val="C00000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  <a:latin typeface="Monotype Corsiva" panose="03010101010201010101" pitchFamily="66" charset="0"/>
              </a:rPr>
              <a:t>“PADRE NUESTRO”.</a:t>
            </a:r>
            <a:endParaRPr lang="es-ES" sz="3200" b="1" dirty="0" smtClean="0">
              <a:solidFill>
                <a:srgbClr val="C00000"/>
              </a:solidFill>
              <a:effectLst>
                <a:glow rad="228600">
                  <a:schemeClr val="accent1">
                    <a:satMod val="175000"/>
                    <a:alpha val="40000"/>
                  </a:schemeClr>
                </a:glow>
              </a:effectLst>
              <a:latin typeface="Monotype Corsiva" panose="03010101010201010101" pitchFamily="66" charset="0"/>
            </a:endParaRPr>
          </a:p>
          <a:p>
            <a:endParaRPr lang="es-ES" sz="1500" b="1" dirty="0" smtClean="0">
              <a:solidFill>
                <a:srgbClr val="C00000"/>
              </a:solidFill>
              <a:effectLst>
                <a:glow rad="228600">
                  <a:schemeClr val="accent1">
                    <a:satMod val="175000"/>
                    <a:alpha val="40000"/>
                  </a:schemeClr>
                </a:glow>
              </a:effectLst>
              <a:latin typeface="Monotype Corsiva" panose="03010101010201010101" pitchFamily="66" charset="0"/>
            </a:endParaRPr>
          </a:p>
          <a:p>
            <a:r>
              <a:rPr lang="es-ES" sz="3200" b="1" dirty="0" smtClean="0">
                <a:solidFill>
                  <a:srgbClr val="C00000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  <a:latin typeface="Monotype Corsiva" panose="03010101010201010101" pitchFamily="66" charset="0"/>
              </a:rPr>
              <a:t>Si no te comportas como hijo</a:t>
            </a:r>
          </a:p>
          <a:p>
            <a:r>
              <a:rPr lang="es-ES" sz="3200" b="1" dirty="0" smtClean="0">
                <a:solidFill>
                  <a:srgbClr val="C00000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  <a:latin typeface="Monotype Corsiva" panose="03010101010201010101" pitchFamily="66" charset="0"/>
              </a:rPr>
              <a:t>Si no tratas a los demás como hermanos. </a:t>
            </a:r>
          </a:p>
          <a:p>
            <a:endParaRPr lang="es-ES" sz="3200" b="1" dirty="0">
              <a:solidFill>
                <a:srgbClr val="C00000"/>
              </a:solidFill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738987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 advTm="13000">
        <p14:prism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6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9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20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9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20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8" name="Picture 4" descr="http://cristopandevida.com/wp-content/uploads/2012/08/255535_4139637483634_468152736_n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79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CuadroTexto 2"/>
          <p:cNvSpPr txBox="1"/>
          <p:nvPr/>
        </p:nvSpPr>
        <p:spPr>
          <a:xfrm>
            <a:off x="134472" y="3938812"/>
            <a:ext cx="5634315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3200" dirty="0" smtClean="0">
                <a:solidFill>
                  <a:schemeClr val="bg1"/>
                </a:solidFill>
                <a:effectLst>
                  <a:glow rad="228600">
                    <a:srgbClr val="75216B"/>
                  </a:glow>
                </a:effectLst>
                <a:latin typeface="Monotype Corsiva" panose="03010101010201010101" pitchFamily="66" charset="0"/>
              </a:rPr>
              <a:t>No Digas</a:t>
            </a:r>
            <a:r>
              <a:rPr lang="es-ES" sz="3200" dirty="0" smtClean="0">
                <a:solidFill>
                  <a:schemeClr val="bg1"/>
                </a:solidFill>
                <a:effectLst>
                  <a:glow rad="228600">
                    <a:srgbClr val="75216B"/>
                  </a:glow>
                </a:effectLst>
                <a:latin typeface="Monotype Corsiva" panose="03010101010201010101" pitchFamily="66" charset="0"/>
              </a:rPr>
              <a:t>:</a:t>
            </a:r>
          </a:p>
          <a:p>
            <a:endParaRPr lang="es-ES" sz="3200" dirty="0" smtClean="0">
              <a:solidFill>
                <a:schemeClr val="bg1"/>
              </a:solidFill>
              <a:effectLst>
                <a:glow rad="228600">
                  <a:srgbClr val="75216B"/>
                </a:glow>
              </a:effectLst>
              <a:latin typeface="Monotype Corsiva" panose="03010101010201010101" pitchFamily="66" charset="0"/>
            </a:endParaRPr>
          </a:p>
          <a:p>
            <a:r>
              <a:rPr lang="es-ES" sz="3200" dirty="0" smtClean="0">
                <a:solidFill>
                  <a:schemeClr val="bg1"/>
                </a:solidFill>
                <a:effectLst>
                  <a:glow rad="228600">
                    <a:srgbClr val="75216B"/>
                  </a:glow>
                </a:effectLst>
                <a:latin typeface="Monotype Corsiva" panose="03010101010201010101" pitchFamily="66" charset="0"/>
              </a:rPr>
              <a:t> </a:t>
            </a:r>
            <a:r>
              <a:rPr lang="es-ES" sz="3200" b="1" dirty="0" smtClean="0">
                <a:solidFill>
                  <a:schemeClr val="bg1"/>
                </a:solidFill>
                <a:effectLst>
                  <a:glow rad="228600">
                    <a:srgbClr val="75216B"/>
                  </a:glow>
                </a:effectLst>
                <a:latin typeface="Monotype Corsiva" panose="03010101010201010101" pitchFamily="66" charset="0"/>
              </a:rPr>
              <a:t>QUE ESTAS EN EL </a:t>
            </a:r>
            <a:r>
              <a:rPr lang="es-ES" sz="3200" b="1" dirty="0" smtClean="0">
                <a:solidFill>
                  <a:schemeClr val="bg1"/>
                </a:solidFill>
                <a:effectLst>
                  <a:glow rad="228600">
                    <a:srgbClr val="75216B"/>
                  </a:glow>
                </a:effectLst>
                <a:latin typeface="Monotype Corsiva" panose="03010101010201010101" pitchFamily="66" charset="0"/>
              </a:rPr>
              <a:t>CIELO</a:t>
            </a:r>
          </a:p>
          <a:p>
            <a:endParaRPr lang="es-ES" sz="3200" b="1" dirty="0" smtClean="0">
              <a:solidFill>
                <a:schemeClr val="bg1"/>
              </a:solidFill>
              <a:effectLst>
                <a:glow rad="228600">
                  <a:srgbClr val="75216B"/>
                </a:glow>
              </a:effectLst>
              <a:latin typeface="Monotype Corsiva" panose="03010101010201010101" pitchFamily="66" charset="0"/>
            </a:endParaRPr>
          </a:p>
          <a:p>
            <a:r>
              <a:rPr lang="es-ES" sz="3200" dirty="0" smtClean="0">
                <a:solidFill>
                  <a:schemeClr val="bg1"/>
                </a:solidFill>
                <a:effectLst>
                  <a:glow rad="228600">
                    <a:srgbClr val="75216B"/>
                  </a:glow>
                </a:effectLst>
                <a:latin typeface="Monotype Corsiva" panose="03010101010201010101" pitchFamily="66" charset="0"/>
              </a:rPr>
              <a:t>Si solo piensas en las cosas terrenas.</a:t>
            </a:r>
            <a:endParaRPr lang="es-ES" sz="3200" dirty="0">
              <a:solidFill>
                <a:schemeClr val="bg1"/>
              </a:solidFill>
              <a:effectLst>
                <a:glow rad="228600">
                  <a:srgbClr val="75216B"/>
                </a:glow>
              </a:effectLst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4560853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400" advTm="12000">
        <p14:ripple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1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1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2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8" descr="http://4.bp.blogspot.com/-sUZm2chVCLc/UoFS7NNakQI/AAAAAAAAAQI/vNGacjNpfLU/s1600/Jesucristo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Rectángulo 1"/>
          <p:cNvSpPr/>
          <p:nvPr/>
        </p:nvSpPr>
        <p:spPr>
          <a:xfrm>
            <a:off x="385481" y="4262717"/>
            <a:ext cx="6230471" cy="206210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3200" b="1" dirty="0" smtClean="0">
                <a:solidFill>
                  <a:srgbClr val="00206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onotype Corsiva" panose="03010101010201010101" pitchFamily="66" charset="0"/>
              </a:rPr>
              <a:t>No digas: </a:t>
            </a:r>
          </a:p>
          <a:p>
            <a:pPr algn="ctr">
              <a:spcBef>
                <a:spcPct val="50000"/>
              </a:spcBef>
            </a:pPr>
            <a:r>
              <a:rPr lang="es-ES" sz="3200" b="1" dirty="0" smtClean="0">
                <a:solidFill>
                  <a:srgbClr val="00206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onotype Corsiva" panose="03010101010201010101" pitchFamily="66" charset="0"/>
              </a:rPr>
              <a:t>“SANTIFICADO </a:t>
            </a:r>
            <a:r>
              <a:rPr lang="es-ES" sz="3200" b="1" dirty="0" smtClean="0">
                <a:solidFill>
                  <a:srgbClr val="00206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onotype Corsiva" panose="03010101010201010101" pitchFamily="66" charset="0"/>
              </a:rPr>
              <a:t>SEA TU </a:t>
            </a:r>
            <a:r>
              <a:rPr lang="es-ES" sz="3200" b="1" dirty="0" smtClean="0">
                <a:solidFill>
                  <a:srgbClr val="00206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onotype Corsiva" panose="03010101010201010101" pitchFamily="66" charset="0"/>
              </a:rPr>
              <a:t>NOMBRE”</a:t>
            </a:r>
          </a:p>
          <a:p>
            <a:pPr algn="ctr">
              <a:spcBef>
                <a:spcPct val="50000"/>
              </a:spcBef>
            </a:pPr>
            <a:r>
              <a:rPr lang="es-ES" sz="3200" b="1" dirty="0" smtClean="0">
                <a:solidFill>
                  <a:srgbClr val="00206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onotype Corsiva" panose="03010101010201010101" pitchFamily="66" charset="0"/>
              </a:rPr>
              <a:t>Si </a:t>
            </a:r>
            <a:r>
              <a:rPr lang="es-ES" sz="3200" b="1" dirty="0" smtClean="0">
                <a:solidFill>
                  <a:srgbClr val="00206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onotype Corsiva" panose="03010101010201010101" pitchFamily="66" charset="0"/>
              </a:rPr>
              <a:t>no lo honras, ni lo alabas.</a:t>
            </a:r>
            <a:endParaRPr lang="es-ES" sz="3200" b="1" dirty="0">
              <a:solidFill>
                <a:srgbClr val="002060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5234470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400" advTm="12000">
        <p14:ripple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8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2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4" name="Picture 6" descr="http://blogs.montevideo.com.uy/imgnoticias/200709/6728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CuadroTexto 1"/>
          <p:cNvSpPr txBox="1"/>
          <p:nvPr/>
        </p:nvSpPr>
        <p:spPr>
          <a:xfrm>
            <a:off x="484095" y="282388"/>
            <a:ext cx="8498541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3200" b="1" dirty="0" smtClean="0">
                <a:solidFill>
                  <a:schemeClr val="accent3">
                    <a:lumMod val="60000"/>
                    <a:lumOff val="40000"/>
                  </a:schemeClr>
                </a:solidFill>
                <a:effectLst>
                  <a:glow rad="228600">
                    <a:schemeClr val="accent6">
                      <a:lumMod val="20000"/>
                      <a:lumOff val="80000"/>
                      <a:alpha val="40000"/>
                    </a:schemeClr>
                  </a:glow>
                </a:effectLst>
                <a:latin typeface="Monotype Corsiva" panose="03010101010201010101" pitchFamily="66" charset="0"/>
              </a:rPr>
              <a:t>No Digas: </a:t>
            </a:r>
            <a:endParaRPr lang="es-ES" sz="3200" b="1" dirty="0" smtClean="0">
              <a:solidFill>
                <a:schemeClr val="accent3">
                  <a:lumMod val="60000"/>
                  <a:lumOff val="40000"/>
                </a:schemeClr>
              </a:solidFill>
              <a:effectLst>
                <a:glow rad="228600">
                  <a:schemeClr val="accent6">
                    <a:lumMod val="20000"/>
                    <a:lumOff val="80000"/>
                    <a:alpha val="40000"/>
                  </a:schemeClr>
                </a:glow>
              </a:effectLst>
              <a:latin typeface="Monotype Corsiva" panose="03010101010201010101" pitchFamily="66" charset="0"/>
            </a:endParaRPr>
          </a:p>
          <a:p>
            <a:endParaRPr lang="es-ES" sz="3200" b="1" dirty="0" smtClean="0">
              <a:solidFill>
                <a:schemeClr val="accent3">
                  <a:lumMod val="60000"/>
                  <a:lumOff val="40000"/>
                </a:schemeClr>
              </a:solidFill>
              <a:effectLst>
                <a:glow rad="228600">
                  <a:schemeClr val="accent6">
                    <a:lumMod val="20000"/>
                    <a:lumOff val="80000"/>
                    <a:alpha val="40000"/>
                  </a:schemeClr>
                </a:glow>
              </a:effectLst>
              <a:latin typeface="Monotype Corsiva" panose="03010101010201010101" pitchFamily="66" charset="0"/>
            </a:endParaRPr>
          </a:p>
          <a:p>
            <a:r>
              <a:rPr lang="es-ES" sz="3200" b="1" dirty="0" smtClean="0">
                <a:solidFill>
                  <a:schemeClr val="accent3">
                    <a:lumMod val="60000"/>
                    <a:lumOff val="40000"/>
                  </a:schemeClr>
                </a:solidFill>
                <a:effectLst>
                  <a:glow rad="228600">
                    <a:schemeClr val="accent6">
                      <a:lumMod val="20000"/>
                      <a:lumOff val="80000"/>
                      <a:alpha val="40000"/>
                    </a:schemeClr>
                  </a:glow>
                </a:effectLst>
                <a:latin typeface="Monotype Corsiva" panose="03010101010201010101" pitchFamily="66" charset="0"/>
              </a:rPr>
              <a:t>“VENGA </a:t>
            </a:r>
            <a:r>
              <a:rPr lang="es-ES" sz="3200" b="1" dirty="0" smtClean="0">
                <a:solidFill>
                  <a:schemeClr val="accent3">
                    <a:lumMod val="60000"/>
                    <a:lumOff val="40000"/>
                  </a:schemeClr>
                </a:solidFill>
                <a:effectLst>
                  <a:glow rad="228600">
                    <a:schemeClr val="accent6">
                      <a:lumMod val="20000"/>
                      <a:lumOff val="80000"/>
                      <a:alpha val="40000"/>
                    </a:schemeClr>
                  </a:glow>
                </a:effectLst>
                <a:latin typeface="Monotype Corsiva" panose="03010101010201010101" pitchFamily="66" charset="0"/>
              </a:rPr>
              <a:t>A NOSOTROS TU </a:t>
            </a:r>
            <a:r>
              <a:rPr lang="es-ES" sz="3200" b="1" dirty="0" smtClean="0">
                <a:solidFill>
                  <a:schemeClr val="accent3">
                    <a:lumMod val="60000"/>
                    <a:lumOff val="40000"/>
                  </a:schemeClr>
                </a:solidFill>
                <a:effectLst>
                  <a:glow rad="228600">
                    <a:schemeClr val="accent6">
                      <a:lumMod val="20000"/>
                      <a:lumOff val="80000"/>
                      <a:alpha val="40000"/>
                    </a:schemeClr>
                  </a:glow>
                </a:effectLst>
                <a:latin typeface="Monotype Corsiva" panose="03010101010201010101" pitchFamily="66" charset="0"/>
              </a:rPr>
              <a:t>REINO” </a:t>
            </a:r>
          </a:p>
          <a:p>
            <a:endParaRPr lang="es-ES" sz="3200" b="1" dirty="0" smtClean="0">
              <a:solidFill>
                <a:schemeClr val="accent3">
                  <a:lumMod val="60000"/>
                  <a:lumOff val="40000"/>
                </a:schemeClr>
              </a:solidFill>
              <a:effectLst>
                <a:glow rad="228600">
                  <a:schemeClr val="accent6">
                    <a:lumMod val="20000"/>
                    <a:lumOff val="80000"/>
                    <a:alpha val="40000"/>
                  </a:schemeClr>
                </a:glow>
              </a:effectLst>
              <a:latin typeface="Monotype Corsiva" panose="03010101010201010101" pitchFamily="66" charset="0"/>
            </a:endParaRPr>
          </a:p>
          <a:p>
            <a:r>
              <a:rPr lang="es-ES" sz="3200" b="1" dirty="0" smtClean="0">
                <a:solidFill>
                  <a:schemeClr val="accent3">
                    <a:lumMod val="60000"/>
                    <a:lumOff val="40000"/>
                  </a:schemeClr>
                </a:solidFill>
                <a:effectLst>
                  <a:glow rad="228600">
                    <a:schemeClr val="accent6">
                      <a:lumMod val="20000"/>
                      <a:lumOff val="80000"/>
                      <a:alpha val="40000"/>
                    </a:schemeClr>
                  </a:glow>
                </a:effectLst>
                <a:latin typeface="Monotype Corsiva" panose="03010101010201010101" pitchFamily="66" charset="0"/>
              </a:rPr>
              <a:t>Si no lo procuras y no lo honras.</a:t>
            </a:r>
            <a:endParaRPr lang="es-ES" sz="3200" b="1" dirty="0">
              <a:solidFill>
                <a:schemeClr val="accent3">
                  <a:lumMod val="60000"/>
                  <a:lumOff val="40000"/>
                </a:schemeClr>
              </a:solidFill>
              <a:effectLst>
                <a:glow rad="228600">
                  <a:schemeClr val="accent6">
                    <a:lumMod val="20000"/>
                    <a:lumOff val="80000"/>
                    <a:alpha val="40000"/>
                  </a:schemeClr>
                </a:glow>
              </a:effectLst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5338969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400" advTm="12000">
        <p14:ripple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1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1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20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8" name="Picture 6" descr="http://www.imagenesdecristo.com/wp-content/uploads/jesucristo/imagenes_de_jesucristo-164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CuadroTexto 1"/>
          <p:cNvSpPr txBox="1"/>
          <p:nvPr/>
        </p:nvSpPr>
        <p:spPr>
          <a:xfrm>
            <a:off x="3136367" y="123372"/>
            <a:ext cx="7651377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3200" b="1" dirty="0" smtClean="0">
                <a:solidFill>
                  <a:srgbClr val="FFFF00"/>
                </a:solidFill>
                <a:effectLst>
                  <a:glow rad="228600">
                    <a:srgbClr val="FF0000">
                      <a:alpha val="40000"/>
                    </a:srgbClr>
                  </a:glow>
                </a:effectLst>
                <a:latin typeface="Monotype Corsiva" panose="03010101010201010101" pitchFamily="66" charset="0"/>
              </a:rPr>
              <a:t>No Digas </a:t>
            </a:r>
            <a:r>
              <a:rPr lang="es-ES" sz="3200" b="1" dirty="0" smtClean="0">
                <a:solidFill>
                  <a:srgbClr val="FFFF00"/>
                </a:solidFill>
                <a:effectLst>
                  <a:glow rad="228600">
                    <a:srgbClr val="FF0000">
                      <a:alpha val="40000"/>
                    </a:srgbClr>
                  </a:glow>
                </a:effectLst>
                <a:latin typeface="Monotype Corsiva" panose="03010101010201010101" pitchFamily="66" charset="0"/>
              </a:rPr>
              <a:t>:</a:t>
            </a:r>
          </a:p>
          <a:p>
            <a:endParaRPr lang="es-ES" sz="3200" b="1" dirty="0" smtClean="0">
              <a:solidFill>
                <a:srgbClr val="FFFF00"/>
              </a:solidFill>
              <a:effectLst>
                <a:glow rad="228600">
                  <a:srgbClr val="FF0000">
                    <a:alpha val="40000"/>
                  </a:srgbClr>
                </a:glow>
              </a:effectLst>
              <a:latin typeface="Monotype Corsiva" panose="03010101010201010101" pitchFamily="66" charset="0"/>
            </a:endParaRPr>
          </a:p>
          <a:p>
            <a:r>
              <a:rPr lang="es-ES" sz="3200" b="1" dirty="0" smtClean="0">
                <a:solidFill>
                  <a:srgbClr val="FFFF00"/>
                </a:solidFill>
                <a:effectLst>
                  <a:glow rad="228600">
                    <a:srgbClr val="FF0000">
                      <a:alpha val="40000"/>
                    </a:srgbClr>
                  </a:glow>
                </a:effectLst>
                <a:latin typeface="Monotype Corsiva" panose="03010101010201010101" pitchFamily="66" charset="0"/>
              </a:rPr>
              <a:t>“HAGASE </a:t>
            </a:r>
            <a:r>
              <a:rPr lang="es-ES" sz="3200" b="1" dirty="0" smtClean="0">
                <a:solidFill>
                  <a:srgbClr val="FFFF00"/>
                </a:solidFill>
                <a:effectLst>
                  <a:glow rad="228600">
                    <a:srgbClr val="FF0000">
                      <a:alpha val="40000"/>
                    </a:srgbClr>
                  </a:glow>
                </a:effectLst>
                <a:latin typeface="Monotype Corsiva" panose="03010101010201010101" pitchFamily="66" charset="0"/>
              </a:rPr>
              <a:t>TU VOLUNTAD EN LA TIERRA COMO EN EL </a:t>
            </a:r>
            <a:r>
              <a:rPr lang="es-ES" sz="3200" b="1" dirty="0" smtClean="0">
                <a:solidFill>
                  <a:srgbClr val="FFFF00"/>
                </a:solidFill>
                <a:effectLst>
                  <a:glow rad="228600">
                    <a:srgbClr val="FF0000">
                      <a:alpha val="40000"/>
                    </a:srgbClr>
                  </a:glow>
                </a:effectLst>
                <a:latin typeface="Monotype Corsiva" panose="03010101010201010101" pitchFamily="66" charset="0"/>
              </a:rPr>
              <a:t>CIELO”</a:t>
            </a:r>
          </a:p>
          <a:p>
            <a:endParaRPr lang="es-ES" sz="3200" b="1" dirty="0" smtClean="0">
              <a:solidFill>
                <a:srgbClr val="FFFF00"/>
              </a:solidFill>
              <a:effectLst>
                <a:glow rad="228600">
                  <a:srgbClr val="FF0000">
                    <a:alpha val="40000"/>
                  </a:srgbClr>
                </a:glow>
              </a:effectLst>
              <a:latin typeface="Monotype Corsiva" panose="03010101010201010101" pitchFamily="66" charset="0"/>
            </a:endParaRPr>
          </a:p>
          <a:p>
            <a:r>
              <a:rPr lang="es-ES" sz="3200" b="1" dirty="0" smtClean="0">
                <a:solidFill>
                  <a:srgbClr val="FFFF00"/>
                </a:solidFill>
                <a:effectLst>
                  <a:glow rad="228600">
                    <a:srgbClr val="FF0000">
                      <a:alpha val="40000"/>
                    </a:srgbClr>
                  </a:glow>
                </a:effectLst>
                <a:latin typeface="Monotype Corsiva" panose="03010101010201010101" pitchFamily="66" charset="0"/>
              </a:rPr>
              <a:t>Si no lo aceptas cuando es dolorosa..</a:t>
            </a:r>
            <a:endParaRPr lang="es-ES" sz="3200" b="1" dirty="0">
              <a:solidFill>
                <a:srgbClr val="FFFF00"/>
              </a:solidFill>
              <a:effectLst>
                <a:glow rad="228600">
                  <a:srgbClr val="FF0000">
                    <a:alpha val="40000"/>
                  </a:srgbClr>
                </a:glow>
              </a:effectLst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0054305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400" advTm="12000">
        <p14:ripple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2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2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20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4" name="Picture 4" descr="http://imagenes-de-jesus.com/wp-content/uploads/2012/09/jesus-de-la-misericordia--e1347645791385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6895" y="0"/>
            <a:ext cx="12218895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CuadroTexto 1"/>
          <p:cNvSpPr txBox="1"/>
          <p:nvPr/>
        </p:nvSpPr>
        <p:spPr>
          <a:xfrm>
            <a:off x="4655885" y="3811012"/>
            <a:ext cx="7536115" cy="280076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3200" b="1" dirty="0" smtClean="0">
                <a:solidFill>
                  <a:schemeClr val="tx1">
                    <a:lumMod val="95000"/>
                    <a:lumOff val="5000"/>
                  </a:schemeClr>
                </a:solidFill>
                <a:effectLst>
                  <a:glow rad="139700">
                    <a:schemeClr val="accent5">
                      <a:satMod val="175000"/>
                      <a:alpha val="40000"/>
                    </a:schemeClr>
                  </a:glow>
                </a:effectLst>
                <a:latin typeface="Monotype Corsiva" panose="03010101010201010101" pitchFamily="66" charset="0"/>
              </a:rPr>
              <a:t>No Digas </a:t>
            </a:r>
            <a:endParaRPr lang="es-ES" sz="3200" b="1" dirty="0" smtClean="0">
              <a:solidFill>
                <a:schemeClr val="tx1">
                  <a:lumMod val="95000"/>
                  <a:lumOff val="5000"/>
                </a:schemeClr>
              </a:solidFill>
              <a:effectLst>
                <a:glow rad="139700">
                  <a:schemeClr val="accent5">
                    <a:satMod val="175000"/>
                    <a:alpha val="40000"/>
                  </a:schemeClr>
                </a:glow>
              </a:effectLst>
              <a:latin typeface="Monotype Corsiva" panose="03010101010201010101" pitchFamily="66" charset="0"/>
            </a:endParaRPr>
          </a:p>
          <a:p>
            <a:endParaRPr lang="es-ES" sz="2400" b="1" dirty="0" smtClean="0">
              <a:solidFill>
                <a:schemeClr val="tx1">
                  <a:lumMod val="95000"/>
                  <a:lumOff val="5000"/>
                </a:schemeClr>
              </a:solidFill>
              <a:effectLst>
                <a:glow rad="139700">
                  <a:schemeClr val="accent5">
                    <a:satMod val="175000"/>
                    <a:alpha val="40000"/>
                  </a:schemeClr>
                </a:glow>
              </a:effectLst>
              <a:latin typeface="Monotype Corsiva" panose="03010101010201010101" pitchFamily="66" charset="0"/>
            </a:endParaRPr>
          </a:p>
          <a:p>
            <a:r>
              <a:rPr lang="es-ES" sz="3200" b="1" dirty="0" smtClean="0">
                <a:solidFill>
                  <a:schemeClr val="tx1">
                    <a:lumMod val="95000"/>
                    <a:lumOff val="5000"/>
                  </a:schemeClr>
                </a:solidFill>
                <a:effectLst>
                  <a:glow rad="139700">
                    <a:schemeClr val="accent5">
                      <a:satMod val="175000"/>
                      <a:alpha val="40000"/>
                    </a:schemeClr>
                  </a:glow>
                </a:effectLst>
                <a:latin typeface="Monotype Corsiva" panose="03010101010201010101" pitchFamily="66" charset="0"/>
              </a:rPr>
              <a:t>“EL PAN NUESTRO DE CADA DÍA</a:t>
            </a:r>
            <a:r>
              <a:rPr lang="es-ES" sz="3200" b="1" dirty="0" smtClean="0">
                <a:solidFill>
                  <a:schemeClr val="tx1">
                    <a:lumMod val="95000"/>
                    <a:lumOff val="5000"/>
                  </a:schemeClr>
                </a:solidFill>
                <a:effectLst>
                  <a:glow rad="139700">
                    <a:schemeClr val="accent5">
                      <a:satMod val="175000"/>
                      <a:alpha val="40000"/>
                    </a:schemeClr>
                  </a:glow>
                </a:effectLst>
                <a:latin typeface="Monotype Corsiva" panose="03010101010201010101" pitchFamily="66" charset="0"/>
              </a:rPr>
              <a:t>”</a:t>
            </a:r>
          </a:p>
          <a:p>
            <a:endParaRPr lang="es-ES" sz="2400" b="1" dirty="0" smtClean="0">
              <a:solidFill>
                <a:schemeClr val="tx1">
                  <a:lumMod val="95000"/>
                  <a:lumOff val="5000"/>
                </a:schemeClr>
              </a:solidFill>
              <a:effectLst>
                <a:glow rad="139700">
                  <a:schemeClr val="accent5">
                    <a:satMod val="175000"/>
                    <a:alpha val="40000"/>
                  </a:schemeClr>
                </a:glow>
              </a:effectLst>
              <a:latin typeface="Monotype Corsiva" panose="03010101010201010101" pitchFamily="66" charset="0"/>
            </a:endParaRPr>
          </a:p>
          <a:p>
            <a:r>
              <a:rPr lang="es-ES" sz="3200" b="1" dirty="0" smtClean="0">
                <a:solidFill>
                  <a:schemeClr val="tx1">
                    <a:lumMod val="95000"/>
                    <a:lumOff val="5000"/>
                  </a:schemeClr>
                </a:solidFill>
                <a:effectLst>
                  <a:glow rad="139700">
                    <a:schemeClr val="accent5">
                      <a:satMod val="175000"/>
                      <a:alpha val="40000"/>
                    </a:schemeClr>
                  </a:glow>
                </a:effectLst>
                <a:latin typeface="Monotype Corsiva" panose="03010101010201010101" pitchFamily="66" charset="0"/>
              </a:rPr>
              <a:t>Si no te preocupas por la gente que tiene hambre, sin cultura, sin vivienda, sin fe.</a:t>
            </a:r>
            <a:endParaRPr lang="es-ES" sz="3200" b="1" dirty="0">
              <a:solidFill>
                <a:schemeClr val="tx1">
                  <a:lumMod val="95000"/>
                  <a:lumOff val="5000"/>
                </a:schemeClr>
              </a:solidFill>
              <a:effectLst>
                <a:glow rad="139700">
                  <a:schemeClr val="accent5">
                    <a:satMod val="175000"/>
                    <a:alpha val="40000"/>
                  </a:schemeClr>
                </a:glow>
              </a:effectLst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6957920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400" advTm="13000">
        <p14:ripple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8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20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 descr="http://thumbs.dreamstime.com/z/collage-de-la-biblia-13726043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9840"/>
          <a:stretch/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4" descr="http://milimagenescristianas.com/wp-content/uploads/2013/08/im%C3%A1genes-con-frases-para-jesucristo.jpg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17291" b="91931" l="53066" r="100000">
                        <a14:foregroundMark x1="87104" y1="46110" x2="87104" y2="46110"/>
                        <a14:foregroundMark x1="89641" y1="55620" x2="89641" y2="55620"/>
                        <a14:foregroundMark x1="86469" y1="69164" x2="86469" y2="69164"/>
                        <a14:foregroundMark x1="71036" y1="83285" x2="71036" y2="83285"/>
                        <a14:foregroundMark x1="84144" y1="80403" x2="84144" y2="80403"/>
                        <a14:foregroundMark x1="84144" y1="85014" x2="84144" y2="85014"/>
                        <a14:foregroundMark x1="87738" y1="85591" x2="87738" y2="85591"/>
                        <a14:foregroundMark x1="90063" y1="87032" x2="90063" y2="87032"/>
                        <a14:foregroundMark x1="92600" y1="87032" x2="92600" y2="87032"/>
                        <a14:foregroundMark x1="94292" y1="85014" x2="94292" y2="85014"/>
                        <a14:foregroundMark x1="94292" y1="78674" x2="94292" y2="78674"/>
                      </a14:backgroundRemoval>
                    </a14:imgEffect>
                    <a14:imgEffect>
                      <a14:colorTemperature colorTemp="5575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47158" t="12892" b="8180"/>
          <a:stretch/>
        </p:blipFill>
        <p:spPr bwMode="auto">
          <a:xfrm flipH="1">
            <a:off x="1669145" y="704416"/>
            <a:ext cx="4267200" cy="4877973"/>
          </a:xfrm>
          <a:prstGeom prst="rect">
            <a:avLst/>
          </a:prstGeom>
          <a:noFill/>
          <a:effectLst>
            <a:glow rad="228600">
              <a:schemeClr val="accent6">
                <a:satMod val="175000"/>
                <a:alpha val="40000"/>
              </a:schemeClr>
            </a:glo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CuadroTexto 1"/>
          <p:cNvSpPr txBox="1"/>
          <p:nvPr/>
        </p:nvSpPr>
        <p:spPr>
          <a:xfrm>
            <a:off x="2913993" y="2263227"/>
            <a:ext cx="3509682" cy="44012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endParaRPr lang="es-ES" sz="3200" b="1" dirty="0"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es-ES" sz="4000" b="1" dirty="0" smtClean="0"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onotype Corsiva" panose="03010101010201010101" pitchFamily="66" charset="0"/>
              </a:rPr>
              <a:t>No Digas </a:t>
            </a:r>
          </a:p>
          <a:p>
            <a:endParaRPr lang="es-ES" sz="4000" b="1" dirty="0" smtClean="0"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es-ES" sz="4000" b="1" dirty="0" smtClean="0"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onotype Corsiva" panose="03010101010201010101" pitchFamily="66" charset="0"/>
              </a:rPr>
              <a:t>“</a:t>
            </a:r>
            <a:r>
              <a:rPr lang="es-ES" sz="3200" b="1" dirty="0" smtClean="0"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onotype Corsiva" panose="03010101010201010101" pitchFamily="66" charset="0"/>
              </a:rPr>
              <a:t>PERDONA NUESTRAS OFENSAS”</a:t>
            </a:r>
          </a:p>
          <a:p>
            <a:endParaRPr lang="es-ES" sz="3200" dirty="0" smtClean="0">
              <a:latin typeface="Monotype Corsiva" panose="03010101010201010101" pitchFamily="66" charset="0"/>
            </a:endParaRPr>
          </a:p>
          <a:p>
            <a:r>
              <a:rPr lang="es-ES" sz="3200" dirty="0" smtClean="0">
                <a:latin typeface="Monotype Corsiva" panose="03010101010201010101" pitchFamily="66" charset="0"/>
              </a:rPr>
              <a:t>.</a:t>
            </a:r>
          </a:p>
        </p:txBody>
      </p:sp>
      <p:sp>
        <p:nvSpPr>
          <p:cNvPr id="3" name="Rectángulo 2"/>
          <p:cNvSpPr/>
          <p:nvPr/>
        </p:nvSpPr>
        <p:spPr>
          <a:xfrm>
            <a:off x="6249855" y="1250577"/>
            <a:ext cx="3768203" cy="37856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4000" b="1" dirty="0"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onotype Corsiva" panose="03010101010201010101" pitchFamily="66" charset="0"/>
              </a:rPr>
              <a:t>Si guardas rencor a tu </a:t>
            </a:r>
            <a:r>
              <a:rPr lang="es-ES" sz="4000" b="1" dirty="0" smtClean="0"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onotype Corsiva" panose="03010101010201010101" pitchFamily="66" charset="0"/>
              </a:rPr>
              <a:t>hermano. </a:t>
            </a:r>
          </a:p>
          <a:p>
            <a:pPr algn="ctr"/>
            <a:endParaRPr lang="es-ES" sz="4000" b="1" dirty="0" smtClean="0"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es-ES" sz="4000" b="1" dirty="0" smtClean="0"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onotype Corsiva" panose="03010101010201010101" pitchFamily="66" charset="0"/>
              </a:rPr>
              <a:t>Si </a:t>
            </a:r>
            <a:r>
              <a:rPr lang="es-ES" sz="4000" b="1" dirty="0"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onotype Corsiva" panose="03010101010201010101" pitchFamily="66" charset="0"/>
              </a:rPr>
              <a:t>no eres capaz </a:t>
            </a:r>
            <a:endParaRPr lang="es-ES" sz="4000" b="1" dirty="0" smtClean="0"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es-ES" sz="4000" b="1" dirty="0" smtClean="0"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onotype Corsiva" panose="03010101010201010101" pitchFamily="66" charset="0"/>
              </a:rPr>
              <a:t>de </a:t>
            </a:r>
            <a:r>
              <a:rPr lang="es-ES" sz="4000" b="1" dirty="0"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onotype Corsiva" panose="03010101010201010101" pitchFamily="66" charset="0"/>
              </a:rPr>
              <a:t>tolerar sus defectos</a:t>
            </a:r>
          </a:p>
        </p:txBody>
      </p:sp>
    </p:spTree>
    <p:extLst>
      <p:ext uri="{BB962C8B-B14F-4D97-AF65-F5344CB8AC3E}">
        <p14:creationId xmlns:p14="http://schemas.microsoft.com/office/powerpoint/2010/main" val="214408839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400" advTm="13000">
        <p14:ripple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1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20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1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6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2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6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2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2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http://www.bibliotecapleyades.net/imagenes_exopol/exopolZZZZZZZ_0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6487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CuadroTexto 1"/>
          <p:cNvSpPr txBox="1"/>
          <p:nvPr/>
        </p:nvSpPr>
        <p:spPr>
          <a:xfrm>
            <a:off x="3993776" y="3560182"/>
            <a:ext cx="4208929" cy="270843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3200" b="1" dirty="0" smtClean="0">
                <a:solidFill>
                  <a:schemeClr val="accent4">
                    <a:lumMod val="50000"/>
                  </a:schemeClr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onotype Corsiva" panose="03010101010201010101" pitchFamily="66" charset="0"/>
              </a:rPr>
              <a:t>No Digas :</a:t>
            </a:r>
          </a:p>
          <a:p>
            <a:pPr algn="ctr"/>
            <a:endParaRPr lang="es-ES" b="1" dirty="0" smtClean="0">
              <a:solidFill>
                <a:schemeClr val="accent4">
                  <a:lumMod val="50000"/>
                </a:schemeClr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es-ES" b="1" dirty="0" smtClean="0">
                <a:solidFill>
                  <a:schemeClr val="accent4">
                    <a:lumMod val="50000"/>
                  </a:schemeClr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onotype Corsiva" panose="03010101010201010101" pitchFamily="66" charset="0"/>
              </a:rPr>
              <a:t>“</a:t>
            </a:r>
            <a:r>
              <a:rPr lang="es-ES" sz="2800" b="1" dirty="0" smtClean="0">
                <a:solidFill>
                  <a:schemeClr val="accent4">
                    <a:lumMod val="50000"/>
                  </a:schemeClr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onotype Corsiva" panose="03010101010201010101" pitchFamily="66" charset="0"/>
              </a:rPr>
              <a:t>NO NOS DEJES CAER EN TENTACIÓN”</a:t>
            </a:r>
          </a:p>
          <a:p>
            <a:pPr algn="ctr"/>
            <a:r>
              <a:rPr lang="es-ES" b="1" dirty="0" smtClean="0">
                <a:solidFill>
                  <a:schemeClr val="accent4">
                    <a:lumMod val="50000"/>
                  </a:schemeClr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onotype Corsiva" panose="03010101010201010101" pitchFamily="66" charset="0"/>
              </a:rPr>
              <a:t>     </a:t>
            </a:r>
            <a:r>
              <a:rPr lang="es-ES" sz="3200" b="1" dirty="0" smtClean="0">
                <a:solidFill>
                  <a:schemeClr val="accent4">
                    <a:lumMod val="50000"/>
                  </a:schemeClr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onotype Corsiva" panose="03010101010201010101" pitchFamily="66" charset="0"/>
              </a:rPr>
              <a:t>Si tienes intención de seguir pecando</a:t>
            </a:r>
            <a:endParaRPr lang="es-ES" sz="3200" b="1" dirty="0">
              <a:solidFill>
                <a:schemeClr val="accent4">
                  <a:lumMod val="50000"/>
                </a:schemeClr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6401276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400" advTm="13000">
        <p14:ripple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9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6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6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135"/>
          <a:stretch/>
        </p:blipFill>
        <p:spPr>
          <a:xfrm>
            <a:off x="308686" y="409434"/>
            <a:ext cx="11619458" cy="6182436"/>
          </a:xfrm>
          <a:prstGeom prst="rect">
            <a:avLst/>
          </a:prstGeom>
        </p:spPr>
      </p:pic>
      <p:sp>
        <p:nvSpPr>
          <p:cNvPr id="2" name="CuadroTexto 1"/>
          <p:cNvSpPr txBox="1"/>
          <p:nvPr/>
        </p:nvSpPr>
        <p:spPr>
          <a:xfrm>
            <a:off x="3301253" y="510988"/>
            <a:ext cx="5433314" cy="31393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3200" b="1" dirty="0" smtClean="0">
                <a:solidFill>
                  <a:srgbClr val="0070C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onotype Corsiva" panose="03010101010201010101" pitchFamily="66" charset="0"/>
              </a:rPr>
              <a:t>No Digas </a:t>
            </a:r>
          </a:p>
          <a:p>
            <a:endParaRPr lang="es-ES" sz="3200" b="1" dirty="0" smtClean="0">
              <a:solidFill>
                <a:srgbClr val="0070C0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onotype Corsiva" panose="03010101010201010101" pitchFamily="66" charset="0"/>
            </a:endParaRPr>
          </a:p>
          <a:p>
            <a:r>
              <a:rPr lang="es-ES" sz="3200" b="1" dirty="0" smtClean="0">
                <a:solidFill>
                  <a:srgbClr val="0070C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onotype Corsiva" panose="03010101010201010101" pitchFamily="66" charset="0"/>
              </a:rPr>
              <a:t>“LIBRANOS DE TODO MAL</a:t>
            </a:r>
            <a:r>
              <a:rPr lang="es-ES" sz="3200" b="1" dirty="0" smtClean="0">
                <a:solidFill>
                  <a:srgbClr val="0070C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onotype Corsiva" panose="03010101010201010101" pitchFamily="66" charset="0"/>
              </a:rPr>
              <a:t>”</a:t>
            </a:r>
          </a:p>
          <a:p>
            <a:endParaRPr lang="es-ES" sz="2000" b="1" dirty="0" smtClean="0">
              <a:solidFill>
                <a:srgbClr val="0070C0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es-ES" sz="3200" b="1" dirty="0" smtClean="0">
                <a:solidFill>
                  <a:srgbClr val="0070C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onotype Corsiva" panose="03010101010201010101" pitchFamily="66" charset="0"/>
              </a:rPr>
              <a:t>           Si </a:t>
            </a:r>
            <a:r>
              <a:rPr lang="es-ES" sz="3200" b="1" dirty="0" smtClean="0">
                <a:solidFill>
                  <a:srgbClr val="0070C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onotype Corsiva" panose="03010101010201010101" pitchFamily="66" charset="0"/>
              </a:rPr>
              <a:t>no tomas partido contra el mal.</a:t>
            </a:r>
          </a:p>
          <a:p>
            <a:endParaRPr lang="es-ES" dirty="0"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5131675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400" advTm="13000">
        <p14:ripple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9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9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20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CuadroTexto 1"/>
          <p:cNvSpPr txBox="1"/>
          <p:nvPr/>
        </p:nvSpPr>
        <p:spPr>
          <a:xfrm>
            <a:off x="2845559" y="3690113"/>
            <a:ext cx="4746811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3200" b="1" dirty="0" smtClean="0">
                <a:solidFill>
                  <a:srgbClr val="C00000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</a:effectLst>
                <a:latin typeface="Monotype Corsiva" panose="03010101010201010101" pitchFamily="66" charset="0"/>
              </a:rPr>
              <a:t>No Digas </a:t>
            </a:r>
            <a:r>
              <a:rPr lang="es-ES" sz="3200" b="1" dirty="0" smtClean="0">
                <a:solidFill>
                  <a:srgbClr val="C00000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</a:effectLst>
                <a:latin typeface="Monotype Corsiva" panose="03010101010201010101" pitchFamily="66" charset="0"/>
              </a:rPr>
              <a:t>:</a:t>
            </a:r>
          </a:p>
          <a:p>
            <a:endParaRPr lang="es-ES" sz="2000" b="1" dirty="0" smtClean="0">
              <a:solidFill>
                <a:srgbClr val="C00000"/>
              </a:solidFill>
              <a:effectLst>
                <a:glow rad="228600">
                  <a:schemeClr val="accent3">
                    <a:satMod val="175000"/>
                    <a:alpha val="40000"/>
                  </a:schemeClr>
                </a:glow>
              </a:effectLst>
              <a:latin typeface="Monotype Corsiva" panose="03010101010201010101" pitchFamily="66" charset="0"/>
            </a:endParaRPr>
          </a:p>
          <a:p>
            <a:r>
              <a:rPr lang="es-ES" sz="3200" b="1" dirty="0">
                <a:solidFill>
                  <a:srgbClr val="C00000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</a:effectLst>
                <a:latin typeface="Monotype Corsiva" panose="03010101010201010101" pitchFamily="66" charset="0"/>
              </a:rPr>
              <a:t> </a:t>
            </a:r>
            <a:r>
              <a:rPr lang="es-ES" sz="3200" b="1" dirty="0" smtClean="0">
                <a:solidFill>
                  <a:srgbClr val="C00000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</a:effectLst>
                <a:latin typeface="Monotype Corsiva" panose="03010101010201010101" pitchFamily="66" charset="0"/>
              </a:rPr>
              <a:t>               “AMEN</a:t>
            </a:r>
            <a:r>
              <a:rPr lang="es-ES" sz="3200" b="1" dirty="0" smtClean="0">
                <a:solidFill>
                  <a:srgbClr val="C00000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</a:effectLst>
                <a:latin typeface="Monotype Corsiva" panose="03010101010201010101" pitchFamily="66" charset="0"/>
              </a:rPr>
              <a:t>”</a:t>
            </a:r>
          </a:p>
          <a:p>
            <a:endParaRPr lang="es-ES" sz="2000" b="1" dirty="0" smtClean="0">
              <a:solidFill>
                <a:srgbClr val="C00000"/>
              </a:solidFill>
              <a:effectLst>
                <a:glow rad="228600">
                  <a:schemeClr val="accent3">
                    <a:satMod val="175000"/>
                    <a:alpha val="40000"/>
                  </a:schemeClr>
                </a:glo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es-ES" sz="3200" b="1" dirty="0" smtClean="0">
                <a:solidFill>
                  <a:srgbClr val="C00000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</a:effectLst>
                <a:latin typeface="Monotype Corsiva" panose="03010101010201010101" pitchFamily="66" charset="0"/>
              </a:rPr>
              <a:t> Si no has tomado en serio el                               PADRE NUESTRO.</a:t>
            </a:r>
            <a:endParaRPr lang="es-ES" sz="3200" b="1" dirty="0">
              <a:solidFill>
                <a:srgbClr val="C00000"/>
              </a:solidFill>
              <a:effectLst>
                <a:glow rad="228600">
                  <a:schemeClr val="accent3">
                    <a:satMod val="175000"/>
                    <a:alpha val="40000"/>
                  </a:schemeClr>
                </a:glow>
              </a:effectLst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1683813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400" advTm="12000">
        <p14:ripple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3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20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http://imlnuevoamanecer.files.wordpress.com/2008/05/jesus_biblia.jpg"/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1250" b="90000" l="1667" r="98854">
                        <a14:backgroundMark x1="58229" y1="14444" x2="58229" y2="14444"/>
                        <a14:backgroundMark x1="16354" y1="31667" x2="16354" y2="31667"/>
                        <a14:backgroundMark x1="15521" y1="39167" x2="15521" y2="39167"/>
                        <a14:backgroundMark x1="88333" y1="32500" x2="88333" y2="32500"/>
                        <a14:backgroundMark x1="63021" y1="77917" x2="63021" y2="77917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341" y="-245358"/>
            <a:ext cx="11510682" cy="722107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CuadroTexto 1"/>
          <p:cNvSpPr txBox="1"/>
          <p:nvPr/>
        </p:nvSpPr>
        <p:spPr>
          <a:xfrm rot="20574923">
            <a:off x="5987894" y="1397784"/>
            <a:ext cx="2992098" cy="29238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3200" b="1" dirty="0" smtClean="0">
                <a:solidFill>
                  <a:srgbClr val="FFFF00"/>
                </a:solidFill>
                <a:latin typeface="Monotype Corsiva" panose="03010101010201010101" pitchFamily="66" charset="0"/>
              </a:rPr>
              <a:t>El egoísta dice: para mi y para mi.</a:t>
            </a:r>
          </a:p>
          <a:p>
            <a:endParaRPr lang="es-ES" sz="2400" b="1" dirty="0" smtClean="0">
              <a:solidFill>
                <a:srgbClr val="FFFF00"/>
              </a:solidFill>
              <a:latin typeface="Monotype Corsiva" panose="03010101010201010101" pitchFamily="66" charset="0"/>
            </a:endParaRPr>
          </a:p>
          <a:p>
            <a:pPr algn="ctr"/>
            <a:r>
              <a:rPr lang="es-ES" sz="3200" b="1" dirty="0" smtClean="0">
                <a:solidFill>
                  <a:srgbClr val="FFFF00"/>
                </a:solidFill>
                <a:latin typeface="Monotype Corsiva" panose="03010101010201010101" pitchFamily="66" charset="0"/>
              </a:rPr>
              <a:t>El perverso dice. Ni para </a:t>
            </a:r>
            <a:r>
              <a:rPr lang="es-ES" sz="3200" b="1" dirty="0" smtClean="0">
                <a:solidFill>
                  <a:srgbClr val="FFFF00"/>
                </a:solidFill>
                <a:latin typeface="Monotype Corsiva" panose="03010101010201010101" pitchFamily="66" charset="0"/>
              </a:rPr>
              <a:t>mi, </a:t>
            </a:r>
            <a:r>
              <a:rPr lang="es-ES" sz="3200" b="1" dirty="0" smtClean="0">
                <a:solidFill>
                  <a:srgbClr val="FFFF00"/>
                </a:solidFill>
                <a:latin typeface="Monotype Corsiva" panose="03010101010201010101" pitchFamily="66" charset="0"/>
              </a:rPr>
              <a:t>ni para el diablo.</a:t>
            </a:r>
            <a:endParaRPr lang="es-ES" sz="3200" b="1" dirty="0">
              <a:solidFill>
                <a:srgbClr val="FFFF00"/>
              </a:solidFill>
              <a:latin typeface="Monotype Corsiva" panose="03010101010201010101" pitchFamily="66" charset="0"/>
            </a:endParaRPr>
          </a:p>
        </p:txBody>
      </p:sp>
      <p:sp>
        <p:nvSpPr>
          <p:cNvPr id="3" name="Rectángulo 2"/>
          <p:cNvSpPr/>
          <p:nvPr/>
        </p:nvSpPr>
        <p:spPr>
          <a:xfrm>
            <a:off x="8556812" y="5252187"/>
            <a:ext cx="3635188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MX" sz="2800" b="1" i="1" dirty="0">
                <a:solidFill>
                  <a:srgbClr val="7030A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onotype Corsiva" panose="03010101010201010101" pitchFamily="66" charset="0"/>
              </a:rPr>
              <a:t>El Señor te bendiga y te proteja, haga resplandecer su rostro sobre ti </a:t>
            </a:r>
            <a:endParaRPr lang="es-ES" sz="2800" dirty="0">
              <a:solidFill>
                <a:srgbClr val="7030A0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onotype Corsiva" panose="03010101010201010101" pitchFamily="66" charset="0"/>
            </a:endParaRPr>
          </a:p>
        </p:txBody>
      </p:sp>
      <p:sp>
        <p:nvSpPr>
          <p:cNvPr id="4" name="Rectángulo 3"/>
          <p:cNvSpPr/>
          <p:nvPr/>
        </p:nvSpPr>
        <p:spPr>
          <a:xfrm>
            <a:off x="3074894" y="1990037"/>
            <a:ext cx="2720788" cy="206210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3200" b="1" dirty="0">
                <a:solidFill>
                  <a:srgbClr val="FFFF00"/>
                </a:solidFill>
                <a:latin typeface="Monotype Corsiva" panose="03010101010201010101" pitchFamily="66" charset="0"/>
              </a:rPr>
              <a:t>El de buen corazón </a:t>
            </a:r>
            <a:endParaRPr lang="es-ES" sz="3200" b="1" dirty="0" smtClean="0">
              <a:solidFill>
                <a:srgbClr val="FFFF00"/>
              </a:solidFill>
              <a:latin typeface="Monotype Corsiva" panose="03010101010201010101" pitchFamily="66" charset="0"/>
            </a:endParaRPr>
          </a:p>
          <a:p>
            <a:pPr algn="ctr"/>
            <a:r>
              <a:rPr lang="es-ES" sz="3200" b="1" dirty="0" smtClean="0">
                <a:solidFill>
                  <a:srgbClr val="FFFF00"/>
                </a:solidFill>
                <a:latin typeface="Monotype Corsiva" panose="03010101010201010101" pitchFamily="66" charset="0"/>
              </a:rPr>
              <a:t>dice</a:t>
            </a:r>
            <a:r>
              <a:rPr lang="es-ES" sz="3200" b="1" dirty="0">
                <a:solidFill>
                  <a:srgbClr val="FFFF00"/>
                </a:solidFill>
                <a:latin typeface="Monotype Corsiva" panose="03010101010201010101" pitchFamily="66" charset="0"/>
              </a:rPr>
              <a:t>:</a:t>
            </a:r>
          </a:p>
          <a:p>
            <a:pPr algn="ctr"/>
            <a:r>
              <a:rPr lang="es-ES" sz="3200" b="1" dirty="0">
                <a:solidFill>
                  <a:srgbClr val="FFFF00"/>
                </a:solidFill>
                <a:latin typeface="Monotype Corsiva" panose="03010101010201010101" pitchFamily="66" charset="0"/>
              </a:rPr>
              <a:t>Para ti y para mi</a:t>
            </a:r>
          </a:p>
        </p:txBody>
      </p:sp>
    </p:spTree>
    <p:extLst>
      <p:ext uri="{BB962C8B-B14F-4D97-AF65-F5344CB8AC3E}">
        <p14:creationId xmlns:p14="http://schemas.microsoft.com/office/powerpoint/2010/main" val="417925184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400" advTm="14000">
        <p14:ripple/>
      </p:transition>
    </mc:Choice>
    <mc:Fallback>
      <p:transition spd="slow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2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2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entr" presetSubtype="1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1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49" presetClass="entr" presetSubtype="0" decel="10000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2" descr="http://radioguadalupe.org/wp-content/uploads/2009/01/rosas.gif"/>
          <p:cNvPicPr>
            <a:picLocks noChangeAspect="1" noChangeArrowheads="1" noCrop="1"/>
          </p:cNvPicPr>
          <p:nvPr/>
        </p:nvPicPr>
        <p:blipFill>
          <a:blip r:embed="rId3">
            <a:duotone>
              <a:schemeClr val="accent3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29803" y="367506"/>
            <a:ext cx="5288452" cy="457207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Marcador de fecha 1"/>
          <p:cNvSpPr>
            <a:spLocks noGrp="1"/>
          </p:cNvSpPr>
          <p:nvPr>
            <p:ph type="dt" sz="half" idx="10"/>
          </p:nvPr>
        </p:nvSpPr>
        <p:spPr>
          <a:xfrm>
            <a:off x="1142996" y="6223828"/>
            <a:ext cx="10801354" cy="365125"/>
          </a:xfrm>
        </p:spPr>
        <p:txBody>
          <a:bodyPr/>
          <a:lstStyle/>
          <a:p>
            <a:fld id="{4AAC2961-EB00-4212-8092-B3C89DEA1B60}" type="datetime1">
              <a:rPr lang="es-ES" sz="1800" b="1" smtClean="0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13/08/2014</a:t>
            </a:fld>
            <a:r>
              <a:rPr lang="es-ES" sz="1800" b="1" dirty="0" smtClean="0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                                                                                                                                             </a:t>
            </a:r>
            <a:r>
              <a:rPr lang="es-ES" sz="2000" b="1" dirty="0" smtClean="0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Yolanda Violeta</a:t>
            </a:r>
            <a:endParaRPr lang="es-ES" sz="2000" b="1" dirty="0">
              <a:solidFill>
                <a:schemeClr val="accent2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</p:txBody>
      </p:sp>
      <p:pic>
        <p:nvPicPr>
          <p:cNvPr id="4" name="Picture 2" descr="http://api.ning.com/files/ZKgB0EhLufI2-UWGcfqUyl8fdwBMys8MpTxN7BXz6UlJ3p8A2qMEKIv9mIoVssvUnX2drN8HYPCoENchefQqR72f3PW9WkQH/1782088etm4v1kyce.gif"/>
          <p:cNvPicPr>
            <a:picLocks noChangeAspect="1" noChangeArrowheads="1" noCrop="1"/>
          </p:cNvPicPr>
          <p:nvPr/>
        </p:nvPicPr>
        <p:blipFill>
          <a:blip r:embed="rId4">
            <a:duotone>
              <a:schemeClr val="accent3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032176" y="5077856"/>
            <a:ext cx="2553305" cy="11459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CuadroTexto 2"/>
          <p:cNvSpPr txBox="1"/>
          <p:nvPr/>
        </p:nvSpPr>
        <p:spPr>
          <a:xfrm>
            <a:off x="5286375" y="4514850"/>
            <a:ext cx="3202532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000" b="1" dirty="0" smtClean="0">
                <a:solidFill>
                  <a:schemeClr val="accent2">
                    <a:lumMod val="75000"/>
                  </a:schemeClr>
                </a:solidFill>
                <a:latin typeface="Monotype Corsiva" panose="03010101010201010101" pitchFamily="66" charset="0"/>
              </a:rPr>
              <a:t>Diseño : </a:t>
            </a:r>
            <a:r>
              <a:rPr lang="es-ES" sz="2000" b="1" dirty="0" smtClean="0">
                <a:solidFill>
                  <a:schemeClr val="accent2">
                    <a:lumMod val="75000"/>
                  </a:schemeClr>
                </a:solidFill>
                <a:latin typeface="Monotype Corsiva" panose="03010101010201010101" pitchFamily="66" charset="0"/>
              </a:rPr>
              <a:t>Amore</a:t>
            </a:r>
          </a:p>
          <a:p>
            <a:r>
              <a:rPr lang="es-ES" sz="2000" b="1" dirty="0" smtClean="0">
                <a:solidFill>
                  <a:schemeClr val="accent2">
                    <a:lumMod val="75000"/>
                  </a:schemeClr>
                </a:solidFill>
                <a:latin typeface="Monotype Corsiva" panose="03010101010201010101" pitchFamily="66" charset="0"/>
              </a:rPr>
              <a:t>Tema : </a:t>
            </a:r>
            <a:r>
              <a:rPr lang="es-ES" sz="2000" b="1" dirty="0" smtClean="0">
                <a:solidFill>
                  <a:schemeClr val="accent2">
                    <a:lumMod val="75000"/>
                  </a:schemeClr>
                </a:solidFill>
                <a:latin typeface="Monotype Corsiva" panose="03010101010201010101" pitchFamily="66" charset="0"/>
              </a:rPr>
              <a:t>El Padre Nuestro</a:t>
            </a:r>
          </a:p>
          <a:p>
            <a:r>
              <a:rPr lang="es-ES" sz="2000" b="1" dirty="0" smtClean="0">
                <a:solidFill>
                  <a:schemeClr val="accent2">
                    <a:lumMod val="75000"/>
                  </a:schemeClr>
                </a:solidFill>
                <a:latin typeface="Monotype Corsiva" panose="03010101010201010101" pitchFamily="66" charset="0"/>
              </a:rPr>
              <a:t>Música : Mi universo</a:t>
            </a:r>
            <a:endParaRPr lang="es-ES" sz="2000" b="1" dirty="0" smtClean="0">
              <a:solidFill>
                <a:schemeClr val="accent2">
                  <a:lumMod val="75000"/>
                </a:schemeClr>
              </a:solidFill>
              <a:latin typeface="Monotype Corsiva" panose="03010101010201010101" pitchFamily="66" charset="0"/>
            </a:endParaRPr>
          </a:p>
          <a:p>
            <a:r>
              <a:rPr lang="es-ES" sz="2000" b="1" dirty="0" smtClean="0">
                <a:solidFill>
                  <a:schemeClr val="accent2">
                    <a:lumMod val="75000"/>
                  </a:schemeClr>
                </a:solidFill>
                <a:latin typeface="Monotype Corsiva" panose="03010101010201010101" pitchFamily="66" charset="0"/>
              </a:rPr>
              <a:t>Interprete : Jesús Adrián Romero</a:t>
            </a:r>
            <a:endParaRPr lang="es-ES" sz="2000" b="1" dirty="0">
              <a:solidFill>
                <a:schemeClr val="accent2">
                  <a:lumMod val="75000"/>
                </a:schemeClr>
              </a:solidFill>
              <a:latin typeface="Monotype Corsiva" panose="03010101010201010101" pitchFamily="66" charset="0"/>
            </a:endParaRPr>
          </a:p>
        </p:txBody>
      </p:sp>
      <p:pic>
        <p:nvPicPr>
          <p:cNvPr id="1028" name="Picture 4" descr="http://api.ning.com/files/*tHd*uipNJDFffBEzUkmaoVeXq*5j3T5lDsNPxq0bIaa2mYhrmgDQ0cwK*5NeO66BiYXwHy88OLSdz-jV3VP*a3twoJy*Z3Z/amennios2excq4.gif"/>
          <p:cNvPicPr>
            <a:picLocks noChangeAspect="1" noChangeArrowheads="1" noCrop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4275" y="789507"/>
            <a:ext cx="2067382" cy="188545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http://parroquiasanmarcos.files.wordpress.com/2010/10/505188q7svxdfz5g.jp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backgroundRemoval t="167" b="100000" l="9816" r="8998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9853682" y="646493"/>
            <a:ext cx="1595867" cy="148255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93630010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0000"/>
    </mc:Choice>
    <mc:Fallback>
      <p:transition spd="slow" advTm="10000"/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12192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28587" y="152400"/>
            <a:ext cx="11870871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242887" y="304800"/>
            <a:ext cx="11566071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5715000" y="2209800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pic>
        <p:nvPicPr>
          <p:cNvPr id="11274" name="Picture 10" descr="boletin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91000" y="57912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1524000" y="5486400"/>
            <a:ext cx="9144000" cy="2746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sz="1200" b="1">
                <a:solidFill>
                  <a:srgbClr val="04265C"/>
                </a:solidFill>
                <a:latin typeface="Berlin Sans FB Demi" panose="020E0802020502020306" pitchFamily="34" charset="0"/>
              </a:rPr>
              <a:t>Si deseas recibir pps periódicamente en tu correo electrónico subscríbete aquí: </a:t>
            </a:r>
          </a:p>
        </p:txBody>
      </p:sp>
      <p:pic>
        <p:nvPicPr>
          <p:cNvPr id="11277" name="Picture 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95800" y="4572000"/>
            <a:ext cx="2540000" cy="11303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2438400" y="2590801"/>
            <a:ext cx="106680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graphicFrame>
        <p:nvGraphicFramePr>
          <p:cNvPr id="11701" name="Group 437"/>
          <p:cNvGraphicFramePr>
            <a:graphicFrameLocks noGrp="1"/>
          </p:cNvGraphicFramePr>
          <p:nvPr/>
        </p:nvGraphicFramePr>
        <p:xfrm>
          <a:off x="6553200" y="3352800"/>
          <a:ext cx="3200400" cy="1536383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panose="020B0604020202020204" pitchFamily="34" charset="0"/>
                          <a:hlinkClick r:id="rId6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hlinkClick r:id="rId7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hlinkClick r:id="rId8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98463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hlinkClick r:id="rId9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hlinkClick r:id="rId10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hlinkClick r:id="rId11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hlinkClick r:id="rId12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hlinkClick r:id="rId13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hlinkClick r:id="rId14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6400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hlinkClick r:id="rId15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hlinkClick r:id="rId16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hlinkClick r:id="rId17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650" name="Text Box 386"/>
          <p:cNvSpPr txBox="1">
            <a:spLocks noChangeArrowheads="1"/>
          </p:cNvSpPr>
          <p:nvPr/>
        </p:nvSpPr>
        <p:spPr bwMode="auto">
          <a:xfrm>
            <a:off x="2438400" y="2895601"/>
            <a:ext cx="320040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u="sng">
                <a:solidFill>
                  <a:srgbClr val="04265C"/>
                </a:solidFill>
                <a:latin typeface="Berlin Sans FB Demi" panose="020E0802020502020306" pitchFamily="34" charset="0"/>
              </a:rPr>
              <a:t>Propia Creación</a:t>
            </a:r>
          </a:p>
        </p:txBody>
      </p:sp>
      <p:sp>
        <p:nvSpPr>
          <p:cNvPr id="11651" name="Text Box 387"/>
          <p:cNvSpPr txBox="1">
            <a:spLocks noChangeArrowheads="1"/>
          </p:cNvSpPr>
          <p:nvPr/>
        </p:nvSpPr>
        <p:spPr bwMode="auto">
          <a:xfrm>
            <a:off x="6553200" y="2895601"/>
            <a:ext cx="320040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u="sng">
                <a:solidFill>
                  <a:srgbClr val="04265C"/>
                </a:solidFill>
                <a:latin typeface="Berlin Sans FB Demi" panose="020E0802020502020306" pitchFamily="34" charset="0"/>
              </a:rPr>
              <a:t>De la Red</a:t>
            </a:r>
          </a:p>
        </p:txBody>
      </p:sp>
      <p:graphicFrame>
        <p:nvGraphicFramePr>
          <p:cNvPr id="11698" name="Group 434"/>
          <p:cNvGraphicFramePr>
            <a:graphicFrameLocks noGrp="1"/>
          </p:cNvGraphicFramePr>
          <p:nvPr/>
        </p:nvGraphicFramePr>
        <p:xfrm>
          <a:off x="2438400" y="3352801"/>
          <a:ext cx="3200400" cy="1517904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panose="020B0604020202020204" pitchFamily="34" charset="0"/>
                          <a:hlinkClick r:id="rId18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hlinkClick r:id="rId19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hlinkClick r:id="rId20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hlinkClick r:id="rId21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hlinkClick r:id="rId22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hlinkClick r:id="rId23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hlinkClick r:id="rId24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hlinkClick r:id="rId25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hlinkClick r:id="rId26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180975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hlinkClick r:id="rId27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hlinkClick r:id="rId28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hlinkClick r:id="rId29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pic>
        <p:nvPicPr>
          <p:cNvPr id="11677" name="Picture 4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3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33600" y="6858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1676400" y="2362201"/>
            <a:ext cx="914400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>
                <a:solidFill>
                  <a:srgbClr val="04265C"/>
                </a:solidFill>
                <a:latin typeface="Berlin Sans FB Demi" panose="020E0802020502020306" pitchFamily="34" charset="0"/>
              </a:rPr>
              <a:t>Accede a la sección que desees desde aquí: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9000"/>
    </mc:Choice>
    <mc:Fallback>
      <p:transition spd="slow" advTm="9000"/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Base">
  <a:themeElements>
    <a:clrScheme name="Base">
      <a:dk1>
        <a:srgbClr val="000000"/>
      </a:dk1>
      <a:lt1>
        <a:srgbClr val="FFFFFF"/>
      </a:lt1>
      <a:dk2>
        <a:srgbClr val="565349"/>
      </a:dk2>
      <a:lt2>
        <a:srgbClr val="DDDDDD"/>
      </a:lt2>
      <a:accent1>
        <a:srgbClr val="A6B727"/>
      </a:accent1>
      <a:accent2>
        <a:srgbClr val="DF5327"/>
      </a:accent2>
      <a:accent3>
        <a:srgbClr val="FE9E00"/>
      </a:accent3>
      <a:accent4>
        <a:srgbClr val="418AB3"/>
      </a:accent4>
      <a:accent5>
        <a:srgbClr val="D7D447"/>
      </a:accent5>
      <a:accent6>
        <a:srgbClr val="818183"/>
      </a:accent6>
      <a:hlink>
        <a:srgbClr val="F59E00"/>
      </a:hlink>
      <a:folHlink>
        <a:srgbClr val="B2B2B2"/>
      </a:folHlink>
    </a:clrScheme>
    <a:fontScheme name="Base">
      <a:majorFont>
        <a:latin typeface="Corbel" panose="020B050302020402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orbel" panose="020B050302020402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Base">
      <a:fillStyleLst>
        <a:solidFill>
          <a:schemeClr val="phClr"/>
        </a:solidFill>
        <a:solidFill>
          <a:schemeClr val="phClr">
            <a:tint val="55000"/>
            <a:satMod val="130000"/>
          </a:schemeClr>
        </a:solidFill>
        <a:gradFill rotWithShape="1">
          <a:gsLst>
            <a:gs pos="0">
              <a:schemeClr val="phClr"/>
            </a:gs>
            <a:gs pos="90000">
              <a:schemeClr val="phClr">
                <a:shade val="100000"/>
                <a:satMod val="105000"/>
              </a:schemeClr>
            </a:gs>
            <a:gs pos="100000">
              <a:schemeClr val="phClr">
                <a:shade val="80000"/>
                <a:satMod val="120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53975" cap="flat" cmpd="dbl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38100" dist="25400" dir="5400000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brightRoom" dir="t"/>
          </a:scene3d>
          <a:sp3d extrusionH="12700" contourW="25400" prstMaterial="flat">
            <a:bevelT w="63500" h="152400" prst="angle"/>
            <a:contourClr>
              <a:schemeClr val="phClr">
                <a:shade val="27000"/>
                <a:satMod val="120000"/>
              </a:schemeClr>
            </a:contourClr>
          </a:sp3d>
        </a:effectStyle>
      </a:effectStyleLst>
      <a:bgFillStyleLst>
        <a:solidFill>
          <a:schemeClr val="phClr"/>
        </a:solidFill>
        <a:solidFill>
          <a:schemeClr val="phClr">
            <a:tint val="95000"/>
            <a:shade val="95000"/>
            <a:satMod val="140000"/>
          </a:schemeClr>
        </a:solidFill>
        <a:solidFill>
          <a:schemeClr val="phClr">
            <a:tint val="90000"/>
            <a:shade val="85000"/>
            <a:satMod val="160000"/>
            <a:lumMod val="110000"/>
          </a:schemeClr>
        </a:soli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Basis" id="{5665723A-49BA-4B57-8411-A56F8F207965}" vid="{90E45F77-AEFC-46EF-A7C1-5B338C297B02}"/>
    </a:ext>
  </a:extLst>
</a:theme>
</file>

<file path=ppt/theme/theme2.xml><?xml version="1.0" encoding="utf-8"?>
<a:theme xmlns:a="http://schemas.openxmlformats.org/drawingml/2006/main" name="1_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TC103457444[[fn=Base]]</Template>
  <TotalTime>666</TotalTime>
  <Words>348</Words>
  <Application>Microsoft Office PowerPoint</Application>
  <PresentationFormat>Panorámica</PresentationFormat>
  <Paragraphs>101</Paragraphs>
  <Slides>14</Slides>
  <Notes>1</Notes>
  <HiddenSlides>0</HiddenSlides>
  <MMClips>0</MMClips>
  <ScaleCrop>false</ScaleCrop>
  <HeadingPairs>
    <vt:vector size="6" baseType="variant">
      <vt:variant>
        <vt:lpstr>Fuentes usadas</vt:lpstr>
      </vt:variant>
      <vt:variant>
        <vt:i4>5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14</vt:i4>
      </vt:variant>
    </vt:vector>
  </HeadingPairs>
  <TitlesOfParts>
    <vt:vector size="21" baseType="lpstr">
      <vt:lpstr>Arial</vt:lpstr>
      <vt:lpstr>Berlin Sans FB Demi</vt:lpstr>
      <vt:lpstr>Calibri</vt:lpstr>
      <vt:lpstr>Corbel</vt:lpstr>
      <vt:lpstr>Monotype Corsiva</vt:lpstr>
      <vt:lpstr>Base</vt:lpstr>
      <vt:lpstr>1_Diseño predeterminado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AMORE</dc:creator>
  <cp:lastModifiedBy>MANAGER</cp:lastModifiedBy>
  <cp:revision>55</cp:revision>
  <dcterms:created xsi:type="dcterms:W3CDTF">2014-08-08T21:36:17Z</dcterms:created>
  <dcterms:modified xsi:type="dcterms:W3CDTF">2014-08-14T00:08:46Z</dcterms:modified>
</cp:coreProperties>
</file>