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Lst>
  <p:sldIdLst>
    <p:sldId id="256" r:id="rId3"/>
    <p:sldId id="311" r:id="rId4"/>
    <p:sldId id="318" r:id="rId5"/>
    <p:sldId id="298" r:id="rId6"/>
    <p:sldId id="313" r:id="rId7"/>
    <p:sldId id="324" r:id="rId8"/>
    <p:sldId id="277" r:id="rId9"/>
    <p:sldId id="286" r:id="rId10"/>
    <p:sldId id="273" r:id="rId11"/>
    <p:sldId id="278" r:id="rId12"/>
    <p:sldId id="305" r:id="rId13"/>
    <p:sldId id="310" r:id="rId14"/>
    <p:sldId id="296" r:id="rId15"/>
    <p:sldId id="299" r:id="rId16"/>
    <p:sldId id="321" r:id="rId17"/>
    <p:sldId id="279" r:id="rId18"/>
    <p:sldId id="301" r:id="rId19"/>
    <p:sldId id="287" r:id="rId20"/>
    <p:sldId id="302" r:id="rId21"/>
    <p:sldId id="315" r:id="rId22"/>
    <p:sldId id="288" r:id="rId23"/>
    <p:sldId id="294" r:id="rId24"/>
    <p:sldId id="339" r:id="rId25"/>
    <p:sldId id="329" r:id="rId26"/>
    <p:sldId id="316" r:id="rId27"/>
    <p:sldId id="334" r:id="rId28"/>
    <p:sldId id="280" r:id="rId29"/>
    <p:sldId id="337" r:id="rId30"/>
    <p:sldId id="295" r:id="rId31"/>
    <p:sldId id="320" r:id="rId32"/>
    <p:sldId id="309" r:id="rId33"/>
    <p:sldId id="267" r:id="rId34"/>
    <p:sldId id="282" r:id="rId35"/>
    <p:sldId id="289" r:id="rId36"/>
    <p:sldId id="268" r:id="rId37"/>
    <p:sldId id="276" r:id="rId38"/>
    <p:sldId id="303" r:id="rId39"/>
    <p:sldId id="269" r:id="rId40"/>
    <p:sldId id="308" r:id="rId41"/>
    <p:sldId id="338" r:id="rId42"/>
    <p:sldId id="297" r:id="rId43"/>
    <p:sldId id="333" r:id="rId44"/>
    <p:sldId id="257" r:id="rId45"/>
    <p:sldId id="341" r:id="rId46"/>
  </p:sldIdLst>
  <p:sldSz cx="12192000" cy="6858000"/>
  <p:notesSz cx="6858000" cy="9144000"/>
  <p:embeddedFontLst>
    <p:embeddedFont>
      <p:font typeface="Arabia CE" pitchFamily="2" charset="0"/>
      <p:regular r:id="rId47"/>
    </p:embeddedFont>
    <p:embeddedFont>
      <p:font typeface="Brooklyn CE" pitchFamily="2" charset="0"/>
      <p:italic r:id="rId48"/>
    </p:embeddedFont>
    <p:embeddedFont>
      <p:font typeface="Calibri" panose="020F0502020204030204" pitchFamily="34" charset="0"/>
      <p:regular r:id="rId49"/>
      <p:bold r:id="rId50"/>
      <p:italic r:id="rId51"/>
      <p:boldItalic r:id="rId52"/>
    </p:embeddedFont>
    <p:embeddedFont>
      <p:font typeface="Calibri Light" panose="020F0302020204030204" pitchFamily="34" charset="0"/>
      <p:regular r:id="rId53"/>
      <p:italic r:id="rId54"/>
    </p:embeddedFont>
    <p:embeddedFont>
      <p:font typeface="Castanet" pitchFamily="2" charset="0"/>
      <p:regular r:id="rId55"/>
    </p:embeddedFont>
    <p:embeddedFont>
      <p:font typeface="EucrosiaUPC" panose="02020603050405020304" pitchFamily="18" charset="-34"/>
      <p:regular r:id="rId56"/>
      <p:bold r:id="rId57"/>
      <p:italic r:id="rId58"/>
      <p:boldItalic r:id="rId59"/>
    </p:embeddedFont>
    <p:embeddedFont>
      <p:font typeface="Kristen ITC" panose="03050502040202030202" pitchFamily="66" charset="0"/>
      <p:regular r:id="rId60"/>
    </p:embeddedFont>
    <p:embeddedFont>
      <p:font typeface="Nadianne" panose="03020902050305070206" pitchFamily="66" charset="0"/>
      <p:bold r:id="rId61"/>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Cwp+m+oywFhe4SECnP8ZQ==" hashData="AcIk1v/1rXpE3Gpq+qkoZ0PU37g+aZHEYey41mkF+0IRMbUiUPCnGIg++L6iQaTRsfJ2sW1dsewKIEjhty4wX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883" autoAdjust="0"/>
    <p:restoredTop sz="94660"/>
  </p:normalViewPr>
  <p:slideViewPr>
    <p:cSldViewPr snapToGrid="0">
      <p:cViewPr varScale="1">
        <p:scale>
          <a:sx n="114" d="100"/>
          <a:sy n="114" d="100"/>
        </p:scale>
        <p:origin x="882" y="108"/>
      </p:cViewPr>
      <p:guideLst/>
    </p:cSldViewPr>
  </p:slideViewPr>
  <p:notesTextViewPr>
    <p:cViewPr>
      <p:scale>
        <a:sx n="1" d="1"/>
        <a:sy n="1" d="1"/>
      </p:scale>
      <p:origin x="0" y="0"/>
    </p:cViewPr>
  </p:notesTextViewPr>
  <p:sorterViewPr>
    <p:cViewPr>
      <p:scale>
        <a:sx n="90" d="100"/>
        <a:sy n="90" d="100"/>
      </p:scale>
      <p:origin x="0" y="-64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font" Target="fonts/font9.fntdata"/><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font" Target="fonts/font8.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7.fntdata"/><Relationship Id="rId58" Type="http://schemas.openxmlformats.org/officeDocument/2006/relationships/font" Target="fonts/font12.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3.fntdata"/><Relationship Id="rId57" Type="http://schemas.openxmlformats.org/officeDocument/2006/relationships/font" Target="fonts/font11.fntdata"/><Relationship Id="rId61" Type="http://schemas.openxmlformats.org/officeDocument/2006/relationships/font" Target="fonts/font15.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6.fntdata"/><Relationship Id="rId60" Type="http://schemas.openxmlformats.org/officeDocument/2006/relationships/font" Target="fonts/font14.fntdata"/><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2.fntdata"/><Relationship Id="rId56" Type="http://schemas.openxmlformats.org/officeDocument/2006/relationships/font" Target="fonts/font10.fntdata"/><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font" Target="fonts/font5.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13.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9243318-3B34-495C-B7EB-3CF65AF94CA2}"/>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F235B2A3-F08D-4A68-8500-B52971EFED5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A89EAE09-645F-4764-B859-950209FCA97B}"/>
              </a:ext>
            </a:extLst>
          </p:cNvPr>
          <p:cNvSpPr>
            <a:spLocks noGrp="1"/>
          </p:cNvSpPr>
          <p:nvPr>
            <p:ph type="dt" sz="half" idx="10"/>
          </p:nvPr>
        </p:nvSpPr>
        <p:spPr/>
        <p:txBody>
          <a:bodyPr/>
          <a:lstStyle/>
          <a:p>
            <a:fld id="{E90907F9-2D2D-46AC-85C5-5D2C0ED218BC}" type="datetimeFigureOut">
              <a:rPr lang="sk-SK" smtClean="0"/>
              <a:t>21. 4. 2019</a:t>
            </a:fld>
            <a:endParaRPr lang="sk-SK"/>
          </a:p>
        </p:txBody>
      </p:sp>
      <p:sp>
        <p:nvSpPr>
          <p:cNvPr id="5" name="Zástupný objekt pre pätu 4">
            <a:extLst>
              <a:ext uri="{FF2B5EF4-FFF2-40B4-BE49-F238E27FC236}">
                <a16:creationId xmlns:a16="http://schemas.microsoft.com/office/drawing/2014/main" id="{4B20F1C5-0F9E-48F9-A9A7-0BB64B1BCBF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E5C944D8-BBC1-4680-A086-F0A5323EBB84}"/>
              </a:ext>
            </a:extLst>
          </p:cNvPr>
          <p:cNvSpPr>
            <a:spLocks noGrp="1"/>
          </p:cNvSpPr>
          <p:nvPr>
            <p:ph type="sldNum" sz="quarter" idx="12"/>
          </p:nvPr>
        </p:nvSpPr>
        <p:spPr/>
        <p:txBody>
          <a:bodyPr/>
          <a:lstStyle/>
          <a:p>
            <a:fld id="{36361E8E-1CF7-4BF0-9668-CA2596B90B15}" type="slidenum">
              <a:rPr lang="sk-SK" smtClean="0"/>
              <a:t>‹#›</a:t>
            </a:fld>
            <a:endParaRPr lang="sk-SK"/>
          </a:p>
        </p:txBody>
      </p:sp>
    </p:spTree>
    <p:extLst>
      <p:ext uri="{BB962C8B-B14F-4D97-AF65-F5344CB8AC3E}">
        <p14:creationId xmlns:p14="http://schemas.microsoft.com/office/powerpoint/2010/main" val="4875197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F393EC4-95BF-45BE-A57A-01485544787B}"/>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EB7961F2-6786-4322-9E17-7E87808A5787}"/>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3A88590A-7DF1-4609-8307-C36D7BE7EBC5}"/>
              </a:ext>
            </a:extLst>
          </p:cNvPr>
          <p:cNvSpPr>
            <a:spLocks noGrp="1"/>
          </p:cNvSpPr>
          <p:nvPr>
            <p:ph type="dt" sz="half" idx="10"/>
          </p:nvPr>
        </p:nvSpPr>
        <p:spPr/>
        <p:txBody>
          <a:bodyPr/>
          <a:lstStyle/>
          <a:p>
            <a:fld id="{E90907F9-2D2D-46AC-85C5-5D2C0ED218BC}" type="datetimeFigureOut">
              <a:rPr lang="sk-SK" smtClean="0"/>
              <a:t>21. 4. 2019</a:t>
            </a:fld>
            <a:endParaRPr lang="sk-SK"/>
          </a:p>
        </p:txBody>
      </p:sp>
      <p:sp>
        <p:nvSpPr>
          <p:cNvPr id="5" name="Zástupný objekt pre pätu 4">
            <a:extLst>
              <a:ext uri="{FF2B5EF4-FFF2-40B4-BE49-F238E27FC236}">
                <a16:creationId xmlns:a16="http://schemas.microsoft.com/office/drawing/2014/main" id="{B10EA5CE-3DED-437A-A0EC-2894878197C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9750B60-EF09-46FD-AB61-C6DCA69A4724}"/>
              </a:ext>
            </a:extLst>
          </p:cNvPr>
          <p:cNvSpPr>
            <a:spLocks noGrp="1"/>
          </p:cNvSpPr>
          <p:nvPr>
            <p:ph type="sldNum" sz="quarter" idx="12"/>
          </p:nvPr>
        </p:nvSpPr>
        <p:spPr/>
        <p:txBody>
          <a:bodyPr/>
          <a:lstStyle/>
          <a:p>
            <a:fld id="{36361E8E-1CF7-4BF0-9668-CA2596B90B15}" type="slidenum">
              <a:rPr lang="sk-SK" smtClean="0"/>
              <a:t>‹#›</a:t>
            </a:fld>
            <a:endParaRPr lang="sk-SK"/>
          </a:p>
        </p:txBody>
      </p:sp>
    </p:spTree>
    <p:extLst>
      <p:ext uri="{BB962C8B-B14F-4D97-AF65-F5344CB8AC3E}">
        <p14:creationId xmlns:p14="http://schemas.microsoft.com/office/powerpoint/2010/main" val="16162848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4461230-4252-42D7-A23C-5956979ECF24}"/>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AC75D570-62B1-418A-A679-5FDD6C80088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62400358-9ECD-4651-B826-393A9460A90E}"/>
              </a:ext>
            </a:extLst>
          </p:cNvPr>
          <p:cNvSpPr>
            <a:spLocks noGrp="1"/>
          </p:cNvSpPr>
          <p:nvPr>
            <p:ph type="dt" sz="half" idx="10"/>
          </p:nvPr>
        </p:nvSpPr>
        <p:spPr/>
        <p:txBody>
          <a:bodyPr/>
          <a:lstStyle/>
          <a:p>
            <a:fld id="{E90907F9-2D2D-46AC-85C5-5D2C0ED218BC}" type="datetimeFigureOut">
              <a:rPr lang="sk-SK" smtClean="0"/>
              <a:t>21. 4. 2019</a:t>
            </a:fld>
            <a:endParaRPr lang="sk-SK"/>
          </a:p>
        </p:txBody>
      </p:sp>
      <p:sp>
        <p:nvSpPr>
          <p:cNvPr id="5" name="Zástupný objekt pre pätu 4">
            <a:extLst>
              <a:ext uri="{FF2B5EF4-FFF2-40B4-BE49-F238E27FC236}">
                <a16:creationId xmlns:a16="http://schemas.microsoft.com/office/drawing/2014/main" id="{265BDDB2-1226-432A-A143-CB05B33BEA9A}"/>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A3A21EC8-8F11-4DA7-ABF5-C2909887BE2D}"/>
              </a:ext>
            </a:extLst>
          </p:cNvPr>
          <p:cNvSpPr>
            <a:spLocks noGrp="1"/>
          </p:cNvSpPr>
          <p:nvPr>
            <p:ph type="sldNum" sz="quarter" idx="12"/>
          </p:nvPr>
        </p:nvSpPr>
        <p:spPr/>
        <p:txBody>
          <a:bodyPr/>
          <a:lstStyle/>
          <a:p>
            <a:fld id="{36361E8E-1CF7-4BF0-9668-CA2596B90B15}" type="slidenum">
              <a:rPr lang="sk-SK" smtClean="0"/>
              <a:t>‹#›</a:t>
            </a:fld>
            <a:endParaRPr lang="sk-SK"/>
          </a:p>
        </p:txBody>
      </p:sp>
    </p:spTree>
    <p:extLst>
      <p:ext uri="{BB962C8B-B14F-4D97-AF65-F5344CB8AC3E}">
        <p14:creationId xmlns:p14="http://schemas.microsoft.com/office/powerpoint/2010/main" val="41949665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CA36F7E-462A-41D6-9D8E-43C904EC9A69}"/>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AD991639-4491-46B6-B4DF-81495FFA6FFA}"/>
              </a:ext>
            </a:extLst>
          </p:cNvPr>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0D540D08-97DF-4CC6-9D15-2F32A2326F9B}"/>
              </a:ext>
            </a:extLst>
          </p:cNvPr>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4255592E-746B-4F28-8002-E0CA9159FEEB}"/>
              </a:ext>
            </a:extLst>
          </p:cNvPr>
          <p:cNvSpPr>
            <a:spLocks noGrp="1"/>
          </p:cNvSpPr>
          <p:nvPr>
            <p:ph type="dt" sz="half" idx="10"/>
          </p:nvPr>
        </p:nvSpPr>
        <p:spPr/>
        <p:txBody>
          <a:bodyPr/>
          <a:lstStyle/>
          <a:p>
            <a:fld id="{E90907F9-2D2D-46AC-85C5-5D2C0ED218BC}" type="datetimeFigureOut">
              <a:rPr lang="sk-SK" smtClean="0"/>
              <a:t>21. 4. 2019</a:t>
            </a:fld>
            <a:endParaRPr lang="sk-SK"/>
          </a:p>
        </p:txBody>
      </p:sp>
      <p:sp>
        <p:nvSpPr>
          <p:cNvPr id="6" name="Zástupný objekt pre pätu 5">
            <a:extLst>
              <a:ext uri="{FF2B5EF4-FFF2-40B4-BE49-F238E27FC236}">
                <a16:creationId xmlns:a16="http://schemas.microsoft.com/office/drawing/2014/main" id="{BD130F72-50B3-4953-84A4-7ABF9E246407}"/>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51CA197E-5258-4AB0-A654-D7E9D27C9ADA}"/>
              </a:ext>
            </a:extLst>
          </p:cNvPr>
          <p:cNvSpPr>
            <a:spLocks noGrp="1"/>
          </p:cNvSpPr>
          <p:nvPr>
            <p:ph type="sldNum" sz="quarter" idx="12"/>
          </p:nvPr>
        </p:nvSpPr>
        <p:spPr/>
        <p:txBody>
          <a:bodyPr/>
          <a:lstStyle/>
          <a:p>
            <a:fld id="{36361E8E-1CF7-4BF0-9668-CA2596B90B15}" type="slidenum">
              <a:rPr lang="sk-SK" smtClean="0"/>
              <a:t>‹#›</a:t>
            </a:fld>
            <a:endParaRPr lang="sk-SK"/>
          </a:p>
        </p:txBody>
      </p:sp>
    </p:spTree>
    <p:extLst>
      <p:ext uri="{BB962C8B-B14F-4D97-AF65-F5344CB8AC3E}">
        <p14:creationId xmlns:p14="http://schemas.microsoft.com/office/powerpoint/2010/main" val="2305749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2BBFA39-7B5F-4A8E-8517-5C1E9798FA2C}"/>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8C510951-74A8-46F5-8B6A-A6AE3589CD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5C2B46C2-46A1-4D50-B0FE-EE2B29CC4EDA}"/>
              </a:ext>
            </a:extLst>
          </p:cNvPr>
          <p:cNvSpPr>
            <a:spLocks noGrp="1"/>
          </p:cNvSpPr>
          <p:nvPr>
            <p:ph sz="half" idx="2"/>
          </p:nvPr>
        </p:nvSpPr>
        <p:spPr>
          <a:xfrm>
            <a:off x="839788" y="2505075"/>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8017B47B-5D13-4BA3-A3C7-5896B0F8930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749130A6-CD4D-400A-AC27-9A69824E8AB6}"/>
              </a:ext>
            </a:extLst>
          </p:cNvPr>
          <p:cNvSpPr>
            <a:spLocks noGrp="1"/>
          </p:cNvSpPr>
          <p:nvPr>
            <p:ph sz="quarter" idx="4"/>
          </p:nvPr>
        </p:nvSpPr>
        <p:spPr>
          <a:xfrm>
            <a:off x="6172200" y="2505075"/>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A3EE78B8-FE67-4717-84F2-AC0AC71FFFEA}"/>
              </a:ext>
            </a:extLst>
          </p:cNvPr>
          <p:cNvSpPr>
            <a:spLocks noGrp="1"/>
          </p:cNvSpPr>
          <p:nvPr>
            <p:ph type="dt" sz="half" idx="10"/>
          </p:nvPr>
        </p:nvSpPr>
        <p:spPr/>
        <p:txBody>
          <a:bodyPr/>
          <a:lstStyle/>
          <a:p>
            <a:fld id="{E90907F9-2D2D-46AC-85C5-5D2C0ED218BC}" type="datetimeFigureOut">
              <a:rPr lang="sk-SK" smtClean="0"/>
              <a:t>21. 4. 2019</a:t>
            </a:fld>
            <a:endParaRPr lang="sk-SK"/>
          </a:p>
        </p:txBody>
      </p:sp>
      <p:sp>
        <p:nvSpPr>
          <p:cNvPr id="8" name="Zástupný objekt pre pätu 7">
            <a:extLst>
              <a:ext uri="{FF2B5EF4-FFF2-40B4-BE49-F238E27FC236}">
                <a16:creationId xmlns:a16="http://schemas.microsoft.com/office/drawing/2014/main" id="{DEBA0A53-EEE6-4CF2-8FEB-4017AE3EBE8D}"/>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E0A39ED8-7543-49BB-A626-F158973683C0}"/>
              </a:ext>
            </a:extLst>
          </p:cNvPr>
          <p:cNvSpPr>
            <a:spLocks noGrp="1"/>
          </p:cNvSpPr>
          <p:nvPr>
            <p:ph type="sldNum" sz="quarter" idx="12"/>
          </p:nvPr>
        </p:nvSpPr>
        <p:spPr/>
        <p:txBody>
          <a:bodyPr/>
          <a:lstStyle/>
          <a:p>
            <a:fld id="{36361E8E-1CF7-4BF0-9668-CA2596B90B15}" type="slidenum">
              <a:rPr lang="sk-SK" smtClean="0"/>
              <a:t>‹#›</a:t>
            </a:fld>
            <a:endParaRPr lang="sk-SK"/>
          </a:p>
        </p:txBody>
      </p:sp>
    </p:spTree>
    <p:extLst>
      <p:ext uri="{BB962C8B-B14F-4D97-AF65-F5344CB8AC3E}">
        <p14:creationId xmlns:p14="http://schemas.microsoft.com/office/powerpoint/2010/main" val="14777970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6CFC455-F802-4DD1-9B85-466B8EE695BF}"/>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610F48CA-D32B-46F6-8623-292B90C0B24F}"/>
              </a:ext>
            </a:extLst>
          </p:cNvPr>
          <p:cNvSpPr>
            <a:spLocks noGrp="1"/>
          </p:cNvSpPr>
          <p:nvPr>
            <p:ph type="dt" sz="half" idx="10"/>
          </p:nvPr>
        </p:nvSpPr>
        <p:spPr/>
        <p:txBody>
          <a:bodyPr/>
          <a:lstStyle/>
          <a:p>
            <a:fld id="{E90907F9-2D2D-46AC-85C5-5D2C0ED218BC}" type="datetimeFigureOut">
              <a:rPr lang="sk-SK" smtClean="0"/>
              <a:t>21. 4. 2019</a:t>
            </a:fld>
            <a:endParaRPr lang="sk-SK"/>
          </a:p>
        </p:txBody>
      </p:sp>
      <p:sp>
        <p:nvSpPr>
          <p:cNvPr id="4" name="Zástupný objekt pre pätu 3">
            <a:extLst>
              <a:ext uri="{FF2B5EF4-FFF2-40B4-BE49-F238E27FC236}">
                <a16:creationId xmlns:a16="http://schemas.microsoft.com/office/drawing/2014/main" id="{2924CCC0-8E24-4F94-B40D-B3780DBF6ED6}"/>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CD2352E8-56CD-41B2-8334-415FE4B5CA60}"/>
              </a:ext>
            </a:extLst>
          </p:cNvPr>
          <p:cNvSpPr>
            <a:spLocks noGrp="1"/>
          </p:cNvSpPr>
          <p:nvPr>
            <p:ph type="sldNum" sz="quarter" idx="12"/>
          </p:nvPr>
        </p:nvSpPr>
        <p:spPr/>
        <p:txBody>
          <a:bodyPr/>
          <a:lstStyle/>
          <a:p>
            <a:fld id="{36361E8E-1CF7-4BF0-9668-CA2596B90B15}" type="slidenum">
              <a:rPr lang="sk-SK" smtClean="0"/>
              <a:t>‹#›</a:t>
            </a:fld>
            <a:endParaRPr lang="sk-SK"/>
          </a:p>
        </p:txBody>
      </p:sp>
    </p:spTree>
    <p:extLst>
      <p:ext uri="{BB962C8B-B14F-4D97-AF65-F5344CB8AC3E}">
        <p14:creationId xmlns:p14="http://schemas.microsoft.com/office/powerpoint/2010/main" val="1289386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4D200243-5018-4D34-832F-CB0A75CF2B94}"/>
              </a:ext>
            </a:extLst>
          </p:cNvPr>
          <p:cNvSpPr>
            <a:spLocks noGrp="1"/>
          </p:cNvSpPr>
          <p:nvPr>
            <p:ph type="dt" sz="half" idx="10"/>
          </p:nvPr>
        </p:nvSpPr>
        <p:spPr/>
        <p:txBody>
          <a:bodyPr/>
          <a:lstStyle/>
          <a:p>
            <a:fld id="{E90907F9-2D2D-46AC-85C5-5D2C0ED218BC}" type="datetimeFigureOut">
              <a:rPr lang="sk-SK" smtClean="0"/>
              <a:t>21. 4. 2019</a:t>
            </a:fld>
            <a:endParaRPr lang="sk-SK"/>
          </a:p>
        </p:txBody>
      </p:sp>
      <p:sp>
        <p:nvSpPr>
          <p:cNvPr id="3" name="Zástupný objekt pre pätu 2">
            <a:extLst>
              <a:ext uri="{FF2B5EF4-FFF2-40B4-BE49-F238E27FC236}">
                <a16:creationId xmlns:a16="http://schemas.microsoft.com/office/drawing/2014/main" id="{1B90ECA6-2697-4BCF-97CE-16CF7126C375}"/>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413BC7C0-A669-4950-BA08-87D002BE37AE}"/>
              </a:ext>
            </a:extLst>
          </p:cNvPr>
          <p:cNvSpPr>
            <a:spLocks noGrp="1"/>
          </p:cNvSpPr>
          <p:nvPr>
            <p:ph type="sldNum" sz="quarter" idx="12"/>
          </p:nvPr>
        </p:nvSpPr>
        <p:spPr/>
        <p:txBody>
          <a:bodyPr/>
          <a:lstStyle/>
          <a:p>
            <a:fld id="{36361E8E-1CF7-4BF0-9668-CA2596B90B15}" type="slidenum">
              <a:rPr lang="sk-SK" smtClean="0"/>
              <a:t>‹#›</a:t>
            </a:fld>
            <a:endParaRPr lang="sk-SK"/>
          </a:p>
        </p:txBody>
      </p:sp>
    </p:spTree>
    <p:extLst>
      <p:ext uri="{BB962C8B-B14F-4D97-AF65-F5344CB8AC3E}">
        <p14:creationId xmlns:p14="http://schemas.microsoft.com/office/powerpoint/2010/main" val="40153667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F4D9F4C-1E4E-4216-8B57-F40C983FEA74}"/>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38BB40DA-0DFE-46FF-93AF-40A7F0BF6D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D72546F7-AFB4-47C2-B4AC-1C3C5BC210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550F8A7D-5B0D-495D-BBEA-E413BB525489}"/>
              </a:ext>
            </a:extLst>
          </p:cNvPr>
          <p:cNvSpPr>
            <a:spLocks noGrp="1"/>
          </p:cNvSpPr>
          <p:nvPr>
            <p:ph type="dt" sz="half" idx="10"/>
          </p:nvPr>
        </p:nvSpPr>
        <p:spPr/>
        <p:txBody>
          <a:bodyPr/>
          <a:lstStyle/>
          <a:p>
            <a:fld id="{E90907F9-2D2D-46AC-85C5-5D2C0ED218BC}" type="datetimeFigureOut">
              <a:rPr lang="sk-SK" smtClean="0"/>
              <a:t>21. 4. 2019</a:t>
            </a:fld>
            <a:endParaRPr lang="sk-SK"/>
          </a:p>
        </p:txBody>
      </p:sp>
      <p:sp>
        <p:nvSpPr>
          <p:cNvPr id="6" name="Zástupný objekt pre pätu 5">
            <a:extLst>
              <a:ext uri="{FF2B5EF4-FFF2-40B4-BE49-F238E27FC236}">
                <a16:creationId xmlns:a16="http://schemas.microsoft.com/office/drawing/2014/main" id="{17248574-EAC8-45D1-BF57-F48D9E5EF57F}"/>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5D17CF0F-A555-45B9-8BD3-D9EAA7373754}"/>
              </a:ext>
            </a:extLst>
          </p:cNvPr>
          <p:cNvSpPr>
            <a:spLocks noGrp="1"/>
          </p:cNvSpPr>
          <p:nvPr>
            <p:ph type="sldNum" sz="quarter" idx="12"/>
          </p:nvPr>
        </p:nvSpPr>
        <p:spPr/>
        <p:txBody>
          <a:bodyPr/>
          <a:lstStyle/>
          <a:p>
            <a:fld id="{36361E8E-1CF7-4BF0-9668-CA2596B90B15}" type="slidenum">
              <a:rPr lang="sk-SK" smtClean="0"/>
              <a:t>‹#›</a:t>
            </a:fld>
            <a:endParaRPr lang="sk-SK"/>
          </a:p>
        </p:txBody>
      </p:sp>
    </p:spTree>
    <p:extLst>
      <p:ext uri="{BB962C8B-B14F-4D97-AF65-F5344CB8AC3E}">
        <p14:creationId xmlns:p14="http://schemas.microsoft.com/office/powerpoint/2010/main" val="37668886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41BA51E-3E6C-4A9E-960A-31166C41F231}"/>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AAF15FB2-7702-4413-9325-71235C12E79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CEFC5E54-B1FC-4B74-ACDB-136C3E474A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A6AE82E4-0165-472C-A37C-98FF4D9FB0C8}"/>
              </a:ext>
            </a:extLst>
          </p:cNvPr>
          <p:cNvSpPr>
            <a:spLocks noGrp="1"/>
          </p:cNvSpPr>
          <p:nvPr>
            <p:ph type="dt" sz="half" idx="10"/>
          </p:nvPr>
        </p:nvSpPr>
        <p:spPr/>
        <p:txBody>
          <a:bodyPr/>
          <a:lstStyle/>
          <a:p>
            <a:fld id="{E90907F9-2D2D-46AC-85C5-5D2C0ED218BC}" type="datetimeFigureOut">
              <a:rPr lang="sk-SK" smtClean="0"/>
              <a:t>21. 4. 2019</a:t>
            </a:fld>
            <a:endParaRPr lang="sk-SK"/>
          </a:p>
        </p:txBody>
      </p:sp>
      <p:sp>
        <p:nvSpPr>
          <p:cNvPr id="6" name="Zástupný objekt pre pätu 5">
            <a:extLst>
              <a:ext uri="{FF2B5EF4-FFF2-40B4-BE49-F238E27FC236}">
                <a16:creationId xmlns:a16="http://schemas.microsoft.com/office/drawing/2014/main" id="{B86E0ED9-ABE2-43E4-B310-300A4AF0CEE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33EBFDD-53D6-4B49-8712-DDF318B42B5E}"/>
              </a:ext>
            </a:extLst>
          </p:cNvPr>
          <p:cNvSpPr>
            <a:spLocks noGrp="1"/>
          </p:cNvSpPr>
          <p:nvPr>
            <p:ph type="sldNum" sz="quarter" idx="12"/>
          </p:nvPr>
        </p:nvSpPr>
        <p:spPr/>
        <p:txBody>
          <a:bodyPr/>
          <a:lstStyle/>
          <a:p>
            <a:fld id="{36361E8E-1CF7-4BF0-9668-CA2596B90B15}" type="slidenum">
              <a:rPr lang="sk-SK" smtClean="0"/>
              <a:t>‹#›</a:t>
            </a:fld>
            <a:endParaRPr lang="sk-SK"/>
          </a:p>
        </p:txBody>
      </p:sp>
    </p:spTree>
    <p:extLst>
      <p:ext uri="{BB962C8B-B14F-4D97-AF65-F5344CB8AC3E}">
        <p14:creationId xmlns:p14="http://schemas.microsoft.com/office/powerpoint/2010/main" val="20909974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08B4A8F-3BB5-4056-B1D9-74B0DEDECEAD}"/>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7B32BB45-3505-447C-8A51-91C9076C6499}"/>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11ADE605-9A50-4201-8EB8-A8510D61B9AB}"/>
              </a:ext>
            </a:extLst>
          </p:cNvPr>
          <p:cNvSpPr>
            <a:spLocks noGrp="1"/>
          </p:cNvSpPr>
          <p:nvPr>
            <p:ph type="dt" sz="half" idx="10"/>
          </p:nvPr>
        </p:nvSpPr>
        <p:spPr/>
        <p:txBody>
          <a:bodyPr/>
          <a:lstStyle/>
          <a:p>
            <a:fld id="{E90907F9-2D2D-46AC-85C5-5D2C0ED218BC}" type="datetimeFigureOut">
              <a:rPr lang="sk-SK" smtClean="0"/>
              <a:t>21. 4. 2019</a:t>
            </a:fld>
            <a:endParaRPr lang="sk-SK"/>
          </a:p>
        </p:txBody>
      </p:sp>
      <p:sp>
        <p:nvSpPr>
          <p:cNvPr id="5" name="Zástupný objekt pre pätu 4">
            <a:extLst>
              <a:ext uri="{FF2B5EF4-FFF2-40B4-BE49-F238E27FC236}">
                <a16:creationId xmlns:a16="http://schemas.microsoft.com/office/drawing/2014/main" id="{5EE5D6AC-6EFE-4305-9F27-300BC3834BAB}"/>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1BE5FB9-74BF-41EC-8C67-70ECD95E2543}"/>
              </a:ext>
            </a:extLst>
          </p:cNvPr>
          <p:cNvSpPr>
            <a:spLocks noGrp="1"/>
          </p:cNvSpPr>
          <p:nvPr>
            <p:ph type="sldNum" sz="quarter" idx="12"/>
          </p:nvPr>
        </p:nvSpPr>
        <p:spPr/>
        <p:txBody>
          <a:bodyPr/>
          <a:lstStyle/>
          <a:p>
            <a:fld id="{36361E8E-1CF7-4BF0-9668-CA2596B90B15}" type="slidenum">
              <a:rPr lang="sk-SK" smtClean="0"/>
              <a:t>‹#›</a:t>
            </a:fld>
            <a:endParaRPr lang="sk-SK"/>
          </a:p>
        </p:txBody>
      </p:sp>
    </p:spTree>
    <p:extLst>
      <p:ext uri="{BB962C8B-B14F-4D97-AF65-F5344CB8AC3E}">
        <p14:creationId xmlns:p14="http://schemas.microsoft.com/office/powerpoint/2010/main" val="19562935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6B4B5D9F-2B37-44A9-917B-2F94B8E9DC3A}"/>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293EA7C4-17F4-4D25-8230-E8E4665B77F7}"/>
              </a:ext>
            </a:extLst>
          </p:cNvPr>
          <p:cNvSpPr>
            <a:spLocks noGrp="1"/>
          </p:cNvSpPr>
          <p:nvPr>
            <p:ph type="body" orient="vert" idx="1"/>
          </p:nvPr>
        </p:nvSpPr>
        <p:spPr>
          <a:xfrm>
            <a:off x="838200"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9375BB6A-8D54-476A-B7DE-0022E77D4D75}"/>
              </a:ext>
            </a:extLst>
          </p:cNvPr>
          <p:cNvSpPr>
            <a:spLocks noGrp="1"/>
          </p:cNvSpPr>
          <p:nvPr>
            <p:ph type="dt" sz="half" idx="10"/>
          </p:nvPr>
        </p:nvSpPr>
        <p:spPr/>
        <p:txBody>
          <a:bodyPr/>
          <a:lstStyle/>
          <a:p>
            <a:fld id="{E90907F9-2D2D-46AC-85C5-5D2C0ED218BC}" type="datetimeFigureOut">
              <a:rPr lang="sk-SK" smtClean="0"/>
              <a:t>21. 4. 2019</a:t>
            </a:fld>
            <a:endParaRPr lang="sk-SK"/>
          </a:p>
        </p:txBody>
      </p:sp>
      <p:sp>
        <p:nvSpPr>
          <p:cNvPr id="5" name="Zástupný objekt pre pätu 4">
            <a:extLst>
              <a:ext uri="{FF2B5EF4-FFF2-40B4-BE49-F238E27FC236}">
                <a16:creationId xmlns:a16="http://schemas.microsoft.com/office/drawing/2014/main" id="{EA51A963-7C96-4E29-BCBF-518600CEC9A8}"/>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268860D-3653-4B5F-8D60-2CF4DEA63A4C}"/>
              </a:ext>
            </a:extLst>
          </p:cNvPr>
          <p:cNvSpPr>
            <a:spLocks noGrp="1"/>
          </p:cNvSpPr>
          <p:nvPr>
            <p:ph type="sldNum" sz="quarter" idx="12"/>
          </p:nvPr>
        </p:nvSpPr>
        <p:spPr/>
        <p:txBody>
          <a:bodyPr/>
          <a:lstStyle/>
          <a:p>
            <a:fld id="{36361E8E-1CF7-4BF0-9668-CA2596B90B15}" type="slidenum">
              <a:rPr lang="sk-SK" smtClean="0"/>
              <a:t>‹#›</a:t>
            </a:fld>
            <a:endParaRPr lang="sk-SK"/>
          </a:p>
        </p:txBody>
      </p:sp>
    </p:spTree>
    <p:extLst>
      <p:ext uri="{BB962C8B-B14F-4D97-AF65-F5344CB8AC3E}">
        <p14:creationId xmlns:p14="http://schemas.microsoft.com/office/powerpoint/2010/main" val="27263213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21. 4. 2019</a:t>
            </a:fld>
            <a:endParaRPr lang="es-ES" altLang="sk-SK"/>
          </a:p>
        </p:txBody>
      </p:sp>
    </p:spTree>
    <p:extLst>
      <p:ext uri="{BB962C8B-B14F-4D97-AF65-F5344CB8AC3E}">
        <p14:creationId xmlns:p14="http://schemas.microsoft.com/office/powerpoint/2010/main" val="30079303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21. 4. 2019</a:t>
            </a:fld>
            <a:endParaRPr lang="es-ES" altLang="sk-SK"/>
          </a:p>
        </p:txBody>
      </p:sp>
    </p:spTree>
    <p:extLst>
      <p:ext uri="{BB962C8B-B14F-4D97-AF65-F5344CB8AC3E}">
        <p14:creationId xmlns:p14="http://schemas.microsoft.com/office/powerpoint/2010/main" val="5564043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21. 4. 2019</a:t>
            </a:fld>
            <a:endParaRPr lang="es-ES" altLang="sk-SK"/>
          </a:p>
        </p:txBody>
      </p:sp>
    </p:spTree>
    <p:extLst>
      <p:ext uri="{BB962C8B-B14F-4D97-AF65-F5344CB8AC3E}">
        <p14:creationId xmlns:p14="http://schemas.microsoft.com/office/powerpoint/2010/main" val="3555758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21. 4. 2019</a:t>
            </a:fld>
            <a:endParaRPr lang="es-ES" altLang="sk-SK"/>
          </a:p>
        </p:txBody>
      </p:sp>
    </p:spTree>
    <p:extLst>
      <p:ext uri="{BB962C8B-B14F-4D97-AF65-F5344CB8AC3E}">
        <p14:creationId xmlns:p14="http://schemas.microsoft.com/office/powerpoint/2010/main" val="7165470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21. 4. 2019</a:t>
            </a:fld>
            <a:endParaRPr lang="es-ES" altLang="sk-SK"/>
          </a:p>
        </p:txBody>
      </p:sp>
    </p:spTree>
    <p:extLst>
      <p:ext uri="{BB962C8B-B14F-4D97-AF65-F5344CB8AC3E}">
        <p14:creationId xmlns:p14="http://schemas.microsoft.com/office/powerpoint/2010/main" val="29710115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21. 4. 2019</a:t>
            </a:fld>
            <a:endParaRPr lang="es-ES" altLang="sk-SK"/>
          </a:p>
        </p:txBody>
      </p:sp>
    </p:spTree>
    <p:extLst>
      <p:ext uri="{BB962C8B-B14F-4D97-AF65-F5344CB8AC3E}">
        <p14:creationId xmlns:p14="http://schemas.microsoft.com/office/powerpoint/2010/main" val="13782235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21. 4. 2019</a:t>
            </a:fld>
            <a:endParaRPr lang="es-ES" altLang="sk-SK"/>
          </a:p>
        </p:txBody>
      </p:sp>
    </p:spTree>
    <p:extLst>
      <p:ext uri="{BB962C8B-B14F-4D97-AF65-F5344CB8AC3E}">
        <p14:creationId xmlns:p14="http://schemas.microsoft.com/office/powerpoint/2010/main" val="20821515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21. 4. 2019</a:t>
            </a:fld>
            <a:endParaRPr lang="es-ES" altLang="sk-SK"/>
          </a:p>
        </p:txBody>
      </p:sp>
    </p:spTree>
    <p:extLst>
      <p:ext uri="{BB962C8B-B14F-4D97-AF65-F5344CB8AC3E}">
        <p14:creationId xmlns:p14="http://schemas.microsoft.com/office/powerpoint/2010/main" val="11654751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21. 4. 2019</a:t>
            </a:fld>
            <a:endParaRPr lang="es-ES" altLang="sk-SK"/>
          </a:p>
        </p:txBody>
      </p:sp>
    </p:spTree>
    <p:extLst>
      <p:ext uri="{BB962C8B-B14F-4D97-AF65-F5344CB8AC3E}">
        <p14:creationId xmlns:p14="http://schemas.microsoft.com/office/powerpoint/2010/main" val="301647843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21. 4. 2019</a:t>
            </a:fld>
            <a:endParaRPr lang="es-ES" altLang="sk-SK"/>
          </a:p>
        </p:txBody>
      </p:sp>
    </p:spTree>
    <p:extLst>
      <p:ext uri="{BB962C8B-B14F-4D97-AF65-F5344CB8AC3E}">
        <p14:creationId xmlns:p14="http://schemas.microsoft.com/office/powerpoint/2010/main" val="11061512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21. 4. 2019</a:t>
            </a:fld>
            <a:endParaRPr lang="es-ES" altLang="sk-SK"/>
          </a:p>
        </p:txBody>
      </p:sp>
    </p:spTree>
    <p:extLst>
      <p:ext uri="{BB962C8B-B14F-4D97-AF65-F5344CB8AC3E}">
        <p14:creationId xmlns:p14="http://schemas.microsoft.com/office/powerpoint/2010/main" val="35600954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656FDCB1-D40B-4EDA-BCBB-4479E72099F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AE6E4A2C-7B27-428B-A1B7-8BF1C45608F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E2F2A18-530C-4390-B282-A840E13ECB1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0907F9-2D2D-46AC-85C5-5D2C0ED218BC}" type="datetimeFigureOut">
              <a:rPr lang="sk-SK" smtClean="0"/>
              <a:t>21. 4. 2019</a:t>
            </a:fld>
            <a:endParaRPr lang="sk-SK"/>
          </a:p>
        </p:txBody>
      </p:sp>
      <p:sp>
        <p:nvSpPr>
          <p:cNvPr id="5" name="Zástupný objekt pre pätu 4">
            <a:extLst>
              <a:ext uri="{FF2B5EF4-FFF2-40B4-BE49-F238E27FC236}">
                <a16:creationId xmlns:a16="http://schemas.microsoft.com/office/drawing/2014/main" id="{3C5ED96C-E2D9-4958-98DF-DA8A3F103C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64E181D4-DDA5-4855-BC41-812211F884C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361E8E-1CF7-4BF0-9668-CA2596B90B15}" type="slidenum">
              <a:rPr lang="sk-SK" smtClean="0"/>
              <a:t>‹#›</a:t>
            </a:fld>
            <a:endParaRPr lang="sk-SK"/>
          </a:p>
        </p:txBody>
      </p:sp>
    </p:spTree>
    <p:extLst>
      <p:ext uri="{BB962C8B-B14F-4D97-AF65-F5344CB8AC3E}">
        <p14:creationId xmlns:p14="http://schemas.microsoft.com/office/powerpoint/2010/main" val="17072710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21. 4. 2019</a:t>
            </a:fld>
            <a:endParaRPr lang="es-ES" altLang="sk-SK"/>
          </a:p>
        </p:txBody>
      </p:sp>
    </p:spTree>
    <p:extLst>
      <p:ext uri="{BB962C8B-B14F-4D97-AF65-F5344CB8AC3E}">
        <p14:creationId xmlns:p14="http://schemas.microsoft.com/office/powerpoint/2010/main" val="190922946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8.jp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0.jp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1.jp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2.jp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3.jp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4.jp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5.jp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6.jp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7.jp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8.jp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9.jp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0.jp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1.jp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2.jp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3.jp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4.jp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5.jp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6.jp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7.jp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8.jp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9.jp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0.jp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1.jp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2.jp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3.jp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4.jp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5.jp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6.jp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7.jp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8.jp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9.jp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40.jp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41.jp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42.jpg"/></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43.jp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44.jp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45.jp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46.jpg"/></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47.jpg"/></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8.png"/></Relationships>
</file>

<file path=ppt/slides/_rels/slide44.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hyperlink" Target="https://vk.com/mispps" TargetMode="External"/><Relationship Id="rId3" Type="http://schemas.openxmlformats.org/officeDocument/2006/relationships/image" Target="../media/image49.png"/><Relationship Id="rId7" Type="http://schemas.openxmlformats.org/officeDocument/2006/relationships/hyperlink" Target="https://www.facebook.com/mispps" TargetMode="External"/><Relationship Id="rId12" Type="http://schemas.openxmlformats.org/officeDocument/2006/relationships/image" Target="../media/image5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1.png"/><Relationship Id="rId11" Type="http://schemas.openxmlformats.org/officeDocument/2006/relationships/hyperlink" Target="https://plus.google.com/+Mispps/" TargetMode="External"/><Relationship Id="rId5" Type="http://schemas.openxmlformats.org/officeDocument/2006/relationships/image" Target="../media/image50.png"/><Relationship Id="rId15" Type="http://schemas.openxmlformats.org/officeDocument/2006/relationships/image" Target="../media/image2.png"/><Relationship Id="rId10" Type="http://schemas.openxmlformats.org/officeDocument/2006/relationships/image" Target="../media/image5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Frame">
            <a:extLst>
              <a:ext uri="{FF2B5EF4-FFF2-40B4-BE49-F238E27FC236}">
                <a16:creationId xmlns:a16="http://schemas.microsoft.com/office/drawing/2014/main" id="{404ADFA3-1B1A-4854-8358-8EB20CFA23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7" name="Flag">
            <a:extLst>
              <a:ext uri="{FF2B5EF4-FFF2-40B4-BE49-F238E27FC236}">
                <a16:creationId xmlns:a16="http://schemas.microsoft.com/office/drawing/2014/main" id="{5D6A0727-FE6D-42A0-B94E-FC7011A4B64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50336">
            <a:off x="1102601" y="561197"/>
            <a:ext cx="2127594" cy="1565909"/>
          </a:xfrm>
          <a:prstGeom prst="rect">
            <a:avLst/>
          </a:prstGeom>
          <a:effectLst>
            <a:outerShdw blurRad="50800" dist="76200" dir="2700000" algn="tl" rotWithShape="0">
              <a:prstClr val="black"/>
            </a:outerShdw>
          </a:effectLst>
        </p:spPr>
      </p:pic>
      <p:sp>
        <p:nvSpPr>
          <p:cNvPr id="8" name="Text">
            <a:extLst>
              <a:ext uri="{FF2B5EF4-FFF2-40B4-BE49-F238E27FC236}">
                <a16:creationId xmlns:a16="http://schemas.microsoft.com/office/drawing/2014/main" id="{739C6352-FF9A-4B2F-BF4B-EF5FF9630767}"/>
              </a:ext>
            </a:extLst>
          </p:cNvPr>
          <p:cNvSpPr/>
          <p:nvPr/>
        </p:nvSpPr>
        <p:spPr>
          <a:xfrm>
            <a:off x="1358325" y="3631555"/>
            <a:ext cx="9475351" cy="2585323"/>
          </a:xfrm>
          <a:prstGeom prst="rect">
            <a:avLst/>
          </a:prstGeom>
          <a:noFill/>
        </p:spPr>
        <p:txBody>
          <a:bodyPr wrap="none">
            <a:spAutoFit/>
          </a:bodyPr>
          <a:lstStyle/>
          <a:p>
            <a:pPr algn="ctr">
              <a:defRPr/>
            </a:pPr>
            <a:r>
              <a:rPr lang="pl-PL" sz="6600" b="1" i="1">
                <a:ln w="17780" cmpd="sng">
                  <a:solidFill>
                    <a:srgbClr val="FFFFFF"/>
                  </a:solidFill>
                  <a:prstDash val="solid"/>
                  <a:miter lim="800000"/>
                </a:ln>
                <a:gradFill rotWithShape="1">
                  <a:gsLst>
                    <a:gs pos="25000">
                      <a:srgbClr val="000000">
                        <a:tint val="92000"/>
                        <a:shade val="100000"/>
                        <a:satMod val="150000"/>
                      </a:srgbClr>
                    </a:gs>
                    <a:gs pos="49000">
                      <a:srgbClr val="000000">
                        <a:tint val="89000"/>
                        <a:shade val="90000"/>
                        <a:satMod val="150000"/>
                      </a:srgbClr>
                    </a:gs>
                    <a:gs pos="72000">
                      <a:schemeClr val="tx1">
                        <a:lumMod val="0"/>
                        <a:alpha val="53000"/>
                      </a:schemeClr>
                    </a:gs>
                    <a:gs pos="68000">
                      <a:schemeClr val="tx1">
                        <a:lumMod val="56000"/>
                      </a:schemeClr>
                    </a:gs>
                    <a:gs pos="86000">
                      <a:schemeClr val="tx1">
                        <a:lumMod val="58000"/>
                        <a:lumOff val="42000"/>
                      </a:schemeClr>
                    </a:gs>
                  </a:gsLst>
                  <a:lin ang="5400000"/>
                </a:gradFill>
                <a:effectLst>
                  <a:outerShdw blurRad="50800" algn="tl" rotWithShape="0">
                    <a:srgbClr val="000000"/>
                  </a:outerShdw>
                </a:effectLst>
                <a:latin typeface="Nadianne" panose="03020902050305070206" pitchFamily="66" charset="0"/>
              </a:rPr>
              <a:t>Notre-Dame de Paris</a:t>
            </a:r>
          </a:p>
          <a:p>
            <a:pPr algn="ctr">
              <a:defRPr/>
            </a:pPr>
            <a:r>
              <a:rPr lang="pl-PL" sz="9600" b="1" i="1">
                <a:ln w="17780" cmpd="sng">
                  <a:solidFill>
                    <a:srgbClr val="FFFFFF"/>
                  </a:solidFill>
                  <a:prstDash val="solid"/>
                  <a:miter lim="800000"/>
                </a:ln>
                <a:gradFill rotWithShape="1">
                  <a:gsLst>
                    <a:gs pos="25000">
                      <a:srgbClr val="000000">
                        <a:tint val="92000"/>
                        <a:shade val="100000"/>
                        <a:satMod val="150000"/>
                      </a:srgbClr>
                    </a:gs>
                    <a:gs pos="49000">
                      <a:srgbClr val="000000">
                        <a:tint val="89000"/>
                        <a:shade val="90000"/>
                        <a:satMod val="150000"/>
                      </a:srgbClr>
                    </a:gs>
                    <a:gs pos="72000">
                      <a:schemeClr val="tx1">
                        <a:lumMod val="0"/>
                        <a:alpha val="53000"/>
                      </a:schemeClr>
                    </a:gs>
                    <a:gs pos="68000">
                      <a:schemeClr val="tx1">
                        <a:lumMod val="56000"/>
                      </a:schemeClr>
                    </a:gs>
                    <a:gs pos="86000">
                      <a:schemeClr val="tx1">
                        <a:lumMod val="58000"/>
                        <a:lumOff val="42000"/>
                      </a:schemeClr>
                    </a:gs>
                  </a:gsLst>
                  <a:lin ang="5400000"/>
                </a:gradFill>
                <a:effectLst>
                  <a:outerShdw blurRad="50800" algn="tl" rotWithShape="0">
                    <a:srgbClr val="000000"/>
                  </a:outerShdw>
                </a:effectLst>
                <a:latin typeface="Nadianne" panose="03020902050305070206" pitchFamily="66" charset="0"/>
              </a:rPr>
              <a:t>France</a:t>
            </a:r>
            <a:endParaRPr lang="pl-PL" sz="9600" b="1" i="1" dirty="0">
              <a:ln w="17780" cmpd="sng">
                <a:solidFill>
                  <a:srgbClr val="FFFFFF"/>
                </a:solidFill>
                <a:prstDash val="solid"/>
                <a:miter lim="800000"/>
              </a:ln>
              <a:gradFill rotWithShape="1">
                <a:gsLst>
                  <a:gs pos="25000">
                    <a:srgbClr val="000000">
                      <a:tint val="92000"/>
                      <a:shade val="100000"/>
                      <a:satMod val="150000"/>
                    </a:srgbClr>
                  </a:gs>
                  <a:gs pos="49000">
                    <a:srgbClr val="000000">
                      <a:tint val="89000"/>
                      <a:shade val="90000"/>
                      <a:satMod val="150000"/>
                    </a:srgbClr>
                  </a:gs>
                  <a:gs pos="72000">
                    <a:schemeClr val="tx1">
                      <a:lumMod val="0"/>
                      <a:alpha val="53000"/>
                    </a:schemeClr>
                  </a:gs>
                  <a:gs pos="68000">
                    <a:schemeClr val="tx1">
                      <a:lumMod val="56000"/>
                    </a:schemeClr>
                  </a:gs>
                  <a:gs pos="86000">
                    <a:schemeClr val="tx1">
                      <a:lumMod val="58000"/>
                      <a:lumOff val="42000"/>
                    </a:schemeClr>
                  </a:gs>
                </a:gsLst>
                <a:lin ang="5400000"/>
              </a:gradFill>
              <a:effectLst>
                <a:outerShdw blurRad="50800" algn="tl" rotWithShape="0">
                  <a:srgbClr val="000000"/>
                </a:outerShdw>
              </a:effectLst>
              <a:latin typeface="Nadianne" panose="03020902050305070206" pitchFamily="66" charset="0"/>
            </a:endParaRPr>
          </a:p>
        </p:txBody>
      </p:sp>
      <p:pic>
        <p:nvPicPr>
          <p:cNvPr id="3" name="Drawing">
            <a:extLst>
              <a:ext uri="{FF2B5EF4-FFF2-40B4-BE49-F238E27FC236}">
                <a16:creationId xmlns:a16="http://schemas.microsoft.com/office/drawing/2014/main" id="{6FB753CA-26B2-4A16-969D-9004869FBA0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74839" y="542636"/>
            <a:ext cx="3833393" cy="2886364"/>
          </a:xfrm>
          <a:prstGeom prst="rect">
            <a:avLst/>
          </a:prstGeom>
        </p:spPr>
      </p:pic>
    </p:spTree>
    <p:extLst>
      <p:ext uri="{BB962C8B-B14F-4D97-AF65-F5344CB8AC3E}">
        <p14:creationId xmlns:p14="http://schemas.microsoft.com/office/powerpoint/2010/main" val="4008742746"/>
      </p:ext>
    </p:extLst>
  </p:cSld>
  <p:clrMapOvr>
    <a:masterClrMapping/>
  </p:clrMapOvr>
  <mc:AlternateContent xmlns:mc="http://schemas.openxmlformats.org/markup-compatibility/2006" xmlns:p14="http://schemas.microsoft.com/office/powerpoint/2010/main">
    <mc:Choice Requires="p14">
      <p:transition spd="slow" p14:dur="2000" advTm="13000">
        <p:fade/>
        <p:sndAc>
          <p:stSnd loop="1">
            <p:snd r:embed="rId2" name="Harproli - Hallelujah.wav"/>
          </p:stSnd>
        </p:sndAc>
      </p:transition>
    </mc:Choice>
    <mc:Fallback xmlns="">
      <p:transition spd="slow" advTm="13000">
        <p:fade/>
        <p:sndAc>
          <p:stSnd loop="1">
            <p:snd r:embed="rId7" name="Harproli - Hallelujah.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fltVal val="0"/>
                                          </p:val>
                                        </p:tav>
                                        <p:tav tm="100000">
                                          <p:val>
                                            <p:strVal val="#ppt_w"/>
                                          </p:val>
                                        </p:tav>
                                      </p:tavLst>
                                    </p:anim>
                                    <p:anim calcmode="lin" valueType="num">
                                      <p:cBhvr>
                                        <p:cTn id="8" dur="2000" fill="hold"/>
                                        <p:tgtEl>
                                          <p:spTgt spid="7"/>
                                        </p:tgtEl>
                                        <p:attrNameLst>
                                          <p:attrName>ppt_h</p:attrName>
                                        </p:attrNameLst>
                                      </p:cBhvr>
                                      <p:tavLst>
                                        <p:tav tm="0">
                                          <p:val>
                                            <p:fltVal val="0"/>
                                          </p:val>
                                        </p:tav>
                                        <p:tav tm="100000">
                                          <p:val>
                                            <p:strVal val="#ppt_h"/>
                                          </p:val>
                                        </p:tav>
                                      </p:tavLst>
                                    </p:anim>
                                    <p:animEffect transition="in" filter="fade">
                                      <p:cBhvr>
                                        <p:cTn id="9" dur="2000"/>
                                        <p:tgtEl>
                                          <p:spTgt spid="7"/>
                                        </p:tgtEl>
                                      </p:cBhvr>
                                    </p:animEffect>
                                    <p:anim calcmode="lin" valueType="num">
                                      <p:cBhvr>
                                        <p:cTn id="10" dur="2000" fill="hold"/>
                                        <p:tgtEl>
                                          <p:spTgt spid="7"/>
                                        </p:tgtEl>
                                        <p:attrNameLst>
                                          <p:attrName>ppt_x</p:attrName>
                                        </p:attrNameLst>
                                      </p:cBhvr>
                                      <p:tavLst>
                                        <p:tav tm="0">
                                          <p:val>
                                            <p:fltVal val="0.5"/>
                                          </p:val>
                                        </p:tav>
                                        <p:tav tm="100000">
                                          <p:val>
                                            <p:strVal val="#ppt_x"/>
                                          </p:val>
                                        </p:tav>
                                      </p:tavLst>
                                    </p:anim>
                                    <p:anim calcmode="lin" valueType="num">
                                      <p:cBhvr>
                                        <p:cTn id="11" dur="2000" fill="hold"/>
                                        <p:tgtEl>
                                          <p:spTgt spid="7"/>
                                        </p:tgtEl>
                                        <p:attrNameLst>
                                          <p:attrName>ppt_y</p:attrName>
                                        </p:attrNameLst>
                                      </p:cBhvr>
                                      <p:tavLst>
                                        <p:tav tm="0">
                                          <p:val>
                                            <p:fltVal val="0.5"/>
                                          </p:val>
                                        </p:tav>
                                        <p:tav tm="100000">
                                          <p:val>
                                            <p:strVal val="#ppt_y"/>
                                          </p:val>
                                        </p:tav>
                                      </p:tavLst>
                                    </p:anim>
                                  </p:childTnLst>
                                </p:cTn>
                              </p:par>
                            </p:childTnLst>
                          </p:cTn>
                        </p:par>
                        <p:par>
                          <p:cTn id="12" fill="hold">
                            <p:stCondLst>
                              <p:cond delay="2000"/>
                            </p:stCondLst>
                            <p:childTnLst>
                              <p:par>
                                <p:cTn id="13" presetID="1" presetClass="entr" presetSubtype="0" fill="hold" grpId="0" nodeType="afterEffect">
                                  <p:stCondLst>
                                    <p:cond delay="500"/>
                                  </p:stCondLst>
                                  <p:iterate type="lt">
                                    <p:tmAbs val="300"/>
                                  </p:iterate>
                                  <p:childTnLst>
                                    <p:set>
                                      <p:cBhvr>
                                        <p:cTn id="14" dur="1" fill="hold">
                                          <p:stCondLst>
                                            <p:cond delay="0"/>
                                          </p:stCondLst>
                                        </p:cTn>
                                        <p:tgtEl>
                                          <p:spTgt spid="8"/>
                                        </p:tgtEl>
                                        <p:attrNameLst>
                                          <p:attrName>style.visibility</p:attrName>
                                        </p:attrNameLst>
                                      </p:cBhvr>
                                      <p:to>
                                        <p:strVal val="visible"/>
                                      </p:to>
                                    </p:set>
                                  </p:childTnLst>
                                </p:cTn>
                              </p:par>
                            </p:childTnLst>
                          </p:cTn>
                        </p:par>
                        <p:par>
                          <p:cTn id="15" fill="hold">
                            <p:stCondLst>
                              <p:cond delay="9101"/>
                            </p:stCondLst>
                            <p:childTnLst>
                              <p:par>
                                <p:cTn id="16" presetID="16" presetClass="entr" presetSubtype="37" fill="hold" nodeType="afterEffect">
                                  <p:stCondLst>
                                    <p:cond delay="500"/>
                                  </p:stCondLst>
                                  <p:childTnLst>
                                    <p:set>
                                      <p:cBhvr>
                                        <p:cTn id="17" dur="1" fill="hold">
                                          <p:stCondLst>
                                            <p:cond delay="0"/>
                                          </p:stCondLst>
                                        </p:cTn>
                                        <p:tgtEl>
                                          <p:spTgt spid="3"/>
                                        </p:tgtEl>
                                        <p:attrNameLst>
                                          <p:attrName>style.visibility</p:attrName>
                                        </p:attrNameLst>
                                      </p:cBhvr>
                                      <p:to>
                                        <p:strVal val="visible"/>
                                      </p:to>
                                    </p:set>
                                    <p:animEffect transition="in" filter="barn(outVertical)">
                                      <p:cBhvr>
                                        <p:cTn id="1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2800"/>
            <a:ext cx="9585983"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0" y="352800"/>
            <a:ext cx="9613475"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014012" y="6084000"/>
            <a:ext cx="3734064"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Jean-Sebastien Evrard / AFP</a:t>
            </a:r>
          </a:p>
        </p:txBody>
      </p:sp>
      <p:pic>
        <p:nvPicPr>
          <p:cNvPr id="10" name="Notre-Dame">
            <a:extLst>
              <a:ext uri="{FF2B5EF4-FFF2-40B4-BE49-F238E27FC236}">
                <a16:creationId xmlns:a16="http://schemas.microsoft.com/office/drawing/2014/main" id="{A88B15E2-E58C-4C98-97D3-201915E7D5E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Tree>
    <p:extLst>
      <p:ext uri="{BB962C8B-B14F-4D97-AF65-F5344CB8AC3E}">
        <p14:creationId xmlns:p14="http://schemas.microsoft.com/office/powerpoint/2010/main" val="2620016508"/>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128388" cy="6156355"/>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155880"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722541" y="6084000"/>
            <a:ext cx="3025535"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Philippe Lopez / AFP</a:t>
            </a:r>
          </a:p>
        </p:txBody>
      </p:sp>
      <p:pic>
        <p:nvPicPr>
          <p:cNvPr id="10" name="Notre-Dame">
            <a:extLst>
              <a:ext uri="{FF2B5EF4-FFF2-40B4-BE49-F238E27FC236}">
                <a16:creationId xmlns:a16="http://schemas.microsoft.com/office/drawing/2014/main" id="{9B6E3BB9-D939-466F-8CFB-ED7CC3022EA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4F591079-7A44-4661-B361-397B94FAE61A}"/>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1457134638"/>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grpId="0"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3100"/>
            <a:ext cx="9240841"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898870" y="6084000"/>
            <a:ext cx="2849206"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Francois Mori / AP</a:t>
            </a:r>
          </a:p>
        </p:txBody>
      </p:sp>
      <p:pic>
        <p:nvPicPr>
          <p:cNvPr id="10" name="Notre-Dame">
            <a:extLst>
              <a:ext uri="{FF2B5EF4-FFF2-40B4-BE49-F238E27FC236}">
                <a16:creationId xmlns:a16="http://schemas.microsoft.com/office/drawing/2014/main" id="{3845B1D7-6C51-4198-8485-133CF393DFA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C3D4256F-C525-492C-99EC-2E0CF958461D}"/>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2051267070"/>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27692" cy="6156355"/>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9102452" y="6084000"/>
            <a:ext cx="2645624"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Lori Hinant / AP</a:t>
            </a:r>
          </a:p>
        </p:txBody>
      </p:sp>
      <p:pic>
        <p:nvPicPr>
          <p:cNvPr id="10" name="Notre-Dame">
            <a:extLst>
              <a:ext uri="{FF2B5EF4-FFF2-40B4-BE49-F238E27FC236}">
                <a16:creationId xmlns:a16="http://schemas.microsoft.com/office/drawing/2014/main" id="{09F6A232-7FFA-4BD6-BD0E-CCFBB44D850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0FBAC50F-210B-4B13-90B6-416615B660FA}"/>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1786867020"/>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075863" cy="6156355"/>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103355"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9424656" y="6084000"/>
            <a:ext cx="2323420"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Stoyan Vassev</a:t>
            </a:r>
          </a:p>
        </p:txBody>
      </p:sp>
      <p:pic>
        <p:nvPicPr>
          <p:cNvPr id="10" name="Notre-Dame">
            <a:extLst>
              <a:ext uri="{FF2B5EF4-FFF2-40B4-BE49-F238E27FC236}">
                <a16:creationId xmlns:a16="http://schemas.microsoft.com/office/drawing/2014/main" id="{88880F4A-328D-49F1-8F3A-519CDFF6F84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9E979ACC-A430-4F7C-82FF-EF66683BA133}"/>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3781248657"/>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2800"/>
            <a:ext cx="9321389"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321388"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100575" y="6084000"/>
            <a:ext cx="3647501"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Benoit Moser - BSPP via AP</a:t>
            </a:r>
          </a:p>
        </p:txBody>
      </p:sp>
      <p:pic>
        <p:nvPicPr>
          <p:cNvPr id="10" name="Notre-Dame">
            <a:extLst>
              <a:ext uri="{FF2B5EF4-FFF2-40B4-BE49-F238E27FC236}">
                <a16:creationId xmlns:a16="http://schemas.microsoft.com/office/drawing/2014/main" id="{FAB2FEEF-1304-4078-9D0F-E9456F6F780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1D11511E-A807-4514-A305-FEADE6D306E4}"/>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3512412531"/>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8338440" cy="6156355"/>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83659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10258217" y="6084000"/>
            <a:ext cx="1489859"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DPA</a:t>
            </a:r>
          </a:p>
        </p:txBody>
      </p:sp>
      <p:pic>
        <p:nvPicPr>
          <p:cNvPr id="10" name="Notre-Dame">
            <a:extLst>
              <a:ext uri="{FF2B5EF4-FFF2-40B4-BE49-F238E27FC236}">
                <a16:creationId xmlns:a16="http://schemas.microsoft.com/office/drawing/2014/main" id="{5F1E2651-5ABE-47CB-911F-2604B65C017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D9952CE6-52EA-4F5A-9622-E5A342AFFCBE}"/>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4054684733"/>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10280659" y="6084000"/>
            <a:ext cx="1467417"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AFP</a:t>
            </a:r>
          </a:p>
        </p:txBody>
      </p:sp>
      <p:pic>
        <p:nvPicPr>
          <p:cNvPr id="10" name="Notre-Dame">
            <a:extLst>
              <a:ext uri="{FF2B5EF4-FFF2-40B4-BE49-F238E27FC236}">
                <a16:creationId xmlns:a16="http://schemas.microsoft.com/office/drawing/2014/main" id="{136D6CCC-CB5B-45F1-A488-44513BAB8CC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865334FE-B67E-4A76-931E-62702C676C46}"/>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886269392"/>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2800"/>
            <a:ext cx="9485974"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0" y="352800"/>
            <a:ext cx="9485973"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100575" y="6084000"/>
            <a:ext cx="3647501"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Benoit Moser - BSPP via AP</a:t>
            </a:r>
          </a:p>
        </p:txBody>
      </p:sp>
      <p:pic>
        <p:nvPicPr>
          <p:cNvPr id="10" name="Notre-Dame">
            <a:extLst>
              <a:ext uri="{FF2B5EF4-FFF2-40B4-BE49-F238E27FC236}">
                <a16:creationId xmlns:a16="http://schemas.microsoft.com/office/drawing/2014/main" id="{CEC72237-277A-415C-B54C-1229FBA207C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AB7D6091-1EE2-4B08-954A-1AA15542FD69}"/>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212879077"/>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3100"/>
            <a:ext cx="9240841"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9200235" y="6084000"/>
            <a:ext cx="2547841"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Chicago Tribune</a:t>
            </a:r>
          </a:p>
        </p:txBody>
      </p:sp>
      <p:pic>
        <p:nvPicPr>
          <p:cNvPr id="10" name="Notre-Dame">
            <a:extLst>
              <a:ext uri="{FF2B5EF4-FFF2-40B4-BE49-F238E27FC236}">
                <a16:creationId xmlns:a16="http://schemas.microsoft.com/office/drawing/2014/main" id="{461C22BF-8AC3-40A9-A136-0FD26B52BB7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CDDAC01E-DF3A-46DA-8828-34C70AD8583E}"/>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3185355658"/>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8851470" cy="6156355"/>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8851469"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815515" y="6084000"/>
            <a:ext cx="2932561"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Ian Langsdon / EPA</a:t>
            </a:r>
          </a:p>
        </p:txBody>
      </p:sp>
      <p:pic>
        <p:nvPicPr>
          <p:cNvPr id="10" name="Notre-Dame">
            <a:extLst>
              <a:ext uri="{FF2B5EF4-FFF2-40B4-BE49-F238E27FC236}">
                <a16:creationId xmlns:a16="http://schemas.microsoft.com/office/drawing/2014/main" id="{40B4E0FA-EC43-47F7-B502-BC2F6CE333C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1C940790-F9EF-4D61-AF08-74EF2312B453}"/>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591862404"/>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898870" y="6084000"/>
            <a:ext cx="2849206"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Francois Mori / AP</a:t>
            </a:r>
          </a:p>
        </p:txBody>
      </p:sp>
      <p:pic>
        <p:nvPicPr>
          <p:cNvPr id="10" name="Notre-Dame">
            <a:extLst>
              <a:ext uri="{FF2B5EF4-FFF2-40B4-BE49-F238E27FC236}">
                <a16:creationId xmlns:a16="http://schemas.microsoft.com/office/drawing/2014/main" id="{88C287BB-D9A2-48D3-81CE-04A39FB31D6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5414FFF9-E4F0-47B9-BD0C-211C6759B4DC}"/>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2161248911"/>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898870" y="6084000"/>
            <a:ext cx="2849206"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Francois Mori / AP</a:t>
            </a:r>
          </a:p>
        </p:txBody>
      </p:sp>
      <p:pic>
        <p:nvPicPr>
          <p:cNvPr id="10" name="Notre-Dame">
            <a:extLst>
              <a:ext uri="{FF2B5EF4-FFF2-40B4-BE49-F238E27FC236}">
                <a16:creationId xmlns:a16="http://schemas.microsoft.com/office/drawing/2014/main" id="{8FD22143-A36E-4ED9-A3CA-C0E58A935D6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46B86F75-47D0-4B30-870C-A47F5E7EC4C8}"/>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1140204155"/>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2800"/>
            <a:ext cx="9418681"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418680"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9931205" y="6084000"/>
            <a:ext cx="1816871"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Reuters</a:t>
            </a:r>
          </a:p>
        </p:txBody>
      </p:sp>
      <p:pic>
        <p:nvPicPr>
          <p:cNvPr id="10" name="Notre-Dame">
            <a:extLst>
              <a:ext uri="{FF2B5EF4-FFF2-40B4-BE49-F238E27FC236}">
                <a16:creationId xmlns:a16="http://schemas.microsoft.com/office/drawing/2014/main" id="{91E835B8-FA6B-41B1-9044-4A1158BA521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59FAC015-7D6A-4006-B289-18E4AA8847EC}"/>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1944407431"/>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2800"/>
            <a:ext cx="9405001"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405000"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509341" y="6084000"/>
            <a:ext cx="3238735"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Benoit Tessier / Reuters</a:t>
            </a:r>
          </a:p>
        </p:txBody>
      </p:sp>
      <p:pic>
        <p:nvPicPr>
          <p:cNvPr id="10" name="Notre-Dame">
            <a:extLst>
              <a:ext uri="{FF2B5EF4-FFF2-40B4-BE49-F238E27FC236}">
                <a16:creationId xmlns:a16="http://schemas.microsoft.com/office/drawing/2014/main" id="{ADC19941-7AF8-484C-B6A1-A010B4CD332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BD8651E3-A9CE-480E-AE16-370BD05C3D1E}"/>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926462412"/>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10012957" y="6084000"/>
            <a:ext cx="1735119"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Gazette</a:t>
            </a:r>
          </a:p>
        </p:txBody>
      </p:sp>
      <p:pic>
        <p:nvPicPr>
          <p:cNvPr id="10" name="Notre-Dame">
            <a:extLst>
              <a:ext uri="{FF2B5EF4-FFF2-40B4-BE49-F238E27FC236}">
                <a16:creationId xmlns:a16="http://schemas.microsoft.com/office/drawing/2014/main" id="{F6D08C1A-8BCD-4022-8FA9-1D6F9E34679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59D218B5-701A-4F3B-8817-E2B58AB3D172}"/>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1255746383"/>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8418947" cy="6156355"/>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8446439"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9344506" y="6084000"/>
            <a:ext cx="2403570"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Fabian Roussel</a:t>
            </a:r>
          </a:p>
        </p:txBody>
      </p:sp>
      <p:pic>
        <p:nvPicPr>
          <p:cNvPr id="10" name="Notre-Dame">
            <a:extLst>
              <a:ext uri="{FF2B5EF4-FFF2-40B4-BE49-F238E27FC236}">
                <a16:creationId xmlns:a16="http://schemas.microsoft.com/office/drawing/2014/main" id="{33820D40-E3A3-466A-88CE-B50ABBA8368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E77A6600-B30C-419E-8A53-2625D2D8EB6E}"/>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1178694127"/>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2800"/>
            <a:ext cx="9585983"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58598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7755929" y="6084000"/>
            <a:ext cx="3992147"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Geoffroy Van Der Hasselt / AFP</a:t>
            </a:r>
          </a:p>
        </p:txBody>
      </p:sp>
      <p:pic>
        <p:nvPicPr>
          <p:cNvPr id="10" name="Notre-Dame">
            <a:extLst>
              <a:ext uri="{FF2B5EF4-FFF2-40B4-BE49-F238E27FC236}">
                <a16:creationId xmlns:a16="http://schemas.microsoft.com/office/drawing/2014/main" id="{3691C664-D6AF-4B73-946B-31826C28BEA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1DCFB833-023F-4DB4-BA9D-0AB540BD2EB3}"/>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3626916639"/>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111405" cy="6156355"/>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66884" y="350822"/>
            <a:ext cx="9058521"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9007875" y="6084000"/>
            <a:ext cx="2740201"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fr-FR" sz="2400" b="1" i="1" kern="0">
                <a:solidFill>
                  <a:prstClr val="black"/>
                </a:solidFill>
                <a:latin typeface="EucrosiaUPC" panose="02020603050405020304" pitchFamily="18" charset="-34"/>
                <a:cs typeface="EucrosiaUPC" panose="02020603050405020304" pitchFamily="18" charset="-34"/>
              </a:rPr>
              <a:t>Photo © Michel Euler </a:t>
            </a:r>
            <a:r>
              <a:rPr lang="sk-SK" sz="2400" b="1" i="1" kern="0">
                <a:solidFill>
                  <a:prstClr val="black"/>
                </a:solidFill>
                <a:latin typeface="EucrosiaUPC" panose="02020603050405020304" pitchFamily="18" charset="-34"/>
                <a:cs typeface="EucrosiaUPC" panose="02020603050405020304" pitchFamily="18" charset="-34"/>
              </a:rPr>
              <a:t>/</a:t>
            </a:r>
            <a:r>
              <a:rPr lang="fr-FR" sz="2400" b="1" i="1" kern="0">
                <a:solidFill>
                  <a:prstClr val="black"/>
                </a:solidFill>
                <a:latin typeface="EucrosiaUPC" panose="02020603050405020304" pitchFamily="18" charset="-34"/>
                <a:cs typeface="EucrosiaUPC" panose="02020603050405020304" pitchFamily="18" charset="-34"/>
              </a:rPr>
              <a:t> AP</a:t>
            </a:r>
            <a:endParaRPr lang="sk-SK" sz="2400" b="1" i="1" kern="0">
              <a:solidFill>
                <a:prstClr val="black"/>
              </a:solidFill>
              <a:latin typeface="EucrosiaUPC" panose="02020603050405020304" pitchFamily="18" charset="-34"/>
              <a:cs typeface="EucrosiaUPC" panose="02020603050405020304" pitchFamily="18" charset="-34"/>
            </a:endParaRPr>
          </a:p>
        </p:txBody>
      </p:sp>
      <p:pic>
        <p:nvPicPr>
          <p:cNvPr id="10" name="Notre-Dame">
            <a:extLst>
              <a:ext uri="{FF2B5EF4-FFF2-40B4-BE49-F238E27FC236}">
                <a16:creationId xmlns:a16="http://schemas.microsoft.com/office/drawing/2014/main" id="{19ABBC27-36A4-48FC-8DB8-7A761B05A6E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48E448D0-FE2E-4BDE-BDE2-84DAAAC76932}"/>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1909724799"/>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1" y="352800"/>
            <a:ext cx="9585983"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0" y="352800"/>
            <a:ext cx="9601001"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530179" y="6084000"/>
            <a:ext cx="3217897"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Fouad Maghrane / AFP</a:t>
            </a:r>
          </a:p>
        </p:txBody>
      </p:sp>
      <p:pic>
        <p:nvPicPr>
          <p:cNvPr id="10" name="Notre-Dame">
            <a:extLst>
              <a:ext uri="{FF2B5EF4-FFF2-40B4-BE49-F238E27FC236}">
                <a16:creationId xmlns:a16="http://schemas.microsoft.com/office/drawing/2014/main" id="{CA3434DA-B79E-4DEC-AEDE-D0BAE7D14EC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C781B19E-0BE9-4F8A-8097-2EE268DC21CE}"/>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3467263108"/>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898870" y="6084000"/>
            <a:ext cx="2849206"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Francois Mori / AP</a:t>
            </a:r>
          </a:p>
        </p:txBody>
      </p:sp>
      <p:pic>
        <p:nvPicPr>
          <p:cNvPr id="10" name="Notre-Dame">
            <a:extLst>
              <a:ext uri="{FF2B5EF4-FFF2-40B4-BE49-F238E27FC236}">
                <a16:creationId xmlns:a16="http://schemas.microsoft.com/office/drawing/2014/main" id="{9D1A3C21-BCB0-4903-91E7-C2D74781D82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38E8696C-B9A3-429D-841F-C68C19D3CA43}"/>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2680994866"/>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414000" y="352800"/>
            <a:ext cx="9417809"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417808"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603917" y="6084000"/>
            <a:ext cx="3144159"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en-US" sz="2400" b="1" i="1" kern="0">
                <a:solidFill>
                  <a:prstClr val="black"/>
                </a:solidFill>
                <a:latin typeface="EucrosiaUPC" panose="02020603050405020304" pitchFamily="18" charset="-34"/>
                <a:cs typeface="EucrosiaUPC" panose="02020603050405020304" pitchFamily="18" charset="-34"/>
              </a:rPr>
              <a:t>Photo © Thomas Samson </a:t>
            </a:r>
            <a:r>
              <a:rPr lang="sk-SK" sz="2400" b="1" i="1" kern="0">
                <a:solidFill>
                  <a:prstClr val="black"/>
                </a:solidFill>
                <a:latin typeface="EucrosiaUPC" panose="02020603050405020304" pitchFamily="18" charset="-34"/>
                <a:cs typeface="EucrosiaUPC" panose="02020603050405020304" pitchFamily="18" charset="-34"/>
              </a:rPr>
              <a:t>/ </a:t>
            </a:r>
            <a:r>
              <a:rPr lang="en-US" sz="2400" b="1" i="1" kern="0">
                <a:solidFill>
                  <a:prstClr val="black"/>
                </a:solidFill>
                <a:latin typeface="EucrosiaUPC" panose="02020603050405020304" pitchFamily="18" charset="-34"/>
                <a:cs typeface="EucrosiaUPC" panose="02020603050405020304" pitchFamily="18" charset="-34"/>
              </a:rPr>
              <a:t>AFP</a:t>
            </a:r>
            <a:endParaRPr lang="sk-SK" sz="2400" b="1" i="1" kern="0">
              <a:solidFill>
                <a:prstClr val="black"/>
              </a:solidFill>
              <a:latin typeface="EucrosiaUPC" panose="02020603050405020304" pitchFamily="18" charset="-34"/>
              <a:cs typeface="EucrosiaUPC" panose="02020603050405020304" pitchFamily="18" charset="-34"/>
            </a:endParaRPr>
          </a:p>
        </p:txBody>
      </p:sp>
      <p:pic>
        <p:nvPicPr>
          <p:cNvPr id="10" name="Notre-Dame">
            <a:extLst>
              <a:ext uri="{FF2B5EF4-FFF2-40B4-BE49-F238E27FC236}">
                <a16:creationId xmlns:a16="http://schemas.microsoft.com/office/drawing/2014/main" id="{CF68F9BE-79F7-4BCC-8396-F89B22B0A41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97E81133-B3E2-4090-899C-1B200BA1CB9A}"/>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2839787594"/>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14011" cy="6156355"/>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736967" y="6084000"/>
            <a:ext cx="3011109"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en-US" sz="2400" b="1" i="1" kern="0">
                <a:solidFill>
                  <a:prstClr val="black"/>
                </a:solidFill>
                <a:latin typeface="EucrosiaUPC" panose="02020603050405020304" pitchFamily="18" charset="-34"/>
                <a:cs typeface="EucrosiaUPC" panose="02020603050405020304" pitchFamily="18" charset="-34"/>
              </a:rPr>
              <a:t>Photo © Thibault Camus </a:t>
            </a:r>
            <a:r>
              <a:rPr lang="sk-SK" sz="2400" b="1" i="1" kern="0">
                <a:solidFill>
                  <a:prstClr val="black"/>
                </a:solidFill>
                <a:latin typeface="EucrosiaUPC" panose="02020603050405020304" pitchFamily="18" charset="-34"/>
                <a:cs typeface="EucrosiaUPC" panose="02020603050405020304" pitchFamily="18" charset="-34"/>
              </a:rPr>
              <a:t>/</a:t>
            </a:r>
            <a:r>
              <a:rPr lang="en-US" sz="2400" b="1" i="1" kern="0">
                <a:solidFill>
                  <a:prstClr val="black"/>
                </a:solidFill>
                <a:latin typeface="EucrosiaUPC" panose="02020603050405020304" pitchFamily="18" charset="-34"/>
                <a:cs typeface="EucrosiaUPC" panose="02020603050405020304" pitchFamily="18" charset="-34"/>
              </a:rPr>
              <a:t> AP</a:t>
            </a:r>
            <a:endParaRPr lang="sk-SK" sz="2400" b="1" i="1" kern="0">
              <a:solidFill>
                <a:prstClr val="black"/>
              </a:solidFill>
              <a:latin typeface="EucrosiaUPC" panose="02020603050405020304" pitchFamily="18" charset="-34"/>
              <a:cs typeface="EucrosiaUPC" panose="02020603050405020304" pitchFamily="18" charset="-34"/>
            </a:endParaRPr>
          </a:p>
        </p:txBody>
      </p:sp>
      <p:pic>
        <p:nvPicPr>
          <p:cNvPr id="10" name="Notre-Dame">
            <a:extLst>
              <a:ext uri="{FF2B5EF4-FFF2-40B4-BE49-F238E27FC236}">
                <a16:creationId xmlns:a16="http://schemas.microsoft.com/office/drawing/2014/main" id="{FF599695-52A0-4481-9305-7F03C2F395C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5A404465-36D6-45A3-8CF0-E3D4EE62FF02}"/>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2474328150"/>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2800"/>
            <a:ext cx="9363960"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0" y="352800"/>
            <a:ext cx="9363959"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9007875" y="6084000"/>
            <a:ext cx="2740201"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fr-FR" sz="2400" b="1" i="1" kern="0">
                <a:solidFill>
                  <a:prstClr val="black"/>
                </a:solidFill>
                <a:latin typeface="EucrosiaUPC" panose="02020603050405020304" pitchFamily="18" charset="-34"/>
                <a:cs typeface="EucrosiaUPC" panose="02020603050405020304" pitchFamily="18" charset="-34"/>
              </a:rPr>
              <a:t>Photo © Michel Euler </a:t>
            </a:r>
            <a:r>
              <a:rPr lang="sk-SK" sz="2400" b="1" i="1" kern="0">
                <a:solidFill>
                  <a:prstClr val="black"/>
                </a:solidFill>
                <a:latin typeface="EucrosiaUPC" panose="02020603050405020304" pitchFamily="18" charset="-34"/>
                <a:cs typeface="EucrosiaUPC" panose="02020603050405020304" pitchFamily="18" charset="-34"/>
              </a:rPr>
              <a:t>/</a:t>
            </a:r>
            <a:r>
              <a:rPr lang="fr-FR" sz="2400" b="1" i="1" kern="0">
                <a:solidFill>
                  <a:prstClr val="black"/>
                </a:solidFill>
                <a:latin typeface="EucrosiaUPC" panose="02020603050405020304" pitchFamily="18" charset="-34"/>
                <a:cs typeface="EucrosiaUPC" panose="02020603050405020304" pitchFamily="18" charset="-34"/>
              </a:rPr>
              <a:t> AP</a:t>
            </a:r>
            <a:endParaRPr lang="sk-SK" sz="2400" b="1" i="1" kern="0">
              <a:solidFill>
                <a:prstClr val="black"/>
              </a:solidFill>
              <a:latin typeface="EucrosiaUPC" panose="02020603050405020304" pitchFamily="18" charset="-34"/>
              <a:cs typeface="EucrosiaUPC" panose="02020603050405020304" pitchFamily="18" charset="-34"/>
            </a:endParaRPr>
          </a:p>
        </p:txBody>
      </p:sp>
      <p:pic>
        <p:nvPicPr>
          <p:cNvPr id="10" name="Notre-Dame">
            <a:extLst>
              <a:ext uri="{FF2B5EF4-FFF2-40B4-BE49-F238E27FC236}">
                <a16:creationId xmlns:a16="http://schemas.microsoft.com/office/drawing/2014/main" id="{8F378745-8F1B-49C7-820F-240D7B63D0F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EE13204A-61F4-472D-9C9F-AD9E35C5408A}"/>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2707260830"/>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736967" y="6084000"/>
            <a:ext cx="3011109"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en-US" sz="2400" b="1" i="1" kern="0">
                <a:solidFill>
                  <a:prstClr val="black"/>
                </a:solidFill>
                <a:latin typeface="EucrosiaUPC" panose="02020603050405020304" pitchFamily="18" charset="-34"/>
                <a:cs typeface="EucrosiaUPC" panose="02020603050405020304" pitchFamily="18" charset="-34"/>
              </a:rPr>
              <a:t>Photo © Thibault Camus </a:t>
            </a:r>
            <a:r>
              <a:rPr lang="sk-SK" sz="2400" b="1" i="1" kern="0">
                <a:solidFill>
                  <a:prstClr val="black"/>
                </a:solidFill>
                <a:latin typeface="EucrosiaUPC" panose="02020603050405020304" pitchFamily="18" charset="-34"/>
                <a:cs typeface="EucrosiaUPC" panose="02020603050405020304" pitchFamily="18" charset="-34"/>
              </a:rPr>
              <a:t>/</a:t>
            </a:r>
            <a:r>
              <a:rPr lang="en-US" sz="2400" b="1" i="1" kern="0">
                <a:solidFill>
                  <a:prstClr val="black"/>
                </a:solidFill>
                <a:latin typeface="EucrosiaUPC" panose="02020603050405020304" pitchFamily="18" charset="-34"/>
                <a:cs typeface="EucrosiaUPC" panose="02020603050405020304" pitchFamily="18" charset="-34"/>
              </a:rPr>
              <a:t> AP</a:t>
            </a:r>
            <a:endParaRPr lang="sk-SK" sz="2400" b="1" i="1" kern="0">
              <a:solidFill>
                <a:prstClr val="black"/>
              </a:solidFill>
              <a:latin typeface="EucrosiaUPC" panose="02020603050405020304" pitchFamily="18" charset="-34"/>
              <a:cs typeface="EucrosiaUPC" panose="02020603050405020304" pitchFamily="18" charset="-34"/>
            </a:endParaRPr>
          </a:p>
        </p:txBody>
      </p:sp>
      <p:pic>
        <p:nvPicPr>
          <p:cNvPr id="10" name="Notre-Dame">
            <a:extLst>
              <a:ext uri="{FF2B5EF4-FFF2-40B4-BE49-F238E27FC236}">
                <a16:creationId xmlns:a16="http://schemas.microsoft.com/office/drawing/2014/main" id="{9AB9D620-B0AC-419F-AAC1-37BDD5388D1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A3EE2A8A-5B83-44E0-AE5D-4FC0F4B760C5}"/>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2817224797"/>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706510" y="6084000"/>
            <a:ext cx="3041566"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en-US" sz="2400" b="1" i="1" kern="0">
                <a:solidFill>
                  <a:prstClr val="black"/>
                </a:solidFill>
                <a:latin typeface="EucrosiaUPC" panose="02020603050405020304" pitchFamily="18" charset="-34"/>
                <a:cs typeface="EucrosiaUPC" panose="02020603050405020304" pitchFamily="18" charset="-34"/>
              </a:rPr>
              <a:t>Photo © Bertrand Guay </a:t>
            </a:r>
            <a:r>
              <a:rPr lang="sk-SK" sz="2400" b="1" i="1" kern="0">
                <a:solidFill>
                  <a:prstClr val="black"/>
                </a:solidFill>
                <a:latin typeface="EucrosiaUPC" panose="02020603050405020304" pitchFamily="18" charset="-34"/>
                <a:cs typeface="EucrosiaUPC" panose="02020603050405020304" pitchFamily="18" charset="-34"/>
              </a:rPr>
              <a:t>/</a:t>
            </a:r>
            <a:r>
              <a:rPr lang="en-US" sz="2400" b="1" i="1" kern="0">
                <a:solidFill>
                  <a:prstClr val="black"/>
                </a:solidFill>
                <a:latin typeface="EucrosiaUPC" panose="02020603050405020304" pitchFamily="18" charset="-34"/>
                <a:cs typeface="EucrosiaUPC" panose="02020603050405020304" pitchFamily="18" charset="-34"/>
              </a:rPr>
              <a:t> AFP</a:t>
            </a:r>
            <a:endParaRPr lang="sk-SK" sz="2400" b="1" i="1" kern="0">
              <a:solidFill>
                <a:prstClr val="black"/>
              </a:solidFill>
              <a:latin typeface="EucrosiaUPC" panose="02020603050405020304" pitchFamily="18" charset="-34"/>
              <a:cs typeface="EucrosiaUPC" panose="02020603050405020304" pitchFamily="18" charset="-34"/>
            </a:endParaRPr>
          </a:p>
        </p:txBody>
      </p:sp>
      <p:pic>
        <p:nvPicPr>
          <p:cNvPr id="10" name="Notre-Dame">
            <a:extLst>
              <a:ext uri="{FF2B5EF4-FFF2-40B4-BE49-F238E27FC236}">
                <a16:creationId xmlns:a16="http://schemas.microsoft.com/office/drawing/2014/main" id="{16153617-39F0-4E41-80F6-CE081D06A28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F42F5EBA-77FF-41BC-A970-C762EECEFD5E}"/>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1483905178"/>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603917" y="6084000"/>
            <a:ext cx="3144159"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en-US" sz="2400" b="1" i="1" kern="0">
                <a:solidFill>
                  <a:prstClr val="black"/>
                </a:solidFill>
                <a:latin typeface="EucrosiaUPC" panose="02020603050405020304" pitchFamily="18" charset="-34"/>
                <a:cs typeface="EucrosiaUPC" panose="02020603050405020304" pitchFamily="18" charset="-34"/>
              </a:rPr>
              <a:t>Photo © Thomas Samson </a:t>
            </a:r>
            <a:r>
              <a:rPr lang="sk-SK" sz="2400" b="1" i="1" kern="0">
                <a:solidFill>
                  <a:prstClr val="black"/>
                </a:solidFill>
                <a:latin typeface="EucrosiaUPC" panose="02020603050405020304" pitchFamily="18" charset="-34"/>
                <a:cs typeface="EucrosiaUPC" panose="02020603050405020304" pitchFamily="18" charset="-34"/>
              </a:rPr>
              <a:t>/ </a:t>
            </a:r>
            <a:r>
              <a:rPr lang="en-US" sz="2400" b="1" i="1" kern="0">
                <a:solidFill>
                  <a:prstClr val="black"/>
                </a:solidFill>
                <a:latin typeface="EucrosiaUPC" panose="02020603050405020304" pitchFamily="18" charset="-34"/>
                <a:cs typeface="EucrosiaUPC" panose="02020603050405020304" pitchFamily="18" charset="-34"/>
              </a:rPr>
              <a:t>AFP</a:t>
            </a:r>
            <a:endParaRPr lang="sk-SK" sz="2400" b="1" i="1" kern="0">
              <a:solidFill>
                <a:prstClr val="black"/>
              </a:solidFill>
              <a:latin typeface="EucrosiaUPC" panose="02020603050405020304" pitchFamily="18" charset="-34"/>
              <a:cs typeface="EucrosiaUPC" panose="02020603050405020304" pitchFamily="18" charset="-34"/>
            </a:endParaRPr>
          </a:p>
        </p:txBody>
      </p:sp>
      <p:pic>
        <p:nvPicPr>
          <p:cNvPr id="10" name="Notre-Dame">
            <a:extLst>
              <a:ext uri="{FF2B5EF4-FFF2-40B4-BE49-F238E27FC236}">
                <a16:creationId xmlns:a16="http://schemas.microsoft.com/office/drawing/2014/main" id="{01FB74D6-D667-4B18-BBAF-C09953CACA2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57B5B82B-F2F4-44F9-9CDA-76FC0FE916DE}"/>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412443966"/>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898870" y="6084000"/>
            <a:ext cx="2849206"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Francois Mori / AP</a:t>
            </a:r>
          </a:p>
        </p:txBody>
      </p:sp>
      <p:pic>
        <p:nvPicPr>
          <p:cNvPr id="10" name="Notre-Dame">
            <a:extLst>
              <a:ext uri="{FF2B5EF4-FFF2-40B4-BE49-F238E27FC236}">
                <a16:creationId xmlns:a16="http://schemas.microsoft.com/office/drawing/2014/main" id="{0DCEEFA8-6EC7-4F4A-901D-0BC61975B4D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38834991-A8F6-4660-8CE2-A2A5040DB328}"/>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2647872224"/>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7866537" y="6084000"/>
            <a:ext cx="3881539"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Philippe Wojazer / Pool via AP</a:t>
            </a:r>
          </a:p>
        </p:txBody>
      </p:sp>
      <p:pic>
        <p:nvPicPr>
          <p:cNvPr id="10" name="Notre-Dame">
            <a:extLst>
              <a:ext uri="{FF2B5EF4-FFF2-40B4-BE49-F238E27FC236}">
                <a16:creationId xmlns:a16="http://schemas.microsoft.com/office/drawing/2014/main" id="{E4204645-5D64-4A11-897E-D67BB155A78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D040F9CD-19B6-47DC-8FCD-238F81C6A6BD}"/>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2155692151"/>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7299073" y="6084000"/>
            <a:ext cx="4449003"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Christophe Petit Tesson / Pool via AP</a:t>
            </a:r>
          </a:p>
        </p:txBody>
      </p:sp>
      <p:pic>
        <p:nvPicPr>
          <p:cNvPr id="10" name="Notre-Dame">
            <a:extLst>
              <a:ext uri="{FF2B5EF4-FFF2-40B4-BE49-F238E27FC236}">
                <a16:creationId xmlns:a16="http://schemas.microsoft.com/office/drawing/2014/main" id="{DA859B1B-6098-4162-92F3-F0909C13EE6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DEDA7806-97BA-407F-B7F8-96D35FE40D6B}"/>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3596402215"/>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4610425" cy="6156355"/>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4637917"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10280659" y="6084000"/>
            <a:ext cx="1467417"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AFP</a:t>
            </a:r>
          </a:p>
        </p:txBody>
      </p:sp>
      <p:pic>
        <p:nvPicPr>
          <p:cNvPr id="10" name="Notre-Dame">
            <a:extLst>
              <a:ext uri="{FF2B5EF4-FFF2-40B4-BE49-F238E27FC236}">
                <a16:creationId xmlns:a16="http://schemas.microsoft.com/office/drawing/2014/main" id="{C0E825C5-134D-4F80-9DC1-7E243499F10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DD9B08B7-9A13-40DA-8E42-316166E8D796}"/>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105994467"/>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4213682" cy="6156355"/>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4241174"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783455" y="6084000"/>
            <a:ext cx="2964621"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Dan Kitwood / Getty</a:t>
            </a:r>
          </a:p>
        </p:txBody>
      </p:sp>
      <p:pic>
        <p:nvPicPr>
          <p:cNvPr id="10" name="Notre-Dame">
            <a:extLst>
              <a:ext uri="{FF2B5EF4-FFF2-40B4-BE49-F238E27FC236}">
                <a16:creationId xmlns:a16="http://schemas.microsoft.com/office/drawing/2014/main" id="{6AA8B34A-4A1A-48A0-9B75-4EF2B9ED4C9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EF3296B9-00CF-4BDC-B63B-CBE5D6F41457}"/>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4264707872"/>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2800"/>
            <a:ext cx="9485974"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513466"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323392" y="6084000"/>
            <a:ext cx="3424684"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it-IT" sz="2400" b="1" i="1" kern="0">
                <a:solidFill>
                  <a:prstClr val="black"/>
                </a:solidFill>
                <a:latin typeface="EucrosiaUPC" panose="02020603050405020304" pitchFamily="18" charset="-34"/>
                <a:cs typeface="EucrosiaUPC" panose="02020603050405020304" pitchFamily="18" charset="-34"/>
              </a:rPr>
              <a:t>Photo © France Televisions via AP</a:t>
            </a:r>
            <a:endParaRPr lang="sk-SK" sz="2400" b="1" i="1" kern="0">
              <a:solidFill>
                <a:prstClr val="black"/>
              </a:solidFill>
              <a:latin typeface="EucrosiaUPC" panose="02020603050405020304" pitchFamily="18" charset="-34"/>
              <a:cs typeface="EucrosiaUPC" panose="02020603050405020304" pitchFamily="18" charset="-34"/>
            </a:endParaRPr>
          </a:p>
        </p:txBody>
      </p:sp>
      <p:pic>
        <p:nvPicPr>
          <p:cNvPr id="10" name="Notre-Dame">
            <a:extLst>
              <a:ext uri="{FF2B5EF4-FFF2-40B4-BE49-F238E27FC236}">
                <a16:creationId xmlns:a16="http://schemas.microsoft.com/office/drawing/2014/main" id="{3544588B-8EFF-4E78-9DB2-8A6C749EFDB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FD90E14C-6C1D-421B-837E-1405AF2F3E9D}"/>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1854843132"/>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413998" y="352800"/>
            <a:ext cx="9530859"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530856"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10280659" y="6084000"/>
            <a:ext cx="1467417"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AFP</a:t>
            </a:r>
          </a:p>
        </p:txBody>
      </p:sp>
      <p:pic>
        <p:nvPicPr>
          <p:cNvPr id="4" name="Notre-Dame">
            <a:extLst>
              <a:ext uri="{FF2B5EF4-FFF2-40B4-BE49-F238E27FC236}">
                <a16:creationId xmlns:a16="http://schemas.microsoft.com/office/drawing/2014/main" id="{E4C13425-BCDE-46FC-B382-8CC16469E36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9" name="Date">
            <a:extLst>
              <a:ext uri="{FF2B5EF4-FFF2-40B4-BE49-F238E27FC236}">
                <a16:creationId xmlns:a16="http://schemas.microsoft.com/office/drawing/2014/main" id="{1372E55B-B219-4701-B75E-B9BA6D3AEA7C}"/>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2358690279"/>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8742024" cy="6156355"/>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8769516"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10402488" y="6084000"/>
            <a:ext cx="1345588"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AP</a:t>
            </a:r>
          </a:p>
        </p:txBody>
      </p:sp>
      <p:pic>
        <p:nvPicPr>
          <p:cNvPr id="10" name="Notre-Dame">
            <a:extLst>
              <a:ext uri="{FF2B5EF4-FFF2-40B4-BE49-F238E27FC236}">
                <a16:creationId xmlns:a16="http://schemas.microsoft.com/office/drawing/2014/main" id="{53D38886-F1DE-4E1B-88C2-5CBF2A25918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522743DF-D028-42A1-A957-249EDDE9AE76}"/>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3162704796"/>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9238706" y="6084000"/>
            <a:ext cx="2509370"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Chesnot / Getty</a:t>
            </a:r>
          </a:p>
        </p:txBody>
      </p:sp>
      <p:pic>
        <p:nvPicPr>
          <p:cNvPr id="10" name="Notre-Dame">
            <a:extLst>
              <a:ext uri="{FF2B5EF4-FFF2-40B4-BE49-F238E27FC236}">
                <a16:creationId xmlns:a16="http://schemas.microsoft.com/office/drawing/2014/main" id="{35429D41-1CA1-41C0-BB5A-8298CFA1A40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D8057996-6570-4CCF-BFB9-D26270892D1C}"/>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3662733002"/>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413998" y="352800"/>
            <a:ext cx="9468156"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0" y="352800"/>
            <a:ext cx="9468153"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10280659" y="6084000"/>
            <a:ext cx="1467417"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AFP</a:t>
            </a:r>
          </a:p>
        </p:txBody>
      </p:sp>
      <p:pic>
        <p:nvPicPr>
          <p:cNvPr id="10" name="Notre-Dame">
            <a:extLst>
              <a:ext uri="{FF2B5EF4-FFF2-40B4-BE49-F238E27FC236}">
                <a16:creationId xmlns:a16="http://schemas.microsoft.com/office/drawing/2014/main" id="{30007556-427D-4E54-A59C-0FB5B5FDF7F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612C5B99-A6B7-4BDD-9D6F-95A1AD3275EC}"/>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3923663398"/>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780249" y="6084000"/>
            <a:ext cx="2967827"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Christophe Ena / AP</a:t>
            </a:r>
          </a:p>
        </p:txBody>
      </p:sp>
      <p:pic>
        <p:nvPicPr>
          <p:cNvPr id="10" name="Notre-Dame">
            <a:extLst>
              <a:ext uri="{FF2B5EF4-FFF2-40B4-BE49-F238E27FC236}">
                <a16:creationId xmlns:a16="http://schemas.microsoft.com/office/drawing/2014/main" id="{BED21BB2-2F23-407C-8451-C5B5DF4DCE5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0C278BE2-B148-488D-8D2D-83514A5738BE}"/>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2570241517"/>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900473" y="6084000"/>
            <a:ext cx="2847603"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Victoria Jones / PA</a:t>
            </a:r>
          </a:p>
        </p:txBody>
      </p:sp>
      <p:pic>
        <p:nvPicPr>
          <p:cNvPr id="10" name="Notre-Dame">
            <a:extLst>
              <a:ext uri="{FF2B5EF4-FFF2-40B4-BE49-F238E27FC236}">
                <a16:creationId xmlns:a16="http://schemas.microsoft.com/office/drawing/2014/main" id="{7C90B2E7-03E0-4D3D-B356-4F111FB1D9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47671142-BF90-4E48-B17F-E05603F3C532}"/>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1467699836"/>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3998" y="352800"/>
            <a:ext cx="9446548"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0" y="352800"/>
            <a:ext cx="9446545"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898870" y="6084000"/>
            <a:ext cx="2849206"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Francois Mori / AP</a:t>
            </a:r>
          </a:p>
        </p:txBody>
      </p:sp>
      <p:pic>
        <p:nvPicPr>
          <p:cNvPr id="10" name="Notre-Dame">
            <a:extLst>
              <a:ext uri="{FF2B5EF4-FFF2-40B4-BE49-F238E27FC236}">
                <a16:creationId xmlns:a16="http://schemas.microsoft.com/office/drawing/2014/main" id="{52EC0BF4-BC40-4654-BEFB-4B37B3844F0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57B3BC09-79DD-4454-8483-61F78359CA97}"/>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3552871449"/>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736967" y="6084000"/>
            <a:ext cx="3011109"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en-US" sz="2400" b="1" i="1" kern="0">
                <a:solidFill>
                  <a:prstClr val="black"/>
                </a:solidFill>
                <a:latin typeface="EucrosiaUPC" panose="02020603050405020304" pitchFamily="18" charset="-34"/>
                <a:cs typeface="EucrosiaUPC" panose="02020603050405020304" pitchFamily="18" charset="-34"/>
              </a:rPr>
              <a:t>Photo © Thibault Camus </a:t>
            </a:r>
            <a:r>
              <a:rPr lang="sk-SK" sz="2400" b="1" i="1" kern="0">
                <a:solidFill>
                  <a:prstClr val="black"/>
                </a:solidFill>
                <a:latin typeface="EucrosiaUPC" panose="02020603050405020304" pitchFamily="18" charset="-34"/>
                <a:cs typeface="EucrosiaUPC" panose="02020603050405020304" pitchFamily="18" charset="-34"/>
              </a:rPr>
              <a:t>/</a:t>
            </a:r>
            <a:r>
              <a:rPr lang="en-US" sz="2400" b="1" i="1" kern="0">
                <a:solidFill>
                  <a:prstClr val="black"/>
                </a:solidFill>
                <a:latin typeface="EucrosiaUPC" panose="02020603050405020304" pitchFamily="18" charset="-34"/>
                <a:cs typeface="EucrosiaUPC" panose="02020603050405020304" pitchFamily="18" charset="-34"/>
              </a:rPr>
              <a:t> AP</a:t>
            </a:r>
            <a:endParaRPr lang="sk-SK" sz="2400" b="1" i="1" kern="0">
              <a:solidFill>
                <a:prstClr val="black"/>
              </a:solidFill>
              <a:latin typeface="EucrosiaUPC" panose="02020603050405020304" pitchFamily="18" charset="-34"/>
              <a:cs typeface="EucrosiaUPC" panose="02020603050405020304" pitchFamily="18" charset="-34"/>
            </a:endParaRPr>
          </a:p>
        </p:txBody>
      </p:sp>
      <p:pic>
        <p:nvPicPr>
          <p:cNvPr id="10" name="Notre-Dame">
            <a:extLst>
              <a:ext uri="{FF2B5EF4-FFF2-40B4-BE49-F238E27FC236}">
                <a16:creationId xmlns:a16="http://schemas.microsoft.com/office/drawing/2014/main" id="{1247B391-3811-49CD-93EA-24BB0D07B3B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FEA1F9DE-416E-440C-A703-EC8C5054CA34}"/>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2184811726"/>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Pergamen">
            <a:extLst>
              <a:ext uri="{FF2B5EF4-FFF2-40B4-BE49-F238E27FC236}">
                <a16:creationId xmlns:a16="http://schemas.microsoft.com/office/drawing/2014/main" id="{07F81E11-BC67-44CE-891F-94724DA0A2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65372" y="410967"/>
            <a:ext cx="5885744" cy="6082300"/>
          </a:xfrm>
          <a:prstGeom prst="rect">
            <a:avLst/>
          </a:prstGeom>
        </p:spPr>
      </p:pic>
      <p:sp>
        <p:nvSpPr>
          <p:cNvPr id="9" name="Text">
            <a:extLst>
              <a:ext uri="{FF2B5EF4-FFF2-40B4-BE49-F238E27FC236}">
                <a16:creationId xmlns:a16="http://schemas.microsoft.com/office/drawing/2014/main" id="{44E70229-7B79-4526-A12A-1A5EDA5DA364}"/>
              </a:ext>
            </a:extLst>
          </p:cNvPr>
          <p:cNvSpPr txBox="1"/>
          <p:nvPr/>
        </p:nvSpPr>
        <p:spPr>
          <a:xfrm>
            <a:off x="6442683" y="1194757"/>
            <a:ext cx="4931122" cy="4139595"/>
          </a:xfrm>
          <a:prstGeom prst="rect">
            <a:avLst/>
          </a:prstGeom>
          <a:noFill/>
          <a:effectLst/>
        </p:spPr>
        <p:txBody>
          <a:bodyPr wrap="square" rtlCol="0">
            <a:spAutoFit/>
          </a:bodyPr>
          <a:lstStyle/>
          <a:p>
            <a:pPr lvl="0" algn="just" defTabSz="457200"/>
            <a:r>
              <a:rPr lang="sk-SK" sz="3600" kern="0">
                <a:ln>
                  <a:solidFill>
                    <a:prstClr val="black">
                      <a:lumMod val="65000"/>
                      <a:lumOff val="35000"/>
                    </a:prstClr>
                  </a:solidFill>
                </a:ln>
                <a:solidFill>
                  <a:prstClr val="white">
                    <a:lumMod val="95000"/>
                  </a:prstClr>
                </a:solidFill>
                <a:effectLst>
                  <a:outerShdw blurRad="38100" dist="38100" dir="2700000" algn="tl">
                    <a:srgbClr val="000000"/>
                  </a:outerShdw>
                </a:effectLst>
                <a:latin typeface="Arabia CE" pitchFamily="2" charset="0"/>
              </a:rPr>
              <a:t>  </a:t>
            </a:r>
            <a:r>
              <a:rPr kumimoji="0" lang="sk-SK" sz="2800" b="0" i="0" u="none" strike="noStrike" kern="0" cap="none" spc="0" normalizeH="0" baseline="0" noProof="0">
                <a:ln>
                  <a:solidFill>
                    <a:schemeClr val="tx1"/>
                  </a:solidFill>
                </a:ln>
                <a:solidFill>
                  <a:schemeClr val="bg1"/>
                </a:solidFill>
                <a:effectLst>
                  <a:outerShdw blurRad="38100" dist="38100" dir="2700000" algn="tl">
                    <a:srgbClr val="000000"/>
                  </a:outerShdw>
                </a:effectLst>
                <a:uLnTx/>
                <a:uFillTx/>
                <a:latin typeface="Arabia CE" pitchFamily="2" charset="0"/>
              </a:rPr>
              <a:t>N</a:t>
            </a:r>
            <a:r>
              <a:rPr lang="es-ES" sz="1100" b="1" kern="0">
                <a:solidFill>
                  <a:prstClr val="black"/>
                </a:solidFill>
                <a:effectLst>
                  <a:outerShdw blurRad="50800" dist="38100" dir="2700000" algn="tl" rotWithShape="0">
                    <a:prstClr val="white">
                      <a:lumMod val="95000"/>
                      <a:alpha val="40000"/>
                    </a:prstClr>
                  </a:outerShdw>
                </a:effectLst>
                <a:latin typeface="Brooklyn CE" pitchFamily="2" charset="0"/>
              </a:rPr>
              <a:t>otre-Dame de Pari</a:t>
            </a:r>
            <a:r>
              <a:rPr lang="sk-SK" sz="1100" b="1" kern="0">
                <a:solidFill>
                  <a:prstClr val="black"/>
                </a:solidFill>
                <a:effectLst>
                  <a:outerShdw blurRad="50800" dist="38100" dir="2700000" algn="tl" rotWithShape="0">
                    <a:prstClr val="white">
                      <a:lumMod val="95000"/>
                      <a:alpha val="40000"/>
                    </a:prstClr>
                  </a:outerShdw>
                </a:effectLst>
                <a:latin typeface="Brooklyn CE" pitchFamily="2" charset="0"/>
              </a:rPr>
              <a:t>s</a:t>
            </a:r>
            <a:r>
              <a:rPr lang="es-ES" sz="1100" b="1" kern="0">
                <a:solidFill>
                  <a:prstClr val="black"/>
                </a:solidFill>
                <a:effectLst>
                  <a:outerShdw blurRad="50800" dist="38100" dir="2700000" algn="tl" rotWithShape="0">
                    <a:prstClr val="white">
                      <a:lumMod val="95000"/>
                      <a:alpha val="40000"/>
                    </a:prstClr>
                  </a:outerShdw>
                </a:effectLst>
                <a:latin typeface="Brooklyn CE" pitchFamily="2" charset="0"/>
              </a:rPr>
              <a:t>, es una catedral católica medieval en la Île de la Cité en París, Francia. La catedral está considerada como uno de los mejores ejemplos de la arquitectura gótica francesa. Su uso innovador de la bóveda de costillas y el contrafuerte volador, sus enormes y coloridos rosetones, y el naturalismo y la abundancia de su decoración escultórica lo distinguen del antiguo estilo románico. La catedral se inició en 1160 bajo el mando del obispo Maurice de Sully y se completó en gran parte para 1260.</a:t>
            </a:r>
            <a:endParaRPr lang="en-US" sz="1100" b="1" kern="0">
              <a:solidFill>
                <a:prstClr val="black"/>
              </a:solidFill>
              <a:effectLst>
                <a:outerShdw blurRad="50800" dist="38100" dir="2700000" algn="tl" rotWithShape="0">
                  <a:prstClr val="white">
                    <a:lumMod val="95000"/>
                    <a:alpha val="40000"/>
                  </a:prstClr>
                </a:outerShdw>
              </a:effectLst>
              <a:latin typeface="Brooklyn CE" pitchFamily="2" charset="0"/>
            </a:endParaRPr>
          </a:p>
          <a:p>
            <a:pPr lvl="0" algn="just" defTabSz="457200"/>
            <a:r>
              <a:rPr lang="sk-SK" sz="2800" kern="0">
                <a:ln>
                  <a:solidFill>
                    <a:schemeClr val="tx1"/>
                  </a:solidFill>
                </a:ln>
                <a:solidFill>
                  <a:schemeClr val="bg1"/>
                </a:solidFill>
                <a:effectLst>
                  <a:outerShdw blurRad="38100" dist="38100" dir="2700000" algn="tl">
                    <a:srgbClr val="000000"/>
                  </a:outerShdw>
                </a:effectLst>
                <a:latin typeface="Arabia CE" pitchFamily="2" charset="0"/>
              </a:rPr>
              <a:t>  E</a:t>
            </a:r>
            <a:r>
              <a:rPr lang="es-ES" sz="1100" b="1" kern="0">
                <a:solidFill>
                  <a:prstClr val="black"/>
                </a:solidFill>
                <a:effectLst>
                  <a:outerShdw blurRad="50800" dist="38100" dir="2700000" algn="tl" rotWithShape="0">
                    <a:prstClr val="white">
                      <a:lumMod val="95000"/>
                      <a:alpha val="40000"/>
                    </a:prstClr>
                  </a:outerShdw>
                </a:effectLst>
                <a:latin typeface="Brooklyn CE" pitchFamily="2" charset="0"/>
              </a:rPr>
              <a:t>s uno de los símbolos más reconocidos de la ciudad de París y de la nación francesa. 12 millones de personas visitan Notre-Dame cada año, lo que lo convierte en el monumento más visitado de París.</a:t>
            </a:r>
            <a:endParaRPr lang="en-US" sz="1100" b="1" kern="0">
              <a:solidFill>
                <a:prstClr val="black"/>
              </a:solidFill>
              <a:effectLst>
                <a:outerShdw blurRad="50800" dist="38100" dir="2700000" algn="tl" rotWithShape="0">
                  <a:prstClr val="white">
                    <a:lumMod val="95000"/>
                    <a:alpha val="40000"/>
                  </a:prstClr>
                </a:outerShdw>
              </a:effectLst>
              <a:latin typeface="Brooklyn CE" pitchFamily="2" charset="0"/>
            </a:endParaRPr>
          </a:p>
          <a:p>
            <a:pPr lvl="0" algn="just" defTabSz="457200"/>
            <a:r>
              <a:rPr lang="sk-SK" sz="2800" kern="0">
                <a:ln>
                  <a:solidFill>
                    <a:schemeClr val="tx1"/>
                  </a:solidFill>
                </a:ln>
                <a:solidFill>
                  <a:schemeClr val="bg1"/>
                </a:solidFill>
                <a:effectLst>
                  <a:outerShdw blurRad="38100" dist="38100" dir="2700000" algn="tl">
                    <a:srgbClr val="000000"/>
                  </a:outerShdw>
                </a:effectLst>
                <a:latin typeface="Arabia CE" pitchFamily="2" charset="0"/>
              </a:rPr>
              <a:t>  D</a:t>
            </a:r>
            <a:r>
              <a:rPr lang="es-ES" sz="1100" b="1" kern="0">
                <a:solidFill>
                  <a:prstClr val="black"/>
                </a:solidFill>
                <a:effectLst>
                  <a:outerShdw blurRad="50800" dist="38100" dir="2700000" algn="tl" rotWithShape="0">
                    <a:prstClr val="white">
                      <a:lumMod val="95000"/>
                      <a:alpha val="40000"/>
                    </a:prstClr>
                  </a:outerShdw>
                </a:effectLst>
                <a:latin typeface="Brooklyn CE" pitchFamily="2" charset="0"/>
              </a:rPr>
              <a:t>urante la renovación y restauración, la catedral se incendió el 15 de abril de 2019 y sufrió daños importantes, incluida la destrucción de la aguja y dos tercios del techo.</a:t>
            </a:r>
            <a:endParaRPr lang="en-US" sz="1100" b="1" kern="0">
              <a:solidFill>
                <a:prstClr val="black"/>
              </a:solidFill>
              <a:effectLst>
                <a:outerShdw blurRad="50800" dist="38100" dir="2700000" algn="tl" rotWithShape="0">
                  <a:prstClr val="white">
                    <a:lumMod val="95000"/>
                    <a:alpha val="40000"/>
                  </a:prstClr>
                </a:outerShdw>
              </a:effectLst>
              <a:latin typeface="Brooklyn CE" pitchFamily="2" charset="0"/>
            </a:endParaRPr>
          </a:p>
          <a:p>
            <a:pPr lvl="0" algn="just" defTabSz="457200"/>
            <a:r>
              <a:rPr lang="sk-SK" sz="2800" kern="0">
                <a:ln>
                  <a:solidFill>
                    <a:schemeClr val="tx1"/>
                  </a:solidFill>
                </a:ln>
                <a:solidFill>
                  <a:schemeClr val="bg1"/>
                </a:solidFill>
                <a:effectLst>
                  <a:outerShdw blurRad="38100" dist="38100" dir="2700000" algn="tl">
                    <a:srgbClr val="000000"/>
                  </a:outerShdw>
                </a:effectLst>
                <a:latin typeface="Arabia CE" pitchFamily="2" charset="0"/>
              </a:rPr>
              <a:t>  E</a:t>
            </a:r>
            <a:r>
              <a:rPr lang="es-ES" sz="1100" b="1" kern="0">
                <a:solidFill>
                  <a:prstClr val="black"/>
                </a:solidFill>
                <a:effectLst>
                  <a:outerShdw blurRad="50800" dist="38100" dir="2700000" algn="tl" rotWithShape="0">
                    <a:prstClr val="white">
                      <a:lumMod val="95000"/>
                      <a:alpha val="40000"/>
                    </a:prstClr>
                  </a:outerShdw>
                </a:effectLst>
                <a:latin typeface="Brooklyn CE" pitchFamily="2" charset="0"/>
              </a:rPr>
              <a:t>l presidente francés, Emmanuel Macron, anunció que se reconstruirá Notre-Dame, al afirmar que "es parte del destino, el destino de Francia y nuestro proyecto común en los próximos años".</a:t>
            </a:r>
            <a:r>
              <a:rPr lang="en-US" sz="1100" b="1" kern="0">
                <a:solidFill>
                  <a:prstClr val="black"/>
                </a:solidFill>
                <a:effectLst>
                  <a:outerShdw blurRad="50800" dist="38100" dir="2700000" algn="tl" rotWithShape="0">
                    <a:prstClr val="white">
                      <a:lumMod val="95000"/>
                      <a:alpha val="40000"/>
                    </a:prstClr>
                  </a:outerShdw>
                </a:effectLst>
                <a:latin typeface="Brooklyn CE" pitchFamily="2" charset="0"/>
              </a:rPr>
              <a:t>.</a:t>
            </a:r>
            <a:r>
              <a:rPr lang="sk-SK" sz="1100" b="1" kern="0">
                <a:solidFill>
                  <a:prstClr val="black"/>
                </a:solidFill>
                <a:effectLst>
                  <a:outerShdw blurRad="50800" dist="38100" dir="2700000" algn="tl" rotWithShape="0">
                    <a:prstClr val="white">
                      <a:lumMod val="95000"/>
                      <a:alpha val="40000"/>
                    </a:prstClr>
                  </a:outerShdw>
                </a:effectLst>
                <a:latin typeface="Brooklyn CE" pitchFamily="2" charset="0"/>
              </a:rPr>
              <a:t>.</a:t>
            </a:r>
          </a:p>
        </p:txBody>
      </p:sp>
      <p:sp>
        <p:nvSpPr>
          <p:cNvPr id="2" name="Wikipedia">
            <a:extLst>
              <a:ext uri="{FF2B5EF4-FFF2-40B4-BE49-F238E27FC236}">
                <a16:creationId xmlns:a16="http://schemas.microsoft.com/office/drawing/2014/main" id="{903A0C34-99AE-4A32-9800-46A7E6C18922}"/>
              </a:ext>
            </a:extLst>
          </p:cNvPr>
          <p:cNvSpPr txBox="1"/>
          <p:nvPr/>
        </p:nvSpPr>
        <p:spPr>
          <a:xfrm>
            <a:off x="9865638" y="5449745"/>
            <a:ext cx="1150706" cy="461665"/>
          </a:xfrm>
          <a:prstGeom prst="rect">
            <a:avLst/>
          </a:prstGeom>
          <a:noFill/>
        </p:spPr>
        <p:txBody>
          <a:bodyPr wrap="square" rtlCol="0">
            <a:spAutoFit/>
          </a:bodyPr>
          <a:lstStyle/>
          <a:p>
            <a:r>
              <a:rPr lang="sk-SK" sz="2400" b="1" i="1">
                <a:solidFill>
                  <a:schemeClr val="tx1">
                    <a:lumMod val="75000"/>
                    <a:lumOff val="25000"/>
                  </a:schemeClr>
                </a:solidFill>
                <a:latin typeface="EucrosiaUPC" panose="02020603050405020304" pitchFamily="18" charset="-34"/>
                <a:cs typeface="EucrosiaUPC" panose="02020603050405020304" pitchFamily="18" charset="-34"/>
              </a:rPr>
              <a:t>Wikipedia</a:t>
            </a:r>
          </a:p>
        </p:txBody>
      </p:sp>
      <p:sp>
        <p:nvSpPr>
          <p:cNvPr id="10" name="Non-commercial">
            <a:extLst>
              <a:ext uri="{FF2B5EF4-FFF2-40B4-BE49-F238E27FC236}">
                <a16:creationId xmlns:a16="http://schemas.microsoft.com/office/drawing/2014/main" id="{0F231BA2-7016-4976-8FAE-4A57CBC95752}"/>
              </a:ext>
            </a:extLst>
          </p:cNvPr>
          <p:cNvSpPr txBox="1"/>
          <p:nvPr/>
        </p:nvSpPr>
        <p:spPr>
          <a:xfrm>
            <a:off x="619503" y="526314"/>
            <a:ext cx="3165756" cy="338554"/>
          </a:xfrm>
          <a:prstGeom prst="rect">
            <a:avLst/>
          </a:prstGeom>
          <a:noFill/>
        </p:spPr>
        <p:txBody>
          <a:bodyPr wrap="square" rtlCol="0">
            <a:spAutoFit/>
          </a:bodyPr>
          <a:lstStyle/>
          <a:p>
            <a:pPr algn="ctr" defTabSz="562722"/>
            <a:r>
              <a:rPr lang="sk-SK" sz="1600" b="1">
                <a:solidFill>
                  <a:prstClr val="white"/>
                </a:solidFill>
                <a:effectLst>
                  <a:outerShdw blurRad="50800" dist="38100" dir="2700000" algn="tl" rotWithShape="0">
                    <a:prstClr val="black">
                      <a:alpha val="70000"/>
                    </a:prstClr>
                  </a:outerShdw>
                </a:effectLst>
                <a:latin typeface="Brooklyn CE" pitchFamily="2" charset="0"/>
              </a:rPr>
              <a:t>¡Presentación no comercial!</a:t>
            </a:r>
          </a:p>
        </p:txBody>
      </p:sp>
      <p:sp>
        <p:nvSpPr>
          <p:cNvPr id="11" name="Information">
            <a:extLst>
              <a:ext uri="{FF2B5EF4-FFF2-40B4-BE49-F238E27FC236}">
                <a16:creationId xmlns:a16="http://schemas.microsoft.com/office/drawing/2014/main" id="{B9A93BDC-F6F6-4C3A-AA92-F0ED99F328D5}"/>
              </a:ext>
            </a:extLst>
          </p:cNvPr>
          <p:cNvSpPr txBox="1"/>
          <p:nvPr/>
        </p:nvSpPr>
        <p:spPr>
          <a:xfrm>
            <a:off x="619503" y="3920460"/>
            <a:ext cx="4339380" cy="1323439"/>
          </a:xfrm>
          <a:prstGeom prst="rect">
            <a:avLst/>
          </a:prstGeom>
          <a:noFill/>
        </p:spPr>
        <p:txBody>
          <a:bodyPr wrap="square" rtlCol="0">
            <a:spAutoFit/>
          </a:bodyPr>
          <a:lstStyle/>
          <a:p>
            <a:pPr defTabSz="562722"/>
            <a:r>
              <a:rPr lang="sk-SK" sz="1600" b="1">
                <a:solidFill>
                  <a:prstClr val="white"/>
                </a:solidFill>
                <a:effectLst>
                  <a:outerShdw blurRad="50800" dist="38100" dir="2700000" algn="tl" rotWithShape="0">
                    <a:prstClr val="black">
                      <a:alpha val="70000"/>
                    </a:prstClr>
                  </a:outerShdw>
                </a:effectLst>
                <a:latin typeface="Brooklyn CE" pitchFamily="2" charset="0"/>
              </a:rPr>
              <a:t>Música :		Harproli - Hallelujah</a:t>
            </a:r>
          </a:p>
          <a:p>
            <a:pPr defTabSz="562722"/>
            <a:r>
              <a:rPr lang="sk-SK" sz="1600" b="1">
                <a:solidFill>
                  <a:prstClr val="white"/>
                </a:solidFill>
                <a:effectLst>
                  <a:outerShdw blurRad="50800" dist="38100" dir="2700000" algn="tl" rotWithShape="0">
                    <a:prstClr val="black">
                      <a:alpha val="70000"/>
                    </a:prstClr>
                  </a:outerShdw>
                </a:effectLst>
                <a:latin typeface="Brooklyn CE" pitchFamily="2" charset="0"/>
              </a:rPr>
              <a:t>Fotos : 		Internet</a:t>
            </a:r>
          </a:p>
          <a:p>
            <a:pPr defTabSz="562722"/>
            <a:r>
              <a:rPr lang="sk-SK" sz="1600" b="1">
                <a:solidFill>
                  <a:prstClr val="white"/>
                </a:solidFill>
                <a:effectLst>
                  <a:outerShdw blurRad="50800" dist="38100" dir="2700000" algn="tl" rotWithShape="0">
                    <a:prstClr val="black">
                      <a:alpha val="70000"/>
                    </a:prstClr>
                  </a:outerShdw>
                </a:effectLst>
                <a:latin typeface="Brooklyn CE" pitchFamily="2" charset="0"/>
              </a:rPr>
              <a:t>E-mail :		pista2011@gmail.com        </a:t>
            </a:r>
          </a:p>
          <a:p>
            <a:pPr defTabSz="562722"/>
            <a:r>
              <a:rPr lang="sk-SK" sz="1600" b="1">
                <a:solidFill>
                  <a:prstClr val="white"/>
                </a:solidFill>
                <a:effectLst>
                  <a:outerShdw blurRad="50800" dist="38100" dir="2700000" algn="tl" rotWithShape="0">
                    <a:prstClr val="black">
                      <a:alpha val="70000"/>
                    </a:prstClr>
                  </a:outerShdw>
                </a:effectLst>
                <a:latin typeface="Brooklyn CE" pitchFamily="2" charset="0"/>
              </a:rPr>
              <a:t>Compilado por :	Steve</a:t>
            </a:r>
          </a:p>
          <a:p>
            <a:pPr defTabSz="562722"/>
            <a:r>
              <a:rPr lang="sk-SK" sz="1600" b="1">
                <a:solidFill>
                  <a:prstClr val="white"/>
                </a:solidFill>
                <a:effectLst>
                  <a:outerShdw blurRad="50800" dist="38100" dir="2700000" algn="tl" rotWithShape="0">
                    <a:prstClr val="black">
                      <a:alpha val="70000"/>
                    </a:prstClr>
                  </a:outerShdw>
                </a:effectLst>
                <a:latin typeface="Brooklyn CE" pitchFamily="2" charset="0"/>
              </a:rPr>
              <a:t>Año :			2019</a:t>
            </a:r>
          </a:p>
        </p:txBody>
      </p:sp>
      <p:sp>
        <p:nvSpPr>
          <p:cNvPr id="12" name="Bye">
            <a:extLst>
              <a:ext uri="{FF2B5EF4-FFF2-40B4-BE49-F238E27FC236}">
                <a16:creationId xmlns:a16="http://schemas.microsoft.com/office/drawing/2014/main" id="{981C66CF-32D2-42CC-8341-3C84C726B7D5}"/>
              </a:ext>
            </a:extLst>
          </p:cNvPr>
          <p:cNvSpPr txBox="1"/>
          <p:nvPr/>
        </p:nvSpPr>
        <p:spPr>
          <a:xfrm>
            <a:off x="1144819" y="5855216"/>
            <a:ext cx="5050972" cy="546945"/>
          </a:xfrm>
          <a:prstGeom prst="rect">
            <a:avLst/>
          </a:prstGeom>
          <a:noFill/>
          <a:ln>
            <a:noFill/>
          </a:ln>
        </p:spPr>
        <p:txBody>
          <a:bodyPr wrap="square" rtlCol="0">
            <a:spAutoFit/>
          </a:bodyPr>
          <a:lstStyle/>
          <a:p>
            <a:pPr defTabSz="562722"/>
            <a:r>
              <a:rPr lang="en-US" sz="2954">
                <a:ln w="3175">
                  <a:noFill/>
                </a:ln>
                <a:solidFill>
                  <a:prstClr val="white"/>
                </a:solidFill>
                <a:effectLst>
                  <a:outerShdw blurRad="50800" dist="38100" dir="2700000" algn="tl" rotWithShape="0">
                    <a:prstClr val="black">
                      <a:alpha val="90000"/>
                    </a:prstClr>
                  </a:outerShdw>
                </a:effectLst>
                <a:latin typeface="Castanet" pitchFamily="2" charset="0"/>
              </a:rPr>
              <a:t>Gracias por su atención...</a:t>
            </a:r>
          </a:p>
        </p:txBody>
      </p:sp>
      <p:sp>
        <p:nvSpPr>
          <p:cNvPr id="13" name="Photos">
            <a:extLst>
              <a:ext uri="{FF2B5EF4-FFF2-40B4-BE49-F238E27FC236}">
                <a16:creationId xmlns:a16="http://schemas.microsoft.com/office/drawing/2014/main" id="{8EC50879-6A9C-4219-97B6-372A2FA55E43}"/>
              </a:ext>
            </a:extLst>
          </p:cNvPr>
          <p:cNvSpPr txBox="1"/>
          <p:nvPr/>
        </p:nvSpPr>
        <p:spPr>
          <a:xfrm>
            <a:off x="619503" y="1194757"/>
            <a:ext cx="3029708" cy="830997"/>
          </a:xfrm>
          <a:prstGeom prst="rect">
            <a:avLst/>
          </a:prstGeom>
          <a:noFill/>
        </p:spPr>
        <p:txBody>
          <a:bodyPr wrap="square" rtlCol="0">
            <a:spAutoFit/>
          </a:bodyPr>
          <a:lstStyle/>
          <a:p>
            <a:pPr algn="ctr" defTabSz="562722"/>
            <a:r>
              <a:rPr lang="es-ES" sz="1600" b="1">
                <a:solidFill>
                  <a:prstClr val="white"/>
                </a:solidFill>
                <a:effectLst>
                  <a:outerShdw blurRad="50800" dist="38100" dir="2700000" algn="tl" rotWithShape="0">
                    <a:prstClr val="black">
                      <a:alpha val="70000"/>
                    </a:prstClr>
                  </a:outerShdw>
                </a:effectLst>
                <a:latin typeface="Brooklyn CE" pitchFamily="2" charset="0"/>
              </a:rPr>
              <a:t>¡Las fotos son propiedad de los autores y empresas antes mencionados!</a:t>
            </a:r>
            <a:endParaRPr lang="sk-SK" sz="1600" b="1">
              <a:solidFill>
                <a:prstClr val="white"/>
              </a:solidFill>
              <a:effectLst>
                <a:outerShdw blurRad="50800" dist="38100" dir="2700000" algn="tl" rotWithShape="0">
                  <a:prstClr val="black">
                    <a:alpha val="70000"/>
                  </a:prstClr>
                </a:outerShdw>
              </a:effectLst>
              <a:latin typeface="Brooklyn CE" pitchFamily="2" charset="0"/>
            </a:endParaRPr>
          </a:p>
        </p:txBody>
      </p:sp>
    </p:spTree>
    <p:extLst>
      <p:ext uri="{BB962C8B-B14F-4D97-AF65-F5344CB8AC3E}">
        <p14:creationId xmlns:p14="http://schemas.microsoft.com/office/powerpoint/2010/main" val="198840538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par>
                          <p:cTn id="8" fill="hold">
                            <p:stCondLst>
                              <p:cond delay="2500"/>
                            </p:stCondLst>
                            <p:childTnLst>
                              <p:par>
                                <p:cTn id="9" presetID="22" presetClass="entr" presetSubtype="1" fill="hold" grpId="0"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3000"/>
                                        <p:tgtEl>
                                          <p:spTgt spid="9"/>
                                        </p:tgtEl>
                                      </p:cBhvr>
                                    </p:animEffect>
                                  </p:childTnLst>
                                </p:cTn>
                              </p:par>
                            </p:childTnLst>
                          </p:cTn>
                        </p:par>
                        <p:par>
                          <p:cTn id="12" fill="hold">
                            <p:stCondLst>
                              <p:cond delay="6000"/>
                            </p:stCondLst>
                            <p:childTnLst>
                              <p:par>
                                <p:cTn id="13" presetID="42" presetClass="entr" presetSubtype="0" fill="hold" grpId="0" nodeType="afterEffect">
                                  <p:stCondLst>
                                    <p:cond delay="50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500"/>
                                        <p:tgtEl>
                                          <p:spTgt spid="2"/>
                                        </p:tgtEl>
                                      </p:cBhvr>
                                    </p:animEffect>
                                    <p:anim calcmode="lin" valueType="num">
                                      <p:cBhvr>
                                        <p:cTn id="16" dur="1500" fill="hold"/>
                                        <p:tgtEl>
                                          <p:spTgt spid="2"/>
                                        </p:tgtEl>
                                        <p:attrNameLst>
                                          <p:attrName>ppt_x</p:attrName>
                                        </p:attrNameLst>
                                      </p:cBhvr>
                                      <p:tavLst>
                                        <p:tav tm="0">
                                          <p:val>
                                            <p:strVal val="#ppt_x"/>
                                          </p:val>
                                        </p:tav>
                                        <p:tav tm="100000">
                                          <p:val>
                                            <p:strVal val="#ppt_x"/>
                                          </p:val>
                                        </p:tav>
                                      </p:tavLst>
                                    </p:anim>
                                    <p:anim calcmode="lin" valueType="num">
                                      <p:cBhvr>
                                        <p:cTn id="17" dur="1500" fill="hold"/>
                                        <p:tgtEl>
                                          <p:spTgt spid="2"/>
                                        </p:tgtEl>
                                        <p:attrNameLst>
                                          <p:attrName>ppt_y</p:attrName>
                                        </p:attrNameLst>
                                      </p:cBhvr>
                                      <p:tavLst>
                                        <p:tav tm="0">
                                          <p:val>
                                            <p:strVal val="#ppt_y+.1"/>
                                          </p:val>
                                        </p:tav>
                                        <p:tav tm="100000">
                                          <p:val>
                                            <p:strVal val="#ppt_y"/>
                                          </p:val>
                                        </p:tav>
                                      </p:tavLst>
                                    </p:anim>
                                  </p:childTnLst>
                                </p:cTn>
                              </p:par>
                            </p:childTnLst>
                          </p:cTn>
                        </p:par>
                        <p:par>
                          <p:cTn id="18" fill="hold">
                            <p:stCondLst>
                              <p:cond delay="8000"/>
                            </p:stCondLst>
                            <p:childTnLst>
                              <p:par>
                                <p:cTn id="19" presetID="47" presetClass="entr" presetSubtype="0" fill="hold" grpId="0" nodeType="afterEffect">
                                  <p:stCondLst>
                                    <p:cond delay="50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500"/>
                                        <p:tgtEl>
                                          <p:spTgt spid="10"/>
                                        </p:tgtEl>
                                      </p:cBhvr>
                                    </p:animEffect>
                                    <p:anim calcmode="lin" valueType="num">
                                      <p:cBhvr>
                                        <p:cTn id="22" dur="1500" fill="hold"/>
                                        <p:tgtEl>
                                          <p:spTgt spid="10"/>
                                        </p:tgtEl>
                                        <p:attrNameLst>
                                          <p:attrName>ppt_x</p:attrName>
                                        </p:attrNameLst>
                                      </p:cBhvr>
                                      <p:tavLst>
                                        <p:tav tm="0">
                                          <p:val>
                                            <p:strVal val="#ppt_x"/>
                                          </p:val>
                                        </p:tav>
                                        <p:tav tm="100000">
                                          <p:val>
                                            <p:strVal val="#ppt_x"/>
                                          </p:val>
                                        </p:tav>
                                      </p:tavLst>
                                    </p:anim>
                                    <p:anim calcmode="lin" valueType="num">
                                      <p:cBhvr>
                                        <p:cTn id="23" dur="1500" fill="hold"/>
                                        <p:tgtEl>
                                          <p:spTgt spid="10"/>
                                        </p:tgtEl>
                                        <p:attrNameLst>
                                          <p:attrName>ppt_y</p:attrName>
                                        </p:attrNameLst>
                                      </p:cBhvr>
                                      <p:tavLst>
                                        <p:tav tm="0">
                                          <p:val>
                                            <p:strVal val="#ppt_y-.1"/>
                                          </p:val>
                                        </p:tav>
                                        <p:tav tm="100000">
                                          <p:val>
                                            <p:strVal val="#ppt_y"/>
                                          </p:val>
                                        </p:tav>
                                      </p:tavLst>
                                    </p:anim>
                                  </p:childTnLst>
                                </p:cTn>
                              </p:par>
                            </p:childTnLst>
                          </p:cTn>
                        </p:par>
                        <p:par>
                          <p:cTn id="24" fill="hold">
                            <p:stCondLst>
                              <p:cond delay="10000"/>
                            </p:stCondLst>
                            <p:childTnLst>
                              <p:par>
                                <p:cTn id="25" presetID="53" presetClass="entr" presetSubtype="16" fill="hold" grpId="0" nodeType="afterEffect">
                                  <p:stCondLst>
                                    <p:cond delay="500"/>
                                  </p:stCondLst>
                                  <p:childTnLst>
                                    <p:set>
                                      <p:cBhvr>
                                        <p:cTn id="26" dur="1" fill="hold">
                                          <p:stCondLst>
                                            <p:cond delay="0"/>
                                          </p:stCondLst>
                                        </p:cTn>
                                        <p:tgtEl>
                                          <p:spTgt spid="13"/>
                                        </p:tgtEl>
                                        <p:attrNameLst>
                                          <p:attrName>style.visibility</p:attrName>
                                        </p:attrNameLst>
                                      </p:cBhvr>
                                      <p:to>
                                        <p:strVal val="visible"/>
                                      </p:to>
                                    </p:set>
                                    <p:anim calcmode="lin" valueType="num">
                                      <p:cBhvr>
                                        <p:cTn id="27" dur="1500" fill="hold"/>
                                        <p:tgtEl>
                                          <p:spTgt spid="13"/>
                                        </p:tgtEl>
                                        <p:attrNameLst>
                                          <p:attrName>ppt_w</p:attrName>
                                        </p:attrNameLst>
                                      </p:cBhvr>
                                      <p:tavLst>
                                        <p:tav tm="0">
                                          <p:val>
                                            <p:fltVal val="0"/>
                                          </p:val>
                                        </p:tav>
                                        <p:tav tm="100000">
                                          <p:val>
                                            <p:strVal val="#ppt_w"/>
                                          </p:val>
                                        </p:tav>
                                      </p:tavLst>
                                    </p:anim>
                                    <p:anim calcmode="lin" valueType="num">
                                      <p:cBhvr>
                                        <p:cTn id="28" dur="1500" fill="hold"/>
                                        <p:tgtEl>
                                          <p:spTgt spid="13"/>
                                        </p:tgtEl>
                                        <p:attrNameLst>
                                          <p:attrName>ppt_h</p:attrName>
                                        </p:attrNameLst>
                                      </p:cBhvr>
                                      <p:tavLst>
                                        <p:tav tm="0">
                                          <p:val>
                                            <p:fltVal val="0"/>
                                          </p:val>
                                        </p:tav>
                                        <p:tav tm="100000">
                                          <p:val>
                                            <p:strVal val="#ppt_h"/>
                                          </p:val>
                                        </p:tav>
                                      </p:tavLst>
                                    </p:anim>
                                    <p:animEffect transition="in" filter="fade">
                                      <p:cBhvr>
                                        <p:cTn id="29" dur="1500"/>
                                        <p:tgtEl>
                                          <p:spTgt spid="13"/>
                                        </p:tgtEl>
                                      </p:cBhvr>
                                    </p:animEffect>
                                  </p:childTnLst>
                                </p:cTn>
                              </p:par>
                            </p:childTnLst>
                          </p:cTn>
                        </p:par>
                        <p:par>
                          <p:cTn id="30" fill="hold">
                            <p:stCondLst>
                              <p:cond delay="12000"/>
                            </p:stCondLst>
                            <p:childTnLst>
                              <p:par>
                                <p:cTn id="31" presetID="53" presetClass="entr" presetSubtype="528" fill="hold" grpId="0" nodeType="afterEffect">
                                  <p:stCondLst>
                                    <p:cond delay="500"/>
                                  </p:stCondLst>
                                  <p:childTnLst>
                                    <p:set>
                                      <p:cBhvr>
                                        <p:cTn id="32" dur="1" fill="hold">
                                          <p:stCondLst>
                                            <p:cond delay="0"/>
                                          </p:stCondLst>
                                        </p:cTn>
                                        <p:tgtEl>
                                          <p:spTgt spid="11"/>
                                        </p:tgtEl>
                                        <p:attrNameLst>
                                          <p:attrName>style.visibility</p:attrName>
                                        </p:attrNameLst>
                                      </p:cBhvr>
                                      <p:to>
                                        <p:strVal val="visible"/>
                                      </p:to>
                                    </p:set>
                                    <p:anim calcmode="lin" valueType="num">
                                      <p:cBhvr>
                                        <p:cTn id="33" dur="2500" fill="hold"/>
                                        <p:tgtEl>
                                          <p:spTgt spid="11"/>
                                        </p:tgtEl>
                                        <p:attrNameLst>
                                          <p:attrName>ppt_w</p:attrName>
                                        </p:attrNameLst>
                                      </p:cBhvr>
                                      <p:tavLst>
                                        <p:tav tm="0">
                                          <p:val>
                                            <p:fltVal val="0"/>
                                          </p:val>
                                        </p:tav>
                                        <p:tav tm="100000">
                                          <p:val>
                                            <p:strVal val="#ppt_w"/>
                                          </p:val>
                                        </p:tav>
                                      </p:tavLst>
                                    </p:anim>
                                    <p:anim calcmode="lin" valueType="num">
                                      <p:cBhvr>
                                        <p:cTn id="34" dur="2500" fill="hold"/>
                                        <p:tgtEl>
                                          <p:spTgt spid="11"/>
                                        </p:tgtEl>
                                        <p:attrNameLst>
                                          <p:attrName>ppt_h</p:attrName>
                                        </p:attrNameLst>
                                      </p:cBhvr>
                                      <p:tavLst>
                                        <p:tav tm="0">
                                          <p:val>
                                            <p:fltVal val="0"/>
                                          </p:val>
                                        </p:tav>
                                        <p:tav tm="100000">
                                          <p:val>
                                            <p:strVal val="#ppt_h"/>
                                          </p:val>
                                        </p:tav>
                                      </p:tavLst>
                                    </p:anim>
                                    <p:animEffect transition="in" filter="fade">
                                      <p:cBhvr>
                                        <p:cTn id="35" dur="2500"/>
                                        <p:tgtEl>
                                          <p:spTgt spid="11"/>
                                        </p:tgtEl>
                                      </p:cBhvr>
                                    </p:animEffect>
                                    <p:anim calcmode="lin" valueType="num">
                                      <p:cBhvr>
                                        <p:cTn id="36" dur="2500" fill="hold"/>
                                        <p:tgtEl>
                                          <p:spTgt spid="11"/>
                                        </p:tgtEl>
                                        <p:attrNameLst>
                                          <p:attrName>ppt_x</p:attrName>
                                        </p:attrNameLst>
                                      </p:cBhvr>
                                      <p:tavLst>
                                        <p:tav tm="0">
                                          <p:val>
                                            <p:fltVal val="0.5"/>
                                          </p:val>
                                        </p:tav>
                                        <p:tav tm="100000">
                                          <p:val>
                                            <p:strVal val="#ppt_x"/>
                                          </p:val>
                                        </p:tav>
                                      </p:tavLst>
                                    </p:anim>
                                    <p:anim calcmode="lin" valueType="num">
                                      <p:cBhvr>
                                        <p:cTn id="37" dur="2500" fill="hold"/>
                                        <p:tgtEl>
                                          <p:spTgt spid="11"/>
                                        </p:tgtEl>
                                        <p:attrNameLst>
                                          <p:attrName>ppt_y</p:attrName>
                                        </p:attrNameLst>
                                      </p:cBhvr>
                                      <p:tavLst>
                                        <p:tav tm="0">
                                          <p:val>
                                            <p:fltVal val="0.5"/>
                                          </p:val>
                                        </p:tav>
                                        <p:tav tm="100000">
                                          <p:val>
                                            <p:strVal val="#ppt_y"/>
                                          </p:val>
                                        </p:tav>
                                      </p:tavLst>
                                    </p:anim>
                                  </p:childTnLst>
                                </p:cTn>
                              </p:par>
                            </p:childTnLst>
                          </p:cTn>
                        </p:par>
                        <p:par>
                          <p:cTn id="38" fill="hold">
                            <p:stCondLst>
                              <p:cond delay="15000"/>
                            </p:stCondLst>
                            <p:childTnLst>
                              <p:par>
                                <p:cTn id="39" presetID="42" presetClass="entr" presetSubtype="0" fill="hold" grpId="1" nodeType="afterEffect">
                                  <p:stCondLst>
                                    <p:cond delay="500"/>
                                  </p:stCondLst>
                                  <p:iterate type="lt">
                                    <p:tmPct val="0"/>
                                  </p:iterate>
                                  <p:childTnLst>
                                    <p:set>
                                      <p:cBhvr>
                                        <p:cTn id="40" dur="1" fill="hold">
                                          <p:stCondLst>
                                            <p:cond delay="0"/>
                                          </p:stCondLst>
                                        </p:cTn>
                                        <p:tgtEl>
                                          <p:spTgt spid="12"/>
                                        </p:tgtEl>
                                        <p:attrNameLst>
                                          <p:attrName>style.visibility</p:attrName>
                                        </p:attrNameLst>
                                      </p:cBhvr>
                                      <p:to>
                                        <p:strVal val="visible"/>
                                      </p:to>
                                    </p:set>
                                    <p:animEffect transition="in" filter="fade">
                                      <p:cBhvr>
                                        <p:cTn id="41" dur="1500"/>
                                        <p:tgtEl>
                                          <p:spTgt spid="12"/>
                                        </p:tgtEl>
                                      </p:cBhvr>
                                    </p:animEffect>
                                    <p:anim calcmode="lin" valueType="num">
                                      <p:cBhvr>
                                        <p:cTn id="42" dur="1500" fill="hold"/>
                                        <p:tgtEl>
                                          <p:spTgt spid="12"/>
                                        </p:tgtEl>
                                        <p:attrNameLst>
                                          <p:attrName>ppt_x</p:attrName>
                                        </p:attrNameLst>
                                      </p:cBhvr>
                                      <p:tavLst>
                                        <p:tav tm="0">
                                          <p:val>
                                            <p:strVal val="#ppt_x"/>
                                          </p:val>
                                        </p:tav>
                                        <p:tav tm="100000">
                                          <p:val>
                                            <p:strVal val="#ppt_x"/>
                                          </p:val>
                                        </p:tav>
                                      </p:tavLst>
                                    </p:anim>
                                    <p:anim calcmode="lin" valueType="num">
                                      <p:cBhvr>
                                        <p:cTn id="43" dur="1500" fill="hold"/>
                                        <p:tgtEl>
                                          <p:spTgt spid="12"/>
                                        </p:tgtEl>
                                        <p:attrNameLst>
                                          <p:attrName>ppt_y</p:attrName>
                                        </p:attrNameLst>
                                      </p:cBhvr>
                                      <p:tavLst>
                                        <p:tav tm="0">
                                          <p:val>
                                            <p:strVal val="#ppt_y+.1"/>
                                          </p:val>
                                        </p:tav>
                                        <p:tav tm="100000">
                                          <p:val>
                                            <p:strVal val="#ppt_y"/>
                                          </p:val>
                                        </p:tav>
                                      </p:tavLst>
                                    </p:anim>
                                  </p:childTnLst>
                                </p:cTn>
                              </p:par>
                            </p:childTnLst>
                          </p:cTn>
                        </p:par>
                        <p:par>
                          <p:cTn id="44" fill="hold">
                            <p:stCondLst>
                              <p:cond delay="17000"/>
                            </p:stCondLst>
                            <p:childTnLst>
                              <p:par>
                                <p:cTn id="45" presetID="34" presetClass="emph" presetSubtype="0" fill="hold" grpId="0" nodeType="afterEffect">
                                  <p:stCondLst>
                                    <p:cond delay="500"/>
                                  </p:stCondLst>
                                  <p:iterate type="lt">
                                    <p:tmPct val="10000"/>
                                  </p:iterate>
                                  <p:childTnLst>
                                    <p:animMotion origin="layout" path="M -1.66667E-6 1.48148E-6 L 0.00534 -0.01644 " pathEditMode="relative" rAng="0" ptsTypes="AA">
                                      <p:cBhvr>
                                        <p:cTn id="46" dur="500" accel="50000" decel="50000" autoRev="1" fill="hold">
                                          <p:stCondLst>
                                            <p:cond delay="0"/>
                                          </p:stCondLst>
                                        </p:cTn>
                                        <p:tgtEl>
                                          <p:spTgt spid="12"/>
                                        </p:tgtEl>
                                        <p:attrNameLst>
                                          <p:attrName>ppt_x</p:attrName>
                                          <p:attrName>ppt_y</p:attrName>
                                        </p:attrNameLst>
                                      </p:cBhvr>
                                      <p:rCtr x="26000" y="-83300"/>
                                    </p:animMotion>
                                    <p:animRot by="1500000">
                                      <p:cBhvr>
                                        <p:cTn id="47" dur="250" fill="hold">
                                          <p:stCondLst>
                                            <p:cond delay="0"/>
                                          </p:stCondLst>
                                        </p:cTn>
                                        <p:tgtEl>
                                          <p:spTgt spid="12"/>
                                        </p:tgtEl>
                                        <p:attrNameLst>
                                          <p:attrName>r</p:attrName>
                                        </p:attrNameLst>
                                      </p:cBhvr>
                                    </p:animRot>
                                    <p:animRot by="-1500000">
                                      <p:cBhvr>
                                        <p:cTn id="48" dur="250" fill="hold">
                                          <p:stCondLst>
                                            <p:cond delay="250"/>
                                          </p:stCondLst>
                                        </p:cTn>
                                        <p:tgtEl>
                                          <p:spTgt spid="12"/>
                                        </p:tgtEl>
                                        <p:attrNameLst>
                                          <p:attrName>r</p:attrName>
                                        </p:attrNameLst>
                                      </p:cBhvr>
                                    </p:animRot>
                                    <p:animRot by="-1500000">
                                      <p:cBhvr>
                                        <p:cTn id="49" dur="250" fill="hold">
                                          <p:stCondLst>
                                            <p:cond delay="500"/>
                                          </p:stCondLst>
                                        </p:cTn>
                                        <p:tgtEl>
                                          <p:spTgt spid="12"/>
                                        </p:tgtEl>
                                        <p:attrNameLst>
                                          <p:attrName>r</p:attrName>
                                        </p:attrNameLst>
                                      </p:cBhvr>
                                    </p:animRot>
                                    <p:animRot by="1500000">
                                      <p:cBhvr>
                                        <p:cTn id="50" dur="250" fill="hold">
                                          <p:stCondLst>
                                            <p:cond delay="75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 grpId="0"/>
      <p:bldP spid="10" grpId="0"/>
      <p:bldP spid="11" grpId="0"/>
      <p:bldP spid="12" grpId="0"/>
      <p:bldP spid="12" grpId="1"/>
      <p:bldP spid="1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sp>
        <p:nvSpPr>
          <p:cNvPr id="82947" name="Rectangle 5">
            <a:extLst>
              <a:ext uri="{FF2B5EF4-FFF2-40B4-BE49-F238E27FC236}">
                <a16:creationId xmlns:a16="http://schemas.microsoft.com/office/drawing/2014/main" id="{21BFC997-EB8B-4C74-ADEB-0ED3FF576288}"/>
              </a:ext>
            </a:extLst>
          </p:cNvPr>
          <p:cNvSpPr>
            <a:spLocks noChangeArrowheads="1"/>
          </p:cNvSpPr>
          <p:nvPr/>
        </p:nvSpPr>
        <p:spPr bwMode="auto">
          <a:xfrm>
            <a:off x="1" y="1829034"/>
            <a:ext cx="12192000" cy="5028876"/>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a:extLst>
              <a:ext uri="{FF2B5EF4-FFF2-40B4-BE49-F238E27FC236}">
                <a16:creationId xmlns:a16="http://schemas.microsoft.com/office/drawing/2014/main" id="{3D7F23E1-6E88-4F8A-9D9E-D192894DB8B1}"/>
              </a:ext>
            </a:extLst>
          </p:cNvPr>
          <p:cNvSpPr/>
          <p:nvPr/>
        </p:nvSpPr>
        <p:spPr>
          <a:xfrm>
            <a:off x="9087001" y="5439447"/>
            <a:ext cx="2088397" cy="580827"/>
          </a:xfrm>
          <a:prstGeom prst="rect">
            <a:avLst/>
          </a:prstGeom>
          <a:noFill/>
        </p:spPr>
        <p:txBody>
          <a:bodyPr lIns="91336" tIns="45670" rIns="91336" bIns="4567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3490">
              <a:defRPr/>
            </a:pPr>
            <a:r>
              <a:rPr lang="sk-SK" sz="3175" b="1" spc="50">
                <a:ln w="11430"/>
                <a:solidFill>
                  <a:srgbClr val="0033CC"/>
                </a:solidFill>
                <a:effectLst>
                  <a:outerShdw blurRad="76200" dist="50800" dir="5400000" algn="tl" rotWithShape="0">
                    <a:srgbClr val="000000">
                      <a:alpha val="65000"/>
                    </a:srgbClr>
                  </a:outerShdw>
                </a:effectLst>
                <a:latin typeface="Castanet" pitchFamily="2" charset="0"/>
                <a:ea typeface="MS Gothic" panose="020B0609070205080204" pitchFamily="49" charset="-128"/>
                <a:cs typeface="Arial"/>
              </a:rPr>
              <a:t>F I N</a:t>
            </a:r>
          </a:p>
        </p:txBody>
      </p:sp>
      <p:sp>
        <p:nvSpPr>
          <p:cNvPr id="19" name="Ovál">
            <a:extLst>
              <a:ext uri="{FF2B5EF4-FFF2-40B4-BE49-F238E27FC236}">
                <a16:creationId xmlns:a16="http://schemas.microsoft.com/office/drawing/2014/main" id="{F5914AEA-BD40-4A3B-B139-4556BFE24B08}"/>
              </a:ext>
            </a:extLst>
          </p:cNvPr>
          <p:cNvSpPr/>
          <p:nvPr/>
        </p:nvSpPr>
        <p:spPr>
          <a:xfrm>
            <a:off x="8818069" y="5315637"/>
            <a:ext cx="2626767" cy="832386"/>
          </a:xfrm>
          <a:prstGeom prst="ellipse">
            <a:avLst/>
          </a:prstGeom>
          <a:noFill/>
          <a:ln w="25400" cap="flat" cmpd="sng" algn="ctr">
            <a:solidFill>
              <a:srgbClr val="1F497D">
                <a:lumMod val="40000"/>
                <a:lumOff val="60000"/>
              </a:srgbClr>
            </a:solidFill>
            <a:prstDash val="solid"/>
          </a:ln>
          <a:effectLst/>
        </p:spPr>
        <p:txBody>
          <a:bodyPr lIns="91336" tIns="45670" rIns="91336" bIns="45670" anchor="ctr"/>
          <a:lstStyle/>
          <a:p>
            <a:pPr algn="ctr" defTabSz="913490">
              <a:defRPr/>
            </a:pPr>
            <a:endParaRPr lang="sk-SK" sz="1814" kern="0">
              <a:solidFill>
                <a:prstClr val="white"/>
              </a:solidFill>
              <a:latin typeface="Calibri"/>
              <a:ea typeface="MS Gothic" panose="020B0609070205080204" pitchFamily="49" charset="-128"/>
              <a:cs typeface="Arial"/>
            </a:endParaRPr>
          </a:p>
        </p:txBody>
      </p:sp>
      <p:sp>
        <p:nvSpPr>
          <p:cNvPr id="20" name="Ukončenie">
            <a:hlinkClick r:id="" action="ppaction://hlinkshowjump?jump=endshow" highlightClick="1"/>
            <a:extLst>
              <a:ext uri="{FF2B5EF4-FFF2-40B4-BE49-F238E27FC236}">
                <a16:creationId xmlns:a16="http://schemas.microsoft.com/office/drawing/2014/main" id="{EF18DFF2-6713-4D9E-805D-6FC25A8A6319}"/>
              </a:ext>
            </a:extLst>
          </p:cNvPr>
          <p:cNvSpPr/>
          <p:nvPr/>
        </p:nvSpPr>
        <p:spPr>
          <a:xfrm>
            <a:off x="8701422" y="5155782"/>
            <a:ext cx="2860065" cy="1152091"/>
          </a:xfrm>
          <a:prstGeom prst="actionButtonBlank">
            <a:avLst/>
          </a:prstGeom>
          <a:noFill/>
          <a:ln w="25400" cap="flat" cmpd="sng" algn="ctr">
            <a:noFill/>
            <a:prstDash val="solid"/>
          </a:ln>
          <a:effectLst/>
        </p:spPr>
        <p:txBody>
          <a:bodyPr lIns="91336" tIns="45670" rIns="91336" bIns="45670" anchor="ctr"/>
          <a:lstStyle/>
          <a:p>
            <a:pPr algn="ctr" defTabSz="913490">
              <a:defRPr/>
            </a:pPr>
            <a:endParaRPr lang="sk-SK" sz="1814" kern="0">
              <a:solidFill>
                <a:prstClr val="white"/>
              </a:solidFill>
              <a:latin typeface="Calibri"/>
              <a:ea typeface="MS Gothic" panose="020B0609070205080204" pitchFamily="49" charset="-128"/>
              <a:cs typeface="Arial"/>
            </a:endParaRPr>
          </a:p>
        </p:txBody>
      </p:sp>
      <p:pic>
        <p:nvPicPr>
          <p:cNvPr id="17" name="Frame" hidden="1">
            <a:extLst>
              <a:ext uri="{FF2B5EF4-FFF2-40B4-BE49-F238E27FC236}">
                <a16:creationId xmlns:a16="http://schemas.microsoft.com/office/drawing/2014/main" id="{788CB7FB-B48D-4930-9AEA-7C9DD91A772F}"/>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00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1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000" fill="hold"/>
                                        <p:tgtEl>
                                          <p:spTgt spid="16"/>
                                        </p:tgtEl>
                                        <p:attrNameLst>
                                          <p:attrName>ppt_w</p:attrName>
                                        </p:attrNameLst>
                                      </p:cBhvr>
                                      <p:tavLst>
                                        <p:tav tm="0">
                                          <p:val>
                                            <p:fltVal val="0"/>
                                          </p:val>
                                        </p:tav>
                                        <p:tav tm="100000">
                                          <p:val>
                                            <p:strVal val="#ppt_w"/>
                                          </p:val>
                                        </p:tav>
                                      </p:tavLst>
                                    </p:anim>
                                    <p:anim calcmode="lin" valueType="num">
                                      <p:cBhvr>
                                        <p:cTn id="12" dur="1000" fill="hold"/>
                                        <p:tgtEl>
                                          <p:spTgt spid="16"/>
                                        </p:tgtEl>
                                        <p:attrNameLst>
                                          <p:attrName>ppt_h</p:attrName>
                                        </p:attrNameLst>
                                      </p:cBhvr>
                                      <p:tavLst>
                                        <p:tav tm="0">
                                          <p:val>
                                            <p:fltVal val="0"/>
                                          </p:val>
                                        </p:tav>
                                        <p:tav tm="100000">
                                          <p:val>
                                            <p:strVal val="#ppt_h"/>
                                          </p:val>
                                        </p:tav>
                                      </p:tavLst>
                                    </p:anim>
                                  </p:childTnLst>
                                </p:cTn>
                              </p:par>
                              <p:par>
                                <p:cTn id="13" presetID="10" presetClass="entr" presetSubtype="0" fill="hold" grpId="0" nodeType="withEffect" nodePh="1">
                                  <p:stCondLst>
                                    <p:cond delay="500"/>
                                  </p:stCondLst>
                                  <p:endCondLst>
                                    <p:cond evt="begin" delay="0">
                                      <p:tn val="13"/>
                                    </p:cond>
                                  </p:end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528</Words>
  <Application>Microsoft Office PowerPoint</Application>
  <PresentationFormat>Širokouhlá</PresentationFormat>
  <Paragraphs>99</Paragraphs>
  <Slides>44</Slides>
  <Notes>0</Notes>
  <HiddenSlides>0</HiddenSlides>
  <MMClips>0</MMClips>
  <ScaleCrop>false</ScaleCrop>
  <HeadingPairs>
    <vt:vector size="6" baseType="variant">
      <vt:variant>
        <vt:lpstr>Použité písma</vt:lpstr>
      </vt:variant>
      <vt:variant>
        <vt:i4>10</vt:i4>
      </vt:variant>
      <vt:variant>
        <vt:lpstr>Motív</vt:lpstr>
      </vt:variant>
      <vt:variant>
        <vt:i4>2</vt:i4>
      </vt:variant>
      <vt:variant>
        <vt:lpstr>Nadpisy snímok</vt:lpstr>
      </vt:variant>
      <vt:variant>
        <vt:i4>44</vt:i4>
      </vt:variant>
    </vt:vector>
  </HeadingPairs>
  <TitlesOfParts>
    <vt:vector size="56" baseType="lpstr">
      <vt:lpstr>Brooklyn CE</vt:lpstr>
      <vt:lpstr>Kristen ITC</vt:lpstr>
      <vt:lpstr>Castanet</vt:lpstr>
      <vt:lpstr>Arial</vt:lpstr>
      <vt:lpstr>Calibri Light</vt:lpstr>
      <vt:lpstr>Nadianne</vt:lpstr>
      <vt:lpstr>Wingdings</vt:lpstr>
      <vt:lpstr>Arabia CE</vt:lpstr>
      <vt:lpstr>Calibri</vt:lpstr>
      <vt:lpstr>EucrosiaUPC</vt:lpstr>
      <vt:lpstr>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1</cp:revision>
  <dcterms:created xsi:type="dcterms:W3CDTF">2019-04-16T11:17:32Z</dcterms:created>
  <dcterms:modified xsi:type="dcterms:W3CDTF">2019-04-21T14:39:15Z</dcterms:modified>
</cp:coreProperties>
</file>