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7" r:id="rId5"/>
    <p:sldId id="278" r:id="rId6"/>
    <p:sldId id="258" r:id="rId7"/>
    <p:sldId id="259" r:id="rId8"/>
    <p:sldId id="260" r:id="rId9"/>
    <p:sldId id="262" r:id="rId10"/>
    <p:sldId id="261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80" r:id="rId2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szZaazj1L9koI26aQKGew==" hashData="7O0XfulEz7l33pDmI9gcp1krmq+TtDLsdOyBkcue9aj9JCcWQ27d/Eeh7hAlgZcxqTg2Yb+PvOpYO7xC6FCZU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659" autoAdjust="0"/>
    <p:restoredTop sz="92643" autoAdjust="0"/>
  </p:normalViewPr>
  <p:slideViewPr>
    <p:cSldViewPr snapToGrid="0">
      <p:cViewPr varScale="1">
        <p:scale>
          <a:sx n="49" d="100"/>
          <a:sy n="49" d="100"/>
        </p:scale>
        <p:origin x="71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3FD60-10E3-4BD8-BD87-7FF0F0BE0A66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4F58A-8678-4412-B37A-016ED118B7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625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3FD60-10E3-4BD8-BD87-7FF0F0BE0A66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4F58A-8678-4412-B37A-016ED118B7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551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3FD60-10E3-4BD8-BD87-7FF0F0BE0A66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4F58A-8678-4412-B37A-016ED118B7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805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3FD60-10E3-4BD8-BD87-7FF0F0BE0A66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4F58A-8678-4412-B37A-016ED118B7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806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3FD60-10E3-4BD8-BD87-7FF0F0BE0A66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4F58A-8678-4412-B37A-016ED118B7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935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3FD60-10E3-4BD8-BD87-7FF0F0BE0A66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4F58A-8678-4412-B37A-016ED118B7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146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3FD60-10E3-4BD8-BD87-7FF0F0BE0A66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4F58A-8678-4412-B37A-016ED118B7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513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3FD60-10E3-4BD8-BD87-7FF0F0BE0A66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4F58A-8678-4412-B37A-016ED118B7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532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3FD60-10E3-4BD8-BD87-7FF0F0BE0A66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4F58A-8678-4412-B37A-016ED118B7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790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3FD60-10E3-4BD8-BD87-7FF0F0BE0A66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4F58A-8678-4412-B37A-016ED118B7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796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3FD60-10E3-4BD8-BD87-7FF0F0BE0A66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4F58A-8678-4412-B37A-016ED118B7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017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883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3FD60-10E3-4BD8-BD87-7FF0F0BE0A66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4F58A-8678-4412-B37A-016ED118B77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0914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5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jpg"/><Relationship Id="rId2" Type="http://schemas.openxmlformats.org/officeDocument/2006/relationships/image" Target="../media/image2.png"/><Relationship Id="rId16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19" Type="http://schemas.openxmlformats.org/officeDocument/2006/relationships/image" Target="../media/image19.jp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778000" y="1402080"/>
            <a:ext cx="8727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Museo de la Biblia</a:t>
            </a:r>
            <a:endParaRPr lang="es-ES" sz="24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203294" y="3945374"/>
            <a:ext cx="562044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>
                <a:latin typeface="Algerian" panose="04020705040A02060702" pitchFamily="82" charset="0"/>
                <a:cs typeface="Adobe Hebrew" panose="02040503050201020203" pitchFamily="18" charset="-79"/>
              </a:rPr>
              <a:t>Museo de la </a:t>
            </a:r>
            <a:r>
              <a:rPr lang="es-ES" sz="4400" b="1" dirty="0" smtClean="0">
                <a:latin typeface="Algerian" panose="04020705040A02060702" pitchFamily="82" charset="0"/>
                <a:cs typeface="Adobe Hebrew" panose="02040503050201020203" pitchFamily="18" charset="-79"/>
              </a:rPr>
              <a:t>Biblia</a:t>
            </a:r>
          </a:p>
          <a:p>
            <a:pPr algn="ctr"/>
            <a:r>
              <a:rPr lang="es-ES" sz="4400" b="1" dirty="0" smtClean="0">
                <a:latin typeface="Algerian" panose="04020705040A02060702" pitchFamily="82" charset="0"/>
                <a:cs typeface="Adobe Hebrew" panose="02040503050201020203" pitchFamily="18" charset="-79"/>
              </a:rPr>
              <a:t>Washington DC.</a:t>
            </a:r>
            <a:endParaRPr lang="es-ES" sz="4400" b="1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830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 loop="1">
            <p:snd r:embed="rId2" name="Meditation from thais Jules Massenet  Gheorghe Zamfir.wav"/>
          </p:stSnd>
        </p:sndAc>
      </p:transition>
    </mc:Choice>
    <mc:Fallback xmlns="">
      <p:transition spd="slow">
        <p:fade/>
        <p:sndAc>
          <p:stSnd loop="1">
            <p:snd r:embed="rId4" name="Meditation from thais Jules Massenet  Gheorghe Zamfi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824" y="2249214"/>
            <a:ext cx="2729992" cy="285618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126" y="395650"/>
            <a:ext cx="1752600" cy="260985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664" y="2337950"/>
            <a:ext cx="2656523" cy="15994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980" y="5124450"/>
            <a:ext cx="2609850" cy="17335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495" y="4343400"/>
            <a:ext cx="1838325" cy="249555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54359">
            <a:off x="6914080" y="2868112"/>
            <a:ext cx="2562225" cy="17811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594" y="562329"/>
            <a:ext cx="2473165" cy="2457387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59308">
            <a:off x="2165383" y="343311"/>
            <a:ext cx="2143125" cy="214312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0" y="-4720"/>
            <a:ext cx="3860800" cy="1827426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2503" y="4599327"/>
            <a:ext cx="1934992" cy="223525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315" y="4516633"/>
            <a:ext cx="1988554" cy="261233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4" y="5112509"/>
            <a:ext cx="2543175" cy="180022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2" y="3157289"/>
            <a:ext cx="2896742" cy="214312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33" y="1062996"/>
            <a:ext cx="2486025" cy="183832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645" y="2696831"/>
            <a:ext cx="2562225" cy="178117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591" y="1811665"/>
            <a:ext cx="2828925" cy="161925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46570">
            <a:off x="9539314" y="3212514"/>
            <a:ext cx="1957186" cy="2593732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353" y="4430486"/>
            <a:ext cx="1608896" cy="241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80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74724" y="1055132"/>
            <a:ext cx="10858146" cy="4893647"/>
          </a:xfrm>
          <a:prstGeom prst="rect">
            <a:avLst/>
          </a:pr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 inauguración del esperado Museo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de la Biblia en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Washington ,</a:t>
            </a:r>
          </a:p>
          <a:p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iene toda una historia detrás.</a:t>
            </a:r>
          </a:p>
          <a:p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 creador, Steve Green, ya era conocido por cerrar sus negocios los domingos, hacer campañas en contra del control de la natalidad, y hacer grandes donaciones a organizaciones religiosas.</a:t>
            </a:r>
          </a:p>
          <a:p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Pero encontró en la colección de objetos bíblicos una nueva manera de manifestar su </a:t>
            </a:r>
            <a:r>
              <a:rPr lang="es-E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fé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 miras a construir algún día un museo.</a:t>
            </a:r>
          </a:p>
          <a:p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Ese día llegó, ya está todo listo.</a:t>
            </a:r>
          </a:p>
          <a:p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El Museo de la Biblia en Washington tiene casi 40.000  metros cuadrados de superficie y está a tres cuadras del Congreso.</a:t>
            </a:r>
          </a:p>
          <a:p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 verán numerosos objetos bíblicos propiedad de su familia y un “paisaje sonoro” de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las diez plagas bíblicas, acompañado por humo y una luz roja brillante que simboliza el Nilo lleno de sangre.</a:t>
            </a:r>
          </a:p>
        </p:txBody>
      </p:sp>
      <p:sp>
        <p:nvSpPr>
          <p:cNvPr id="4" name="CuadroTexto 3"/>
          <p:cNvSpPr txBox="1"/>
          <p:nvPr/>
        </p:nvSpPr>
        <p:spPr>
          <a:xfrm flipH="1" flipV="1">
            <a:off x="1453814" y="685800"/>
            <a:ext cx="9907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459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85770" y="2208323"/>
            <a:ext cx="9004151" cy="3108543"/>
          </a:xfrm>
          <a:prstGeom prst="rect">
            <a:avLst/>
          </a:pr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wrap="square">
            <a:spAutoFit/>
          </a:bodyPr>
          <a:lstStyle/>
          <a:p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uienes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visiten el museo podrán ver 1.150 artículos de la colección permanente del museo y otras 2.000 piezas más que están a préstamo de otras instituciones y colecciones. </a:t>
            </a:r>
            <a:endParaRPr lang="es-E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“Creo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que la gente va a venir y va a sorprenderse de lo mucho que este libro ha afectado sus vidas en formas que probablemente no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conocían“ dijo su creador.</a:t>
            </a:r>
            <a:endParaRPr lang="es-E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62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clickEffect">
                                  <p:stCondLst>
                                    <p:cond delay="1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5903893"/>
            <a:ext cx="12080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enormes </a:t>
            </a:r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portones de bronce con textos de la Biblia de </a:t>
            </a:r>
            <a:r>
              <a:rPr lang="es-ES" sz="2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Gutemberg</a:t>
            </a:r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que están a un costado del edificio, causan asombro</a:t>
            </a:r>
            <a:r>
              <a:rPr lang="es-ES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.. </a:t>
            </a:r>
            <a:endParaRPr lang="es-ES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2800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3818" cy="693151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5736337"/>
            <a:ext cx="121229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 un atrio curvado que imita la forma de un rollo y que permite ver el Domo y el Monumento a Washington.</a:t>
            </a:r>
            <a:endParaRPr lang="es-E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707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93600" cy="688515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416664" y="6028174"/>
            <a:ext cx="6326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 </a:t>
            </a:r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columnas de piedra de Jerusalén</a:t>
            </a:r>
          </a:p>
        </p:txBody>
      </p:sp>
    </p:spTree>
    <p:extLst>
      <p:ext uri="{BB962C8B-B14F-4D97-AF65-F5344CB8AC3E}">
        <p14:creationId xmlns:p14="http://schemas.microsoft.com/office/powerpoint/2010/main" val="1259272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640"/>
            <a:ext cx="12192000" cy="689864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4822353"/>
            <a:ext cx="120599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 un simulador de movimientos llamado "Las Revelaciones de Washington" que genera la sensación de estar volando sobre la capital del país para ver inscripciones y otras referencias a la Biblia en edificios y monumentos de toda la ciudad.</a:t>
            </a:r>
          </a:p>
        </p:txBody>
      </p:sp>
    </p:spTree>
    <p:extLst>
      <p:ext uri="{BB962C8B-B14F-4D97-AF65-F5344CB8AC3E}">
        <p14:creationId xmlns:p14="http://schemas.microsoft.com/office/powerpoint/2010/main" val="30468358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2813"/>
            <a:ext cx="12192000" cy="693081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5828715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posible interactuar </a:t>
            </a:r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artefactos y materiales relacionados con la Biblia</a:t>
            </a:r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endParaRPr lang="es-E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24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62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658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19175" y="4899005"/>
            <a:ext cx="101536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Estas colecciones permiten que el Museo de </a:t>
            </a:r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Biblia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transmita el impacto global y la convincente </a:t>
            </a:r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historia de la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Biblia de una manera única y poderos</a:t>
            </a:r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endParaRPr lang="es-E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41090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611120" y="5831840"/>
            <a:ext cx="7579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Toma días recorrerlo todo.</a:t>
            </a:r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985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548246" y="5903893"/>
            <a:ext cx="9601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 exhibirán piezas </a:t>
            </a:r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 colección de la familia como </a:t>
            </a:r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Rollos del Mar </a:t>
            </a:r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Muerto. </a:t>
            </a:r>
            <a:endParaRPr lang="es-E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60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6312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-71120" y="5473005"/>
            <a:ext cx="122631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sección dedicada a la influencia de la Biblia en nuestros días incluye exhibiciones alusivas a la esclavitud, la abolición de </a:t>
            </a:r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segregación racial y el movimiento por los derechos civiles.</a:t>
            </a:r>
            <a:endParaRPr lang="es-E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2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92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9864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" y="5710753"/>
            <a:ext cx="119481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colección permanente se enfoca en artículos bíblicos, manuscritos</a:t>
            </a:r>
            <a:r>
              <a:rPr lang="es-ES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8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biblias </a:t>
            </a:r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impresas y libros, y arte. </a:t>
            </a:r>
          </a:p>
        </p:txBody>
      </p:sp>
    </p:spTree>
    <p:extLst>
      <p:ext uri="{BB962C8B-B14F-4D97-AF65-F5344CB8AC3E}">
        <p14:creationId xmlns:p14="http://schemas.microsoft.com/office/powerpoint/2010/main" val="61030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26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87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714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5636512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 un despliegue de luces a lo largo del techo del salón de entrada. Los pisos son de mármol de Dinamarca y </a:t>
            </a:r>
            <a:r>
              <a:rPr lang="es-E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Túnez. </a:t>
            </a:r>
            <a:endParaRPr lang="es-E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783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544980" y="4032992"/>
            <a:ext cx="9875520" cy="2431435"/>
          </a:xfrm>
          <a:prstGeom prst="rect">
            <a:avLst/>
          </a:pr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atin typeface="Algerian" panose="04020705040A02060702" pitchFamily="82" charset="0"/>
              </a:rPr>
              <a:t>Museo de la biblia  - Washington dc.</a:t>
            </a:r>
          </a:p>
          <a:p>
            <a:r>
              <a:rPr lang="es-ES" sz="2800" dirty="0" smtClean="0">
                <a:latin typeface="Algerian" panose="04020705040A02060702" pitchFamily="82" charset="0"/>
              </a:rPr>
              <a:t>Imágenes y textos de la red.</a:t>
            </a:r>
          </a:p>
          <a:p>
            <a:r>
              <a:rPr lang="es-ES" sz="2800" dirty="0" smtClean="0">
                <a:latin typeface="Algerian" panose="04020705040A02060702" pitchFamily="82" charset="0"/>
              </a:rPr>
              <a:t>Música: Thais meditation – Jules Massenet por  </a:t>
            </a:r>
          </a:p>
          <a:p>
            <a:r>
              <a:rPr lang="es-ES" sz="2800" dirty="0">
                <a:latin typeface="Algerian" panose="04020705040A02060702" pitchFamily="82" charset="0"/>
              </a:rPr>
              <a:t> </a:t>
            </a:r>
            <a:r>
              <a:rPr lang="es-ES" sz="2800" dirty="0" smtClean="0">
                <a:latin typeface="Algerian" panose="04020705040A02060702" pitchFamily="82" charset="0"/>
              </a:rPr>
              <a:t>                 Gheorghe Zamfir.</a:t>
            </a:r>
          </a:p>
          <a:p>
            <a:r>
              <a:rPr lang="es-ES" sz="2800" dirty="0">
                <a:latin typeface="Algerian" panose="04020705040A02060702" pitchFamily="82" charset="0"/>
              </a:rPr>
              <a:t>Presentación</a:t>
            </a:r>
            <a:r>
              <a:rPr lang="es-ES" sz="2800" dirty="0" smtClean="0">
                <a:latin typeface="Algerian" panose="04020705040A02060702" pitchFamily="82" charset="0"/>
              </a:rPr>
              <a:t>:  Cholulita.</a:t>
            </a:r>
            <a:endParaRPr lang="es-ES" sz="28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47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495</Words>
  <Application>Microsoft Office PowerPoint</Application>
  <PresentationFormat>Panorámica</PresentationFormat>
  <Paragraphs>30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0" baseType="lpstr">
      <vt:lpstr>Adobe Hebrew</vt:lpstr>
      <vt:lpstr>Algerian</vt:lpstr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Nelide Venerucci</dc:creator>
  <cp:lastModifiedBy>Nelide Venerucci</cp:lastModifiedBy>
  <cp:revision>63</cp:revision>
  <dcterms:created xsi:type="dcterms:W3CDTF">2017-11-23T17:29:26Z</dcterms:created>
  <dcterms:modified xsi:type="dcterms:W3CDTF">2018-03-23T17:51:48Z</dcterms:modified>
</cp:coreProperties>
</file>