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CBRyi80sLOFOPcxhP8PLA==" hashData="Jl9uBd2HVtieB3wwFMTt9nJISKkslvgmJ3wPaPG3RxYSOsEvQBGNbfXWxjx+EoSwe4Ab58D/PeZ8UDKKcZfR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FFF000"/>
    <a:srgbClr val="FFF421"/>
    <a:srgbClr val="FEF200"/>
    <a:srgbClr val="C3361F"/>
    <a:srgbClr val="FF0066"/>
    <a:srgbClr val="1464F4"/>
    <a:srgbClr val="CEDC12"/>
    <a:srgbClr val="DD2B3C"/>
    <a:srgbClr val="0316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5003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15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4910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1693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929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6666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021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0054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3733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9376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84521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74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7E8F8-39E2-4498-B4E6-F7B3E97760F5}" type="datetimeFigureOut">
              <a:rPr lang="es-ES" smtClean="0"/>
              <a:t>30/09/2015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D0FC5-E41F-4BF2-959F-F2569309E3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440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3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8.gif"/><Relationship Id="rId7" Type="http://schemas.microsoft.com/office/2007/relationships/hdphoto" Target="../media/hdphoto2.wdp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emmav58.files.wordpress.com/2013/06/7-don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71918" y="320955"/>
            <a:ext cx="9144000" cy="1655762"/>
          </a:xfrm>
        </p:spPr>
        <p:txBody>
          <a:bodyPr>
            <a:normAutofit/>
          </a:bodyPr>
          <a:lstStyle/>
          <a:p>
            <a:r>
              <a:rPr lang="es-ES" sz="8800" b="1" dirty="0" smtClean="0">
                <a:solidFill>
                  <a:srgbClr val="FFC000"/>
                </a:solidFill>
                <a:effectLst>
                  <a:glow rad="228600">
                    <a:srgbClr val="041F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 7 Dones</a:t>
            </a:r>
          </a:p>
          <a:p>
            <a:endParaRPr lang="es-ES" sz="8800" dirty="0"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9588" y="4310535"/>
            <a:ext cx="1667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Sabiduría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000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893796" y="5032938"/>
            <a:ext cx="1949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Inteligencia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421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931024" y="5448872"/>
            <a:ext cx="1223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Consejo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000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656729" y="5639799"/>
            <a:ext cx="1483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Fortaleza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000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662582" y="5156048"/>
            <a:ext cx="12236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onotype Corsiva" panose="03010101010201010101" pitchFamily="66" charset="0"/>
              </a:rPr>
              <a:t>  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Ciencia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000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9085730" y="4984143"/>
            <a:ext cx="1223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Piedad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0094259" y="4139975"/>
            <a:ext cx="1223682" cy="693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FFF000"/>
                  </a:glow>
                </a:effectLst>
                <a:latin typeface="Monotype Corsiva" panose="03010101010201010101" pitchFamily="66" charset="0"/>
              </a:rPr>
              <a:t>Temor de Dios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FFF0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70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:sndAc>
          <p:stSnd>
            <p:snd r:embed="rId2" name="08_Es por tu gracia   - Jesús Adrián Romero 11.wav"/>
          </p:stSnd>
        </p:sndAc>
      </p:transition>
    </mc:Choice>
    <mc:Fallback xmlns="">
      <p:transition spd="slow" advTm="10000">
        <p:sndAc>
          <p:stSnd>
            <p:snd r:embed="rId4" name="08_Es por tu gracia   - Jesús Adrián Romero 1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ensajealosamigos.files.wordpress.com/2014/09/865a5-jesus2520ensenando.jpg?w=400&amp;h=3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522"/>
            <a:ext cx="10273553" cy="685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123830" y="839321"/>
            <a:ext cx="30681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PE" sz="3200" dirty="0" smtClean="0">
                <a:solidFill>
                  <a:srgbClr val="333333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PE" sz="3200" b="1" dirty="0" smtClean="0">
                <a:solidFill>
                  <a:srgbClr val="0070C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hace comprender la maravilla insondable de Dios y nos impulsa a buscarle sobre todas las cosas, en medio de nuestro trabajo y de nuestras obligaciones. </a:t>
            </a:r>
            <a:endParaRPr lang="es-ES" sz="3200" b="1" dirty="0">
              <a:solidFill>
                <a:srgbClr val="0070C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9123830" y="254546"/>
            <a:ext cx="26693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3200" b="1" dirty="0">
                <a:solidFill>
                  <a:srgbClr val="9933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 de sabiduría</a:t>
            </a:r>
            <a:endParaRPr lang="es-ES" sz="3200" dirty="0"/>
          </a:p>
        </p:txBody>
      </p:sp>
      <p:pic>
        <p:nvPicPr>
          <p:cNvPr id="1028" name="Picture 4" descr="http://www.conpoder.com/wp-content/uploads/2012/03/palom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76C7FE"/>
              </a:clrFrom>
              <a:clrTo>
                <a:srgbClr val="76C7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28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50063" y="4522"/>
            <a:ext cx="2495721" cy="254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CADO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6" t="19341" r="22081" b="22776"/>
          <a:stretch/>
        </p:blipFill>
        <p:spPr bwMode="auto">
          <a:xfrm>
            <a:off x="11201" y="1"/>
            <a:ext cx="598052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ECADO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6" t="19341" r="22081" b="22776"/>
          <a:stretch/>
        </p:blipFill>
        <p:spPr bwMode="auto">
          <a:xfrm flipH="1">
            <a:off x="5991724" y="1"/>
            <a:ext cx="61890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54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yetv0w.bay.livefilestore.com/y1pF8Hirmr6SLyU4W_RRFACfw9llBZciYW6ggspkhQv5BpSa5xDg5fY-BRiHOoBBsh7ylIk14w672SnNuYpU5gGb7tb4cqUMSYp/Almadeaventurero_1_Wisdo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6"/>
          <a:stretch/>
        </p:blipFill>
        <p:spPr bwMode="auto">
          <a:xfrm>
            <a:off x="-17929" y="-1"/>
            <a:ext cx="12209929" cy="695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rispy.blogspot.es/img/f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29" y="-2"/>
            <a:ext cx="6078071" cy="695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589057" y="4936195"/>
            <a:ext cx="5602942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PE" sz="3200" b="1" dirty="0" smtClean="0">
                <a:solidFill>
                  <a:srgbClr val="9933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           </a:t>
            </a:r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*Don de inteligencia</a:t>
            </a:r>
          </a:p>
          <a:p>
            <a:pPr>
              <a:lnSpc>
                <a:spcPts val="3000"/>
              </a:lnSpc>
            </a:pPr>
            <a:r>
              <a:rPr lang="es-PE" sz="3200" b="1" dirty="0" smtClean="0">
                <a:solidFill>
                  <a:srgbClr val="003366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</a:p>
          <a:p>
            <a:pPr>
              <a:lnSpc>
                <a:spcPts val="3000"/>
              </a:lnSpc>
            </a:pPr>
            <a:r>
              <a:rPr lang="es-PE" sz="3200" dirty="0" smtClean="0">
                <a:solidFill>
                  <a:srgbClr val="FFEEB9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Nos descubre con mayor claridad las riquezas de la fe. Acercándonos mas a Dios. </a:t>
            </a:r>
            <a:endParaRPr lang="es-ES" sz="3200" dirty="0">
              <a:solidFill>
                <a:srgbClr val="FFEEB9"/>
              </a:solidFill>
              <a:effectLst>
                <a:glow rad="228600">
                  <a:srgbClr val="042154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4" descr="http://crispy.blogspot.es/img/f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0142" y="-2"/>
            <a:ext cx="6113928" cy="695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416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eligionenlibertad.com/imagenes/fotosdeldia/16541_el_papa_francisco_confesando_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967"/>
            <a:ext cx="12192000" cy="692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77904" y="5245277"/>
            <a:ext cx="110041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solidFill>
                  <a:srgbClr val="00B0F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*Don de consejo</a:t>
            </a:r>
            <a:r>
              <a:rPr lang="es-PE" sz="32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0033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Nos señala los caminos de la santidad, el querer de Dios en nuestra vida diaria, nos anima a seguir la solución que más concuerda con la gloria de Dios y el bien de los demás.</a:t>
            </a:r>
            <a:r>
              <a:rPr lang="es-PE" sz="3200" b="1" dirty="0" smtClean="0">
                <a:solidFill>
                  <a:srgbClr val="92D050"/>
                </a:solidFill>
                <a:effectLst>
                  <a:glow rad="228600">
                    <a:srgbClr val="0033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br>
              <a:rPr lang="es-PE" sz="3200" b="1" dirty="0" smtClean="0">
                <a:solidFill>
                  <a:srgbClr val="92D050"/>
                </a:solidFill>
                <a:effectLst>
                  <a:glow rad="228600">
                    <a:srgbClr val="0033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3200" b="1" dirty="0">
              <a:solidFill>
                <a:srgbClr val="92D050"/>
              </a:solidFill>
              <a:effectLst>
                <a:glow rad="228600">
                  <a:srgbClr val="003366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30" name="Picture 6" descr="http://1.bp.blogspot.com/-8HsTQfSlTD8/TemQPjg0w9I/AAAAAAAAAnk/wA2ATeHIHWI/s640/Esp%25C3%25ADritu+Santo+-+Don+del+Consejo+-+7+dones+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24" y="-219469"/>
            <a:ext cx="6140824" cy="707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1.bp.blogspot.com/-8HsTQfSlTD8/TemQPjg0w9I/AAAAAAAAAnk/wA2ATeHIHWI/s640/Esp%25C3%25ADritu+Santo+-+Don+del+Consejo+-+7+dones+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219470"/>
            <a:ext cx="6096000" cy="707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996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yetv0w.bay.livefilestore.com/y1pg2PH6BHsXUNCLZ6z2cKtYTxqzDnLzbssYfBUJgeAO6E6n8pLt7slL3bSVHDy6yI7JdyL4NRqsrHphWnPs6qY4NAcW0BohXUA/Almadeaventurero_3_Couns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"/>
            <a:ext cx="12440770" cy="721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403041" y="62754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C3361F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*Don de fortaleza</a:t>
            </a:r>
            <a:r>
              <a:rPr lang="es-PE" sz="3200" b="1" dirty="0" smtClean="0">
                <a:solidFill>
                  <a:srgbClr val="003366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DD2B3C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Nos alienta continuamente y nos ayuda a superar las dificultades que sin duda encontramos en </a:t>
            </a:r>
            <a:r>
              <a:rPr lang="es-PE" sz="3200" dirty="0" smtClean="0">
                <a:solidFill>
                  <a:srgbClr val="FFFF00"/>
                </a:solidFill>
                <a:effectLst>
                  <a:glow rad="228600">
                    <a:srgbClr val="DD2B3C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nuestro caminar hacia Dios.</a:t>
            </a:r>
            <a:endParaRPr lang="es-ES" sz="3200" dirty="0">
              <a:solidFill>
                <a:srgbClr val="FFFF00"/>
              </a:solidFill>
              <a:effectLst>
                <a:glow rad="228600">
                  <a:srgbClr val="DD2B3C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s://encrypted-tbn0.gstatic.com/images?q=tbn:ANd9GcQWB0yQUIdF_JDoCuoILEXXtJ3GkrmW1OalTip-VhS8iYha_02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22"/>
          <a:stretch/>
        </p:blipFill>
        <p:spPr bwMode="auto">
          <a:xfrm flipH="1">
            <a:off x="6382868" y="0"/>
            <a:ext cx="6087037" cy="721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encrypted-tbn0.gstatic.com/images?q=tbn:ANd9GcQWB0yQUIdF_JDoCuoILEXXtJ3GkrmW1OalTip-VhS8iYha_02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142" b="7722"/>
          <a:stretch/>
        </p:blipFill>
        <p:spPr bwMode="auto">
          <a:xfrm flipH="1">
            <a:off x="-12327" y="0"/>
            <a:ext cx="6403041" cy="721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958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.over-blog-kiwi.com/0/02/93/38/20140608/ob_124127_don-de-cienc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09"/>
          <a:stretch/>
        </p:blipFill>
        <p:spPr bwMode="auto">
          <a:xfrm flipH="1">
            <a:off x="-13446" y="0"/>
            <a:ext cx="12205446" cy="703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4982" y="515584"/>
            <a:ext cx="323625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effectLst>
                  <a:glow rad="228600">
                    <a:srgbClr val="FEF200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*</a:t>
            </a:r>
            <a:r>
              <a:rPr lang="es-PE" sz="4000" b="1" dirty="0" smtClean="0">
                <a:effectLst>
                  <a:glow rad="228600">
                    <a:srgbClr val="FEF200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Don de ciencia</a:t>
            </a:r>
            <a:r>
              <a:rPr lang="es-PE" sz="4000" dirty="0" smtClean="0">
                <a:effectLst>
                  <a:glow rad="228600">
                    <a:srgbClr val="FEF200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r>
              <a:rPr lang="es-PE" sz="3200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</a:p>
          <a:p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31637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Es la luz invocada por el cristiano para sostener la fe, Nos lleva a juzgar con rectitud las cosas creadas y a mantener nuestro corazón en Dios y en lo creado en la medida en que nos lleve a Él. </a:t>
            </a:r>
            <a:r>
              <a:rPr lang="es-PE" sz="3200" dirty="0" smtClean="0">
                <a:solidFill>
                  <a:srgbClr val="FFFF00"/>
                </a:solidFill>
                <a:effectLst>
                  <a:glow rad="228600">
                    <a:srgbClr val="031637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es-PE" sz="3200" dirty="0" smtClean="0">
                <a:solidFill>
                  <a:srgbClr val="FFFF00"/>
                </a:solidFill>
                <a:effectLst>
                  <a:glow rad="228600">
                    <a:srgbClr val="031637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3200" dirty="0">
              <a:solidFill>
                <a:srgbClr val="FFFF00"/>
              </a:solidFill>
              <a:effectLst>
                <a:glow rad="228600">
                  <a:srgbClr val="031637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unidoscontralaapostasia.files.wordpress.com/2013/11/dones-del-espirit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6" r="17721"/>
          <a:stretch/>
        </p:blipFill>
        <p:spPr bwMode="auto">
          <a:xfrm>
            <a:off x="0" y="0"/>
            <a:ext cx="6185647" cy="698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nidoscontralaapostasia.files.wordpress.com/2013/11/dones-del-espirit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6" r="17721"/>
          <a:stretch/>
        </p:blipFill>
        <p:spPr bwMode="auto">
          <a:xfrm flipH="1">
            <a:off x="6185646" y="0"/>
            <a:ext cx="6006353" cy="698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984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2000">
        <p15:prstTrans prst="peelOff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yetv0w.bay.livefilestore.com/y1pggQ6AsGoQQn79dWw77zm4jJkL7ZFe5CAdQoLYv9yffOmjdrvaO43loeqjulY2EyCT6AINX0H3CZFGxs5dG0LgRyf3QAYgRv0/Almadeaventurero_6_%20piet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1"/>
          <a:stretch/>
        </p:blipFill>
        <p:spPr bwMode="auto">
          <a:xfrm>
            <a:off x="-134471" y="0"/>
            <a:ext cx="12326471" cy="695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896035" y="0"/>
            <a:ext cx="10475259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PE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FF0066"/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*</a:t>
            </a:r>
            <a:r>
              <a:rPr lang="es-PE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FF00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Don de piedad </a:t>
            </a:r>
            <a:r>
              <a:rPr lang="es-PE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FF00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Nos  mueve  a  tratar  a  Dios  con  la  confianza con  la  que  un  hijo  trata  a  su Padre. </a:t>
            </a:r>
            <a:br>
              <a:rPr lang="es-PE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FF0066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228600">
                  <a:srgbClr val="FF0066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194" name="Picture 2" descr="http://santuariodelasmercedes.org/06especialint/_espint_images/images_esp_10/011esp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471" y="-16783"/>
            <a:ext cx="6225989" cy="695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antuariodelasmercedes.org/06especialint/_espint_images/images_esp_10/011esp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66011" y="-16783"/>
            <a:ext cx="6225989" cy="698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766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2000">
        <p15:prstTrans prst="peelOff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remanenteobed.files.wordpress.com/2013/06/biblia-abiert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62"/>
            <a:ext cx="12191999" cy="6866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28600" y="256418"/>
            <a:ext cx="119633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effectLst>
                  <a:glow rad="228600">
                    <a:srgbClr val="CEDC12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*Don de temor de Dios</a:t>
            </a:r>
            <a:r>
              <a:rPr lang="es-PE" sz="3200" dirty="0" smtClean="0">
                <a:solidFill>
                  <a:srgbClr val="333333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r>
              <a:rPr lang="es-PE" sz="3200" b="1" dirty="0" smtClean="0">
                <a:solidFill>
                  <a:srgbClr val="333333"/>
                </a:solidFill>
                <a:effectLst>
                  <a:glow rad="228600">
                    <a:srgbClr val="CEDC12"/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Nos induce a huir de las ocasiones de pecar, a no ceder a la tentación, a evitar todo mal que pueda contristar al Espíritu Santo, a temer radicalmente separarnos de Aquel a quien amamos y constituye nuestra razón de ser y de vivir</a:t>
            </a:r>
            <a:endParaRPr lang="es-ES" sz="3200" b="1" dirty="0">
              <a:effectLst>
                <a:glow rad="228600">
                  <a:srgbClr val="CEDC12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s://pampanos.files.wordpress.com/2012/11/girl-pray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416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pampanos.files.wordpress.com/2012/11/girl-pray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34952" y="0"/>
            <a:ext cx="5957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47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5000">
        <p15:prstTrans prst="peelOff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Tema: : </a:t>
            </a:r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Los Dones</a:t>
            </a:r>
            <a:endParaRPr lang="es-ES" b="1" dirty="0" smtClean="0">
              <a:solidFill>
                <a:srgbClr val="003366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Música : </a:t>
            </a:r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Es Por Tu Gracia.</a:t>
            </a:r>
            <a:endParaRPr lang="es-ES" b="1" dirty="0" smtClean="0">
              <a:solidFill>
                <a:srgbClr val="003366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Interprete : </a:t>
            </a:r>
            <a:r>
              <a:rPr lang="es-ES" b="1" dirty="0" smtClean="0">
                <a:solidFill>
                  <a:srgbClr val="003366"/>
                </a:solidFill>
                <a:latin typeface="Monotype Corsiva" panose="03010101010201010101" pitchFamily="66" charset="0"/>
              </a:rPr>
              <a:t>Jesús Adrián romero</a:t>
            </a:r>
            <a:endParaRPr lang="es-ES" b="1" dirty="0">
              <a:solidFill>
                <a:srgbClr val="0033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003366"/>
                </a:solidFill>
                <a:latin typeface="Monotype Corsiva" panose="03010101010201010101" pitchFamily="66" charset="0"/>
              </a:rPr>
              <a:pPr/>
              <a:t>30/09/2015 3:42</a:t>
            </a:fld>
            <a:endParaRPr lang="es-ES" sz="1600" b="1" dirty="0">
              <a:solidFill>
                <a:srgbClr val="0033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:fade thruBlk="1"/>
      </p:transition>
    </mc:Choice>
    <mc:Fallback xmlns="">
      <p:transition spd="slow" advTm="4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81</Words>
  <Application>Microsoft Office PowerPoint</Application>
  <PresentationFormat>Panorámica</PresentationFormat>
  <Paragraphs>27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59</cp:revision>
  <dcterms:created xsi:type="dcterms:W3CDTF">2015-07-31T03:17:06Z</dcterms:created>
  <dcterms:modified xsi:type="dcterms:W3CDTF">2015-09-30T20:51:41Z</dcterms:modified>
</cp:coreProperties>
</file>