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73" r:id="rId6"/>
    <p:sldId id="263" r:id="rId7"/>
    <p:sldId id="259" r:id="rId8"/>
    <p:sldId id="262" r:id="rId9"/>
    <p:sldId id="269" r:id="rId10"/>
    <p:sldId id="268" r:id="rId11"/>
    <p:sldId id="267" r:id="rId12"/>
    <p:sldId id="261" r:id="rId13"/>
    <p:sldId id="266" r:id="rId14"/>
    <p:sldId id="265" r:id="rId15"/>
    <p:sldId id="264" r:id="rId16"/>
    <p:sldId id="272" r:id="rId17"/>
    <p:sldId id="271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hEgU69PvjCGOzYRavnX0w" hashData="cTE3oVSkzbdtvz7+Xkxbpd7Ng+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34411B"/>
    <a:srgbClr val="4A83E0"/>
    <a:srgbClr val="3366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446509-BC2A-413E-A67F-48A6FD9993CA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91624-CBF4-49F9-8CCB-104B79850A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91624-CBF4-49F9-8CCB-104B79850A45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374EB-7EB7-4F7C-9AC7-F73426A3EA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BE739-2457-4008-A0C3-2CDC1EA51CE7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1B5A0-03E1-422C-ACE4-FB2FF5BBC5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134563-D4DC-4D0A-9102-E2E1E48249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215_paisajes_de_montanas_azu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40215_paisajes_de_montanas_azu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357166"/>
            <a:ext cx="6643702" cy="6215106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571480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2214554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4214818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0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285728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1714488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3702" y="3571876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4857760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240215_paisajes_de_montanas_azul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5062515"/>
            <a:ext cx="1919302" cy="1795485"/>
          </a:xfrm>
          <a:prstGeom prst="ellips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5" name="14 CuadroTexto"/>
          <p:cNvSpPr txBox="1"/>
          <p:nvPr/>
        </p:nvSpPr>
        <p:spPr>
          <a:xfrm>
            <a:off x="2214546" y="2357430"/>
            <a:ext cx="473379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b="1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Las  Pertenencias</a:t>
            </a:r>
            <a:endParaRPr lang="es-ES" sz="7200" b="1" dirty="0"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advTm="15000">
    <p:sndAc>
      <p:stSnd>
        <p:snd r:embed="rId2" name="Fausto Papetti - I Just Called To Say I Love You (ENST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78493276_5c6db73cd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3678493276_5c6db73cd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785794"/>
            <a:ext cx="8572560" cy="52959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678493276_5c6db73cd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000108"/>
            <a:ext cx="8072494" cy="47222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500298" y="571480"/>
            <a:ext cx="6165790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murió</a:t>
            </a:r>
            <a:endParaRPr lang="fr-C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intempestivamente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darse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cuenta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acercaba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muy</a:t>
            </a:r>
            <a:endParaRPr lang="fr-C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especial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no se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parecía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ningún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humano.</a:t>
            </a:r>
          </a:p>
          <a:p>
            <a:pPr algn="ctr"/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llevaba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maleta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consigo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…Y le </a:t>
            </a:r>
            <a:r>
              <a:rPr lang="fr-CA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dijo</a:t>
            </a:r>
            <a:r>
              <a:rPr lang="fr-C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C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fr-CA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54441235_f25983e8c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6054441235_f25983e8c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29684" cy="61686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6054441235_f25983e8c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480"/>
            <a:ext cx="7858180" cy="56781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2214546" y="1285860"/>
            <a:ext cx="4572000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 amigo </a:t>
            </a:r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mío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hora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irnos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soy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muerte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endParaRPr lang="fr-CA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asombrado</a:t>
            </a:r>
            <a:endParaRPr lang="fr-CA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preguntó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la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muerte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¿Ya…?¿ tan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pronto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?</a:t>
            </a:r>
          </a:p>
          <a:p>
            <a:pPr algn="ctr"/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tenía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muchos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planes…</a:t>
            </a:r>
          </a:p>
          <a:p>
            <a:pPr algn="ctr"/>
            <a:endParaRPr lang="fr-CA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amigo…</a:t>
            </a:r>
          </a:p>
          <a:p>
            <a:pPr algn="ctr"/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el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momento</a:t>
            </a:r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fr-CA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</a:t>
            </a:r>
            <a:r>
              <a:rPr lang="fr-CA" sz="24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partida</a:t>
            </a:r>
            <a:endParaRPr lang="fr-CA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fr-CA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7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7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510614" cy="63829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7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480"/>
            <a:ext cx="8020072" cy="59078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142976" y="1285860"/>
            <a:ext cx="3940502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traes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maleta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muerte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contestó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endParaRPr lang="fr-CA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</a:t>
            </a:r>
            <a:r>
              <a:rPr lang="fr-C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pertenencias</a:t>
            </a:r>
            <a:r>
              <a:rPr lang="fr-C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fr-C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4411B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73219194_2a47f815d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6273219194_2a47f815d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857232"/>
            <a:ext cx="8510614" cy="51762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6273219194_2a47f815d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071546"/>
            <a:ext cx="7929618" cy="47149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0" y="857232"/>
            <a:ext cx="326179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¿Mis pertenencias?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¿Son mis cosas, 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ropas, mi dinero? </a:t>
            </a:r>
          </a:p>
          <a:p>
            <a:pPr algn="ctr"/>
            <a:endParaRPr lang="es-ES" sz="28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-Lo siento amigo 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cosas materiales 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tenías, nunca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pertenecieron…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eran de la tierra.</a:t>
            </a:r>
          </a:p>
          <a:p>
            <a:pPr algn="ctr"/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88922867_98cac57e2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6288922867_98cac57e20_b.jpg"/>
          <p:cNvPicPr>
            <a:picLocks noChangeAspect="1"/>
          </p:cNvPicPr>
          <p:nvPr/>
        </p:nvPicPr>
        <p:blipFill>
          <a:blip r:embed="rId2"/>
          <a:srcRect b="6894"/>
          <a:stretch>
            <a:fillRect/>
          </a:stretch>
        </p:blipFill>
        <p:spPr>
          <a:xfrm>
            <a:off x="500034" y="214290"/>
            <a:ext cx="8081986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6288922867_98cac57e20_b.jpg"/>
          <p:cNvPicPr>
            <a:picLocks noChangeAspect="1"/>
          </p:cNvPicPr>
          <p:nvPr/>
        </p:nvPicPr>
        <p:blipFill>
          <a:blip r:embed="rId2"/>
          <a:srcRect b="6894"/>
          <a:stretch>
            <a:fillRect/>
          </a:stretch>
        </p:blipFill>
        <p:spPr>
          <a:xfrm>
            <a:off x="857224" y="393075"/>
            <a:ext cx="7520006" cy="56499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5715008" y="0"/>
            <a:ext cx="30446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…¿Traes </a:t>
            </a:r>
          </a:p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recuerdos?</a:t>
            </a:r>
          </a:p>
          <a:p>
            <a:pPr algn="ctr"/>
            <a:endParaRPr lang="es-ES" sz="2400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-Lo siento amigo,  esos</a:t>
            </a:r>
          </a:p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vienen contigo.</a:t>
            </a:r>
          </a:p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te pertenecieron, </a:t>
            </a:r>
          </a:p>
          <a:p>
            <a:pPr algn="ctr"/>
            <a:r>
              <a:rPr lang="es-ES" sz="24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eran del tiempo…</a:t>
            </a:r>
          </a:p>
          <a:p>
            <a:endParaRPr lang="es-ES" sz="2400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88926141_6125d631c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288926141_6125d631c7_b.jpg"/>
          <p:cNvPicPr>
            <a:picLocks noChangeAspect="1"/>
          </p:cNvPicPr>
          <p:nvPr/>
        </p:nvPicPr>
        <p:blipFill>
          <a:blip r:embed="rId2"/>
          <a:srcRect b="7059"/>
          <a:stretch>
            <a:fillRect/>
          </a:stretch>
        </p:blipFill>
        <p:spPr>
          <a:xfrm>
            <a:off x="285720" y="285728"/>
            <a:ext cx="8429684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6288926141_6125d631c7_b.jpg"/>
          <p:cNvPicPr>
            <a:picLocks noChangeAspect="1"/>
          </p:cNvPicPr>
          <p:nvPr/>
        </p:nvPicPr>
        <p:blipFill>
          <a:blip r:embed="rId2"/>
          <a:srcRect b="7059"/>
          <a:stretch>
            <a:fillRect/>
          </a:stretch>
        </p:blipFill>
        <p:spPr>
          <a:xfrm>
            <a:off x="571472" y="642919"/>
            <a:ext cx="7786742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785786" y="642918"/>
            <a:ext cx="3453766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…¿Traes mis talentos?</a:t>
            </a:r>
          </a:p>
          <a:p>
            <a:pPr algn="ctr"/>
            <a:endParaRPr lang="es-ES" sz="28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Lo siento amigo pero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esos nunca te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pertenecieron…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Eran de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las circunstancias</a:t>
            </a:r>
          </a:p>
          <a:p>
            <a:pPr algn="ctr"/>
            <a:endParaRPr lang="es-ES" b="1" dirty="0" smtClean="0">
              <a:solidFill>
                <a:schemeClr val="bg1"/>
              </a:solidFill>
              <a:latin typeface="Trebuchet MS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eezy_mount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breezy_mountain.jpg"/>
          <p:cNvPicPr>
            <a:picLocks noChangeAspect="1"/>
          </p:cNvPicPr>
          <p:nvPr/>
        </p:nvPicPr>
        <p:blipFill>
          <a:blip r:embed="rId2"/>
          <a:srcRect b="4743"/>
          <a:stretch>
            <a:fillRect/>
          </a:stretch>
        </p:blipFill>
        <p:spPr>
          <a:xfrm>
            <a:off x="357158" y="285728"/>
            <a:ext cx="8429684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breezy_mountain.jpg"/>
          <p:cNvPicPr>
            <a:picLocks noChangeAspect="1"/>
          </p:cNvPicPr>
          <p:nvPr/>
        </p:nvPicPr>
        <p:blipFill>
          <a:blip r:embed="rId2"/>
          <a:srcRect b="4743"/>
          <a:stretch>
            <a:fillRect/>
          </a:stretch>
        </p:blipFill>
        <p:spPr>
          <a:xfrm>
            <a:off x="714348" y="571480"/>
            <a:ext cx="7786742" cy="55830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785786" y="285728"/>
            <a:ext cx="34042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…Traes a mis amigos,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 mis familiares?</a:t>
            </a:r>
          </a:p>
          <a:p>
            <a:pPr algn="ctr"/>
            <a:endParaRPr lang="es-E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Lo siento amigo pero ellos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Nunca te pertenecieron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Eran del camino</a:t>
            </a:r>
          </a:p>
          <a:p>
            <a:pPr algn="ctr"/>
            <a:endParaRPr lang="es-ES" sz="2400" b="1" dirty="0" smtClean="0">
              <a:solidFill>
                <a:schemeClr val="bg1"/>
              </a:solidFill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bolson-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l-bolson-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85727"/>
            <a:ext cx="8358246" cy="62686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l-bolson-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00042"/>
            <a:ext cx="7786742" cy="57400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5357818" y="285728"/>
            <a:ext cx="278890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….¿Traes a mi mujer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y a mis hijos?</a:t>
            </a:r>
          </a:p>
          <a:p>
            <a:pPr algn="ctr"/>
            <a:endParaRPr lang="es-ES" sz="2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Lo siento amigo,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ellos nunca te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Pertenecieron.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Eran de tu corazón</a:t>
            </a:r>
          </a:p>
          <a:p>
            <a:pPr algn="ctr"/>
            <a:endParaRPr lang="es-ES" sz="2400" dirty="0" smtClean="0">
              <a:latin typeface="+mj-lt"/>
            </a:endParaRPr>
          </a:p>
          <a:p>
            <a:endParaRPr lang="es-ES" sz="2400" dirty="0">
              <a:latin typeface="+mj-lt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fondos-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01122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fondos-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00043"/>
            <a:ext cx="7929618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928662" y="285728"/>
            <a:ext cx="253146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¿Traes mi cuerpo?</a:t>
            </a:r>
          </a:p>
          <a:p>
            <a:pPr algn="ctr"/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 siento amigo…. 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ese nunca 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 perteneció,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propiedad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la tierra.</a:t>
            </a:r>
          </a:p>
          <a:p>
            <a:pPr algn="ctr"/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-nahuel-huapi-argenti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lago-nahuel-huapi-argentina.jpg"/>
          <p:cNvPicPr>
            <a:picLocks noChangeAspect="1"/>
          </p:cNvPicPr>
          <p:nvPr/>
        </p:nvPicPr>
        <p:blipFill>
          <a:blip r:embed="rId4"/>
          <a:srcRect b="4305"/>
          <a:stretch>
            <a:fillRect/>
          </a:stretch>
        </p:blipFill>
        <p:spPr>
          <a:xfrm>
            <a:off x="347635" y="260726"/>
            <a:ext cx="8510645" cy="61686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lago-nahuel-huapi-argentina.jpg"/>
          <p:cNvPicPr>
            <a:picLocks noChangeAspect="1"/>
          </p:cNvPicPr>
          <p:nvPr/>
        </p:nvPicPr>
        <p:blipFill>
          <a:blip r:embed="rId4"/>
          <a:srcRect b="5406"/>
          <a:stretch>
            <a:fillRect/>
          </a:stretch>
        </p:blipFill>
        <p:spPr>
          <a:xfrm>
            <a:off x="571472" y="571480"/>
            <a:ext cx="8057048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142976" y="285728"/>
            <a:ext cx="628063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0000"/>
                </a:solidFill>
                <a:latin typeface="+mj-lt"/>
              </a:rPr>
              <a:t>…¿Entonces, </a:t>
            </a:r>
          </a:p>
          <a:p>
            <a:pPr algn="ctr"/>
            <a:r>
              <a:rPr lang="es-ES" sz="2800" b="1" dirty="0" smtClean="0">
                <a:solidFill>
                  <a:srgbClr val="000000"/>
                </a:solidFill>
                <a:latin typeface="+mj-lt"/>
              </a:rPr>
              <a:t>traes mi alma?</a:t>
            </a:r>
          </a:p>
          <a:p>
            <a:pPr algn="ctr"/>
            <a:r>
              <a:rPr lang="es-ES" sz="2800" b="1" dirty="0" smtClean="0">
                <a:solidFill>
                  <a:srgbClr val="000000"/>
                </a:solidFill>
                <a:latin typeface="+mj-lt"/>
              </a:rPr>
              <a:t>-Lo siento amigo pero</a:t>
            </a:r>
          </a:p>
          <a:p>
            <a:pPr algn="ctr"/>
            <a:r>
              <a:rPr lang="es-ES" sz="2800" b="1" dirty="0" smtClean="0">
                <a:solidFill>
                  <a:srgbClr val="000000"/>
                </a:solidFill>
                <a:latin typeface="+mj-lt"/>
              </a:rPr>
              <a:t>ella nunca te perteneció… era del Universo.</a:t>
            </a:r>
          </a:p>
          <a:p>
            <a:endParaRPr lang="es-ES" sz="2800" dirty="0">
              <a:latin typeface="+mj-lt"/>
            </a:endParaRPr>
          </a:p>
        </p:txBody>
      </p:sp>
    </p:spTree>
  </p:cSld>
  <p:clrMapOvr>
    <a:masterClrMapping/>
  </p:clrMapOvr>
  <p:transition advTm="20000">
    <p:sndAc>
      <p:stSnd>
        <p:snd r:embed="rId3" name="Fausto Papetti - I Just Called To Say I Love You (ENST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www.BancodeImagenesGratuitas.com 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aisajes www.BancodeImagenesGratuitas.com 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643998" cy="63758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aisajes www.BancodeImagenesGratuitas.com 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215370" cy="59086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428728" y="571480"/>
            <a:ext cx="70723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Entonces el hombre lleno de miedo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arrebató  a la muerte  la maleta y al abrirla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…se dio cuenta que estaba vacía…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pn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.BancodeImagenesGratuitas.com-pn-6.jpg"/>
          <p:cNvPicPr>
            <a:picLocks noChangeAspect="1"/>
          </p:cNvPicPr>
          <p:nvPr/>
        </p:nvPicPr>
        <p:blipFill>
          <a:blip r:embed="rId2"/>
          <a:srcRect b="4550"/>
          <a:stretch>
            <a:fillRect/>
          </a:stretch>
        </p:blipFill>
        <p:spPr>
          <a:xfrm>
            <a:off x="285720" y="285728"/>
            <a:ext cx="8582052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www.BancodeImagenesGratuitas.com-pn-6.jpg"/>
          <p:cNvPicPr>
            <a:picLocks noChangeAspect="1"/>
          </p:cNvPicPr>
          <p:nvPr/>
        </p:nvPicPr>
        <p:blipFill>
          <a:blip r:embed="rId2"/>
          <a:srcRect b="4550"/>
          <a:stretch>
            <a:fillRect/>
          </a:stretch>
        </p:blipFill>
        <p:spPr>
          <a:xfrm>
            <a:off x="571472" y="714356"/>
            <a:ext cx="7948634" cy="53638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85720" y="285728"/>
            <a:ext cx="321471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 una lágrima 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desamparo brotando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sus ojos, el hombre 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 dijo a la muerte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¿Nunca tuve nada?</a:t>
            </a:r>
          </a:p>
          <a:p>
            <a:pPr algn="ctr"/>
            <a:endParaRPr lang="es-ES" sz="2400" b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Sí… amigo mío…</a:t>
            </a:r>
          </a:p>
          <a:p>
            <a:pPr algn="ctr"/>
            <a:endParaRPr lang="es-ES" sz="2400" b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Cada uno 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los momentos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viviste 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fueron sólo tuyos…</a:t>
            </a:r>
          </a:p>
          <a:p>
            <a:endParaRPr lang="es-ES" sz="24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fle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Reflejo.jpg"/>
          <p:cNvPicPr>
            <a:picLocks noChangeAspect="1"/>
          </p:cNvPicPr>
          <p:nvPr/>
        </p:nvPicPr>
        <p:blipFill>
          <a:blip r:embed="rId2"/>
          <a:srcRect b="5841"/>
          <a:stretch>
            <a:fillRect/>
          </a:stretch>
        </p:blipFill>
        <p:spPr>
          <a:xfrm>
            <a:off x="214282" y="285728"/>
            <a:ext cx="8724928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Reflejo.jpg"/>
          <p:cNvPicPr>
            <a:picLocks noChangeAspect="1"/>
          </p:cNvPicPr>
          <p:nvPr/>
        </p:nvPicPr>
        <p:blipFill>
          <a:blip r:embed="rId2"/>
          <a:srcRect b="5841"/>
          <a:stretch>
            <a:fillRect/>
          </a:stretch>
        </p:blipFill>
        <p:spPr>
          <a:xfrm>
            <a:off x="500034" y="642917"/>
            <a:ext cx="8143932" cy="56077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285852" y="214290"/>
            <a:ext cx="66640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/>
              <a:t>La vida es sólo un momento… Un momento todo tuyo</a:t>
            </a:r>
          </a:p>
          <a:p>
            <a:pPr algn="ctr"/>
            <a:r>
              <a:rPr lang="es-ES" sz="2400" b="1" dirty="0" smtClean="0"/>
              <a:t>disfrútalo en su totalidad….</a:t>
            </a:r>
          </a:p>
          <a:p>
            <a:pPr algn="ctr"/>
            <a:endParaRPr lang="es-ES" sz="2400" b="1" dirty="0" smtClean="0"/>
          </a:p>
          <a:p>
            <a:pPr algn="ctr"/>
            <a:r>
              <a:rPr lang="es-ES" sz="2400" b="1" dirty="0" smtClean="0"/>
              <a:t>Que nada de lo que crees</a:t>
            </a:r>
          </a:p>
          <a:p>
            <a:pPr algn="ctr"/>
            <a:r>
              <a:rPr lang="es-ES" sz="2400" b="1" dirty="0" smtClean="0"/>
              <a:t> que te pertenece te detenga…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xada-a240885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286512" y="2000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Oxada-a24088526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46434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107591" y="3257014"/>
            <a:ext cx="3036409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3200" b="1" dirty="0" smtClean="0">
                <a:solidFill>
                  <a:srgbClr val="FF0000"/>
                </a:solidFill>
                <a:latin typeface="+mj-lt"/>
              </a:rPr>
              <a:t>Vive el ahora , </a:t>
            </a:r>
          </a:p>
          <a:p>
            <a:pPr algn="ctr"/>
            <a:r>
              <a:rPr lang="es-AR" sz="3200" b="1" dirty="0" smtClean="0">
                <a:solidFill>
                  <a:srgbClr val="FF0000"/>
                </a:solidFill>
                <a:latin typeface="+mj-lt"/>
              </a:rPr>
              <a:t>Vive tu vida</a:t>
            </a:r>
          </a:p>
          <a:p>
            <a:pPr algn="ctr"/>
            <a:endParaRPr lang="es-AR" sz="3200" b="1" dirty="0" smtClean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s-AR" sz="3200" b="1" dirty="0" smtClean="0">
                <a:solidFill>
                  <a:srgbClr val="FF0000"/>
                </a:solidFill>
                <a:latin typeface="+mj-lt"/>
              </a:rPr>
              <a:t>Y no te olvides de</a:t>
            </a:r>
          </a:p>
          <a:p>
            <a:pPr algn="ctr"/>
            <a:r>
              <a:rPr lang="es-AR" sz="3200" b="1" dirty="0" smtClean="0">
                <a:solidFill>
                  <a:srgbClr val="FF0000"/>
                </a:solidFill>
                <a:latin typeface="+mj-lt"/>
              </a:rPr>
              <a:t> Ser </a:t>
            </a:r>
            <a:r>
              <a:rPr lang="es-AR" sz="3200" b="1" dirty="0" err="1" smtClean="0">
                <a:solidFill>
                  <a:srgbClr val="FF0000"/>
                </a:solidFill>
                <a:latin typeface="+mj-lt"/>
              </a:rPr>
              <a:t>felíz</a:t>
            </a:r>
            <a:endParaRPr lang="es-ES" sz="3200" b="1" dirty="0" smtClean="0">
              <a:solidFill>
                <a:srgbClr val="FF0000"/>
              </a:solidFill>
              <a:latin typeface="+mj-lt"/>
            </a:endParaRPr>
          </a:p>
          <a:p>
            <a:endParaRPr lang="es-ES" sz="3200" dirty="0" smtClean="0">
              <a:solidFill>
                <a:srgbClr val="FF0000"/>
              </a:solidFill>
              <a:latin typeface="+mj-lt"/>
            </a:endParaRPr>
          </a:p>
          <a:p>
            <a:pPr algn="ctr"/>
            <a:endParaRPr lang="es-ES" b="1" dirty="0" smtClean="0">
              <a:solidFill>
                <a:srgbClr val="FF0000"/>
              </a:solidFill>
              <a:latin typeface="+mj-lt"/>
            </a:endParaRPr>
          </a:p>
          <a:p>
            <a:endParaRPr lang="es-ES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su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tsu1.jpg"/>
          <p:cNvPicPr>
            <a:picLocks noChangeAspect="1"/>
          </p:cNvPicPr>
          <p:nvPr/>
        </p:nvPicPr>
        <p:blipFill>
          <a:blip r:embed="rId2">
            <a:lum contrast="10000"/>
          </a:blip>
          <a:srcRect t="4027"/>
          <a:stretch>
            <a:fillRect/>
          </a:stretch>
        </p:blipFill>
        <p:spPr>
          <a:xfrm>
            <a:off x="281860" y="276204"/>
            <a:ext cx="8647794" cy="62246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tsu1.jpg"/>
          <p:cNvPicPr>
            <a:picLocks noChangeAspect="1"/>
          </p:cNvPicPr>
          <p:nvPr/>
        </p:nvPicPr>
        <p:blipFill>
          <a:blip r:embed="rId2">
            <a:lum contrast="10000"/>
          </a:blip>
          <a:srcRect t="4027"/>
          <a:stretch>
            <a:fillRect/>
          </a:stretch>
        </p:blipFill>
        <p:spPr>
          <a:xfrm>
            <a:off x="571472" y="642918"/>
            <a:ext cx="8081954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786050" y="6072206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 Jazmín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-pertenencia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las-pertenencias-milespowerpoints.com</Template>
  <TotalTime>0</TotalTime>
  <Words>425</Words>
  <Application>Microsoft Office PowerPoint</Application>
  <PresentationFormat>Presentación en pantalla (4:3)</PresentationFormat>
  <Paragraphs>126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las-pertenencias-milespowerpoints.com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2012-05-23T22:09:49Z</dcterms:created>
  <dcterms:modified xsi:type="dcterms:W3CDTF">2012-05-23T22:12:01Z</dcterms:modified>
</cp:coreProperties>
</file>