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3" r:id="rId3"/>
    <p:sldId id="285" r:id="rId4"/>
    <p:sldId id="277" r:id="rId5"/>
    <p:sldId id="269" r:id="rId6"/>
    <p:sldId id="258" r:id="rId7"/>
    <p:sldId id="267" r:id="rId8"/>
    <p:sldId id="264" r:id="rId9"/>
    <p:sldId id="270" r:id="rId10"/>
    <p:sldId id="266" r:id="rId11"/>
    <p:sldId id="265" r:id="rId12"/>
    <p:sldId id="271" r:id="rId13"/>
    <p:sldId id="275" r:id="rId14"/>
    <p:sldId id="262" r:id="rId15"/>
    <p:sldId id="268" r:id="rId16"/>
    <p:sldId id="263" r:id="rId17"/>
    <p:sldId id="272" r:id="rId18"/>
    <p:sldId id="274" r:id="rId19"/>
    <p:sldId id="261" r:id="rId20"/>
    <p:sldId id="260" r:id="rId21"/>
    <p:sldId id="276" r:id="rId22"/>
    <p:sldId id="259" r:id="rId23"/>
    <p:sldId id="280" r:id="rId24"/>
    <p:sldId id="273" r:id="rId25"/>
    <p:sldId id="279" r:id="rId26"/>
    <p:sldId id="282" r:id="rId27"/>
    <p:sldId id="278" r:id="rId28"/>
    <p:sldId id="281" r:id="rId29"/>
    <p:sldId id="284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4" autoAdjust="0"/>
    <p:restoredTop sz="94660"/>
  </p:normalViewPr>
  <p:slideViewPr>
    <p:cSldViewPr showGuides="1">
      <p:cViewPr varScale="1">
        <p:scale>
          <a:sx n="67" d="100"/>
          <a:sy n="67" d="100"/>
        </p:scale>
        <p:origin x="58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ENIGMA   CANTOS GREGORIANOS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4320">
        <p14:honeycomb/>
      </p:transition>
    </mc:Choice>
    <mc:Fallback>
      <p:transition spd="slow" advTm="43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3473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19200" y="457200"/>
            <a:ext cx="7010400" cy="2438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GUARDIA </a:t>
            </a:r>
            <a:r>
              <a:rPr lang="es-VE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SUIZA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0129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549">
        <p15:prstTrans prst="curtains"/>
      </p:transition>
    </mc:Choice>
    <mc:Fallback>
      <p:transition spd="slow" advTm="105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00"/>
            <a:ext cx="9144000" cy="723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225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928">
        <p:dissolve/>
      </p:transition>
    </mc:Choice>
    <mc:Fallback>
      <p:transition spd="slow" advTm="8928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4" y="-23814"/>
            <a:ext cx="9167813" cy="688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0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9109">
        <p14:reveal/>
      </p:transition>
    </mc:Choice>
    <mc:Fallback>
      <p:transition spd="slow" advTm="91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61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201">
        <p14:ripple/>
      </p:transition>
    </mc:Choice>
    <mc:Fallback>
      <p:transition spd="slow" advTm="92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22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8719">
        <p14:warp dir="in"/>
      </p:transition>
    </mc:Choice>
    <mc:Fallback>
      <p:transition spd="slow" advTm="87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769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362">
        <p15:prstTrans prst="peelOff"/>
      </p:transition>
    </mc:Choice>
    <mc:Fallback>
      <p:transition spd="slow" advTm="93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353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8681">
        <p14:pan dir="u"/>
      </p:transition>
    </mc:Choice>
    <mc:Fallback>
      <p:transition spd="slow" advTm="86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-152400"/>
            <a:ext cx="9372600" cy="716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7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947">
        <p:split orient="vert"/>
      </p:transition>
    </mc:Choice>
    <mc:Fallback>
      <p:transition spd="slow" advTm="894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354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246">
        <p15:prstTrans prst="fallOver"/>
      </p:transition>
    </mc:Choice>
    <mc:Fallback>
      <p:transition spd="slow" advTm="92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765505"/>
      </p:ext>
    </p:extLst>
  </p:cSld>
  <p:clrMapOvr>
    <a:masterClrMapping/>
  </p:clrMapOvr>
  <p:transition spd="slow" advTm="9638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45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270">
        <p14:flythrough/>
      </p:transition>
    </mc:Choice>
    <mc:Fallback>
      <p:transition spd="slow" advTm="92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0"/>
            <a:ext cx="9177338" cy="739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55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4">
        <p14:ferris dir="l"/>
      </p:transition>
    </mc:Choice>
    <mc:Fallback>
      <p:transition spd="slow" advTm="100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723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934">
        <p14:prism isInverted="1"/>
      </p:transition>
    </mc:Choice>
    <mc:Fallback>
      <p:transition spd="slow" advTm="89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2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9030">
        <p:fade/>
      </p:transition>
    </mc:Choice>
    <mc:Fallback>
      <p:transition spd="med" advTm="90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56259"/>
      </p:ext>
    </p:extLst>
  </p:cSld>
  <p:clrMapOvr>
    <a:masterClrMapping/>
  </p:clrMapOvr>
  <p:transition spd="slow" advTm="9542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06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38">
        <p:checker/>
      </p:transition>
    </mc:Choice>
    <mc:Fallback>
      <p:transition spd="slow" advTm="10038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6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34">
        <p14:ferris dir="l"/>
      </p:transition>
    </mc:Choice>
    <mc:Fallback>
      <p:transition spd="slow" advTm="93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6"/>
            <a:ext cx="9129712" cy="688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224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089">
        <p15:prstTrans prst="wind"/>
      </p:transition>
    </mc:Choice>
    <mc:Fallback>
      <p:transition spd="slow" advTm="90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39265"/>
      </p:ext>
    </p:extLst>
  </p:cSld>
  <p:clrMapOvr>
    <a:masterClrMapping/>
  </p:clrMapOvr>
  <p:transition spd="slow" advTm="10319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600539"/>
      </p:ext>
    </p:extLst>
  </p:cSld>
  <p:clrMapOvr>
    <a:masterClrMapping/>
  </p:clrMapOvr>
  <p:transition spd="slow" advTm="9723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05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961">
        <p14:shred/>
      </p:transition>
    </mc:Choice>
    <mc:Fallback>
      <p:transition spd="slow" advTm="89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9144000" cy="687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5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972">
        <p14:doors dir="vert"/>
      </p:transition>
    </mc:Choice>
    <mc:Fallback>
      <p:transition spd="slow" advTm="99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42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095">
        <p:circle/>
      </p:transition>
    </mc:Choice>
    <mc:Fallback>
      <p:transition spd="slow" advTm="909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23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469">
        <p:dissolve/>
      </p:transition>
    </mc:Choice>
    <mc:Fallback>
      <p:transition spd="slow" advTm="946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918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515">
        <p14:conveyor dir="l"/>
      </p:transition>
    </mc:Choice>
    <mc:Fallback>
      <p:transition spd="slow" advTm="105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1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697">
        <p14:prism/>
      </p:transition>
    </mc:Choice>
    <mc:Fallback>
      <p:transition spd="slow" advTm="96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057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383">
        <p14:prism isContent="1" isInverted="1"/>
      </p:transition>
    </mc:Choice>
    <mc:Fallback>
      <p:transition spd="slow" advTm="103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010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0585">
        <p14:reveal/>
      </p:transition>
    </mc:Choice>
    <mc:Fallback>
      <p:transition spd="slow" advTm="105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845">
        <p14:vortex dir="r"/>
      </p:transition>
    </mc:Choice>
    <mc:Fallback>
      <p:transition spd="slow" advTm="88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1122</TotalTime>
  <Words>19</Words>
  <Application>Microsoft Office PowerPoint</Application>
  <PresentationFormat>Presentación en pantalla (4:3)</PresentationFormat>
  <Paragraphs>3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 antonio scognamiglio pugliese</cp:lastModifiedBy>
  <cp:revision>52</cp:revision>
  <cp:lastPrinted>1601-01-01T00:00:00Z</cp:lastPrinted>
  <dcterms:created xsi:type="dcterms:W3CDTF">2015-02-14T17:45:45Z</dcterms:created>
  <dcterms:modified xsi:type="dcterms:W3CDTF">2015-12-23T23:06:17Z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