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7" r:id="rId4"/>
    <p:sldId id="296" r:id="rId5"/>
    <p:sldId id="295" r:id="rId6"/>
    <p:sldId id="294" r:id="rId7"/>
    <p:sldId id="293" r:id="rId8"/>
    <p:sldId id="292" r:id="rId9"/>
    <p:sldId id="291" r:id="rId10"/>
    <p:sldId id="290" r:id="rId11"/>
    <p:sldId id="289" r:id="rId12"/>
    <p:sldId id="288" r:id="rId13"/>
    <p:sldId id="287" r:id="rId14"/>
    <p:sldId id="286" r:id="rId15"/>
    <p:sldId id="285" r:id="rId16"/>
    <p:sldId id="284" r:id="rId17"/>
    <p:sldId id="283" r:id="rId18"/>
    <p:sldId id="282" r:id="rId19"/>
    <p:sldId id="281" r:id="rId20"/>
    <p:sldId id="280" r:id="rId21"/>
    <p:sldId id="279" r:id="rId22"/>
    <p:sldId id="278" r:id="rId23"/>
    <p:sldId id="277" r:id="rId24"/>
    <p:sldId id="276" r:id="rId25"/>
    <p:sldId id="275" r:id="rId26"/>
    <p:sldId id="274" r:id="rId27"/>
    <p:sldId id="273" r:id="rId28"/>
    <p:sldId id="272" r:id="rId29"/>
    <p:sldId id="271" r:id="rId30"/>
    <p:sldId id="270" r:id="rId31"/>
    <p:sldId id="269" r:id="rId32"/>
    <p:sldId id="268" r:id="rId33"/>
    <p:sldId id="267" r:id="rId34"/>
    <p:sldId id="266" r:id="rId35"/>
    <p:sldId id="265" r:id="rId36"/>
    <p:sldId id="264" r:id="rId37"/>
    <p:sldId id="298" r:id="rId3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146BE-0A27-4770-85F8-8150417DF909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45E1-E0B8-40D0-AB52-67CF8A6DC4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146BE-0A27-4770-85F8-8150417DF909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45E1-E0B8-40D0-AB52-67CF8A6DC4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146BE-0A27-4770-85F8-8150417DF909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45E1-E0B8-40D0-AB52-67CF8A6DC4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146BE-0A27-4770-85F8-8150417DF909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45E1-E0B8-40D0-AB52-67CF8A6DC4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146BE-0A27-4770-85F8-8150417DF909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45E1-E0B8-40D0-AB52-67CF8A6DC4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146BE-0A27-4770-85F8-8150417DF909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45E1-E0B8-40D0-AB52-67CF8A6DC4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146BE-0A27-4770-85F8-8150417DF909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45E1-E0B8-40D0-AB52-67CF8A6DC4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146BE-0A27-4770-85F8-8150417DF909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45E1-E0B8-40D0-AB52-67CF8A6DC4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146BE-0A27-4770-85F8-8150417DF909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45E1-E0B8-40D0-AB52-67CF8A6DC4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146BE-0A27-4770-85F8-8150417DF909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45E1-E0B8-40D0-AB52-67CF8A6DC4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146BE-0A27-4770-85F8-8150417DF909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45E1-E0B8-40D0-AB52-67CF8A6DC4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2F84CE-EC5B-4F80-B5F7-B5BC074EDB7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146BE-0A27-4770-85F8-8150417DF909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245E1-E0B8-40D0-AB52-67CF8A6DC4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DF568D9-D40B-49ED-85A9-91A27C2843D2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1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zzzzmarcos delgados y gifs\0_f3e9b_82e8d57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1700808"/>
            <a:ext cx="3886200" cy="885825"/>
          </a:xfrm>
          <a:prstGeom prst="rect">
            <a:avLst/>
          </a:prstGeom>
          <a:noFill/>
        </p:spPr>
      </p:pic>
      <p:pic>
        <p:nvPicPr>
          <p:cNvPr id="2054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2924944"/>
            <a:ext cx="5934075" cy="885825"/>
          </a:xfrm>
          <a:prstGeom prst="rect">
            <a:avLst/>
          </a:prstGeom>
          <a:noFill/>
        </p:spPr>
      </p:pic>
      <p:pic>
        <p:nvPicPr>
          <p:cNvPr id="2056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4221088"/>
            <a:ext cx="3448050" cy="885825"/>
          </a:xfrm>
          <a:prstGeom prst="rect">
            <a:avLst/>
          </a:prstGeom>
          <a:noFill/>
        </p:spPr>
      </p:pic>
      <p:pic>
        <p:nvPicPr>
          <p:cNvPr id="2058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5373216"/>
            <a:ext cx="3819525" cy="504826"/>
          </a:xfrm>
          <a:prstGeom prst="rect">
            <a:avLst/>
          </a:prstGeom>
          <a:noFill/>
        </p:spPr>
      </p:pic>
      <p:pic>
        <p:nvPicPr>
          <p:cNvPr id="2060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51720" y="1052736"/>
            <a:ext cx="4981575" cy="504826"/>
          </a:xfrm>
          <a:prstGeom prst="rect">
            <a:avLst/>
          </a:prstGeom>
          <a:noFill/>
        </p:spPr>
      </p:pic>
      <p:pic>
        <p:nvPicPr>
          <p:cNvPr id="2061" name="Picture 13" descr="C:\Users\Usuario\Downloads\ZNECESARIO PARA PPS\0_82943_11279023_M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99592" y="4437112"/>
            <a:ext cx="1512168" cy="151216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  <p:sndAc>
      <p:stSnd>
        <p:snd r:embed="rId2" name="[02].P. Weekers.El Condor Pasa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a60aa971c3fe41e70f0efcbdcd12a4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-4630"/>
            <a:ext cx="6732240" cy="686263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d2dc9b8ab6ba81742cbeb9cdb49684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4" name="3 Imagen" descr="0d37bcb80e1e9e7244da436838bb850a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1026" name="Picture 2" descr="C:\Users\Usuario\Downloads\zzzzmarcos delgados y gifs\7ae9b33be78b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48758" y="0"/>
            <a:ext cx="13945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a719cfd42caf7bf9bf67b80a641fed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807462" cy="6858000"/>
          </a:xfrm>
          <a:prstGeom prst="rect">
            <a:avLst/>
          </a:prstGeom>
        </p:spPr>
      </p:pic>
      <p:pic>
        <p:nvPicPr>
          <p:cNvPr id="3" name="2 Imagen" descr="2ae222350102be1976064570280077de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53712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7ae9b33be78b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48758" y="0"/>
            <a:ext cx="13945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c769410d631e5d17d594973a389de4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c0604f7fdd6ffd5fdf127cda8f4e6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0"/>
            <a:ext cx="6876256" cy="6807493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f6c6c68986e74d4c267e991efdec42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040" y="0"/>
            <a:ext cx="5023488" cy="6858000"/>
          </a:xfrm>
          <a:prstGeom prst="rect">
            <a:avLst/>
          </a:prstGeom>
        </p:spPr>
      </p:pic>
      <p:pic>
        <p:nvPicPr>
          <p:cNvPr id="3" name="2 Imagen" descr="3f368cebd1184ae6ad737b1a903d0689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932040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7ae9b33be78b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0"/>
            <a:ext cx="13945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aa27d81cca9ecb4afd8a4c752e865d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0"/>
            <a:ext cx="6444208" cy="6892201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fe0cda0f9395008f08b0acecb74438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3" name="2 Imagen" descr="0bee883cc0550a80c913b78c7ae83253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7ae9b33be78b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0"/>
            <a:ext cx="13945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abf4a1b6eb4bccd9dc834d185841d1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2536" y="0"/>
            <a:ext cx="5280660" cy="6858000"/>
          </a:xfrm>
          <a:prstGeom prst="rect">
            <a:avLst/>
          </a:prstGeom>
        </p:spPr>
      </p:pic>
      <p:pic>
        <p:nvPicPr>
          <p:cNvPr id="3" name="2 Imagen" descr="4baba6a73e6351119174a49bde0605b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0"/>
            <a:ext cx="456057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c902c36a54269669f0fe9057b7dd0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0"/>
            <a:ext cx="6300192" cy="683318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b0e6ce6216e5975342f183c6ce71ed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88024" cy="6858000"/>
          </a:xfrm>
          <a:prstGeom prst="rect">
            <a:avLst/>
          </a:prstGeom>
        </p:spPr>
      </p:pic>
      <p:pic>
        <p:nvPicPr>
          <p:cNvPr id="3" name="2 Imagen" descr="8ad15de0236331d5bf3471c8f790804f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7ae9b33be78b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0"/>
            <a:ext cx="13945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e02f6ee4efd858a113b7ccc3bd7ad8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7401"/>
            <a:ext cx="6300192" cy="6840599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2ca7_3dc5a1a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72ca9_253884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b71714a15fc1912fe8273537508ec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0"/>
            <a:ext cx="6948264" cy="6850988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6dc32_a441359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60032" cy="6858000"/>
          </a:xfrm>
          <a:prstGeom prst="rect">
            <a:avLst/>
          </a:prstGeom>
        </p:spPr>
      </p:pic>
      <p:pic>
        <p:nvPicPr>
          <p:cNvPr id="6" name="5 Imagen" descr="0_8cbaf_8b551675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0"/>
            <a:ext cx="4283968" cy="6858000"/>
          </a:xfrm>
          <a:prstGeom prst="rect">
            <a:avLst/>
          </a:prstGeom>
        </p:spPr>
      </p:pic>
      <p:pic>
        <p:nvPicPr>
          <p:cNvPr id="7" name="Picture 2" descr="C:\Users\Usuario\Downloads\zzzzmarcos delgados y gifs\7ae9b33be78b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0"/>
            <a:ext cx="13945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fb47ad08831c03d630606db42cc51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0"/>
            <a:ext cx="6878636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a2256_ab7ebfb_XL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0"/>
            <a:ext cx="7056783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0_8cb95_1ed775b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0_72ba3_85d2acd7_-2-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dd38db050e7cf60fdde489348d01f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0"/>
            <a:ext cx="6588224" cy="6820108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0e86f5cb59e6b821dfd020eba64d92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0"/>
            <a:ext cx="6948264" cy="6871833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8cbb0_f51aee8c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0_72ca8_a24d84a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4c6d8adcfbe765668ab6cdbdf18459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5009" y="0"/>
            <a:ext cx="6713982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79d224ad6dc7a9a210b8c89f29250c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0"/>
            <a:ext cx="6864865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6c7cb3aee93152d9700480b8bcc35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27275"/>
            <a:ext cx="7020272" cy="6830725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8cbb9_56396bf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8cbd7_3fe1160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60032" cy="6858000"/>
          </a:xfrm>
          <a:prstGeom prst="rect">
            <a:avLst/>
          </a:prstGeom>
        </p:spPr>
      </p:pic>
      <p:pic>
        <p:nvPicPr>
          <p:cNvPr id="6" name="5 Imagen" descr="0_8cbd6_860d4f2a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0"/>
            <a:ext cx="4283968" cy="6858000"/>
          </a:xfrm>
          <a:prstGeom prst="rect">
            <a:avLst/>
          </a:prstGeom>
        </p:spPr>
      </p:pic>
      <p:pic>
        <p:nvPicPr>
          <p:cNvPr id="7" name="Picture 2" descr="C:\Users\Usuario\Downloads\zzzzmarcos delgados y gifs\7ae9b33be78b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0"/>
            <a:ext cx="13945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a6bbe976ca48039f1b51f08a8f5100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08151" y="0"/>
            <a:ext cx="6727698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de163ad808496c03eda0bf2824a796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23002"/>
            <a:ext cx="6876256" cy="6834998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3303c7b02a811f3e5c434b1e73c52a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99343" y="0"/>
            <a:ext cx="6945313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40f87ccbc711740575b1f1bc71f9e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0"/>
            <a:ext cx="6809994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a4ddc67260602ce5faeca45811b8e41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22302" y="0"/>
            <a:ext cx="6899396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2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60</Words>
  <Application>Microsoft Office PowerPoint</Application>
  <PresentationFormat>Presentación en pantalla (4:3)</PresentationFormat>
  <Paragraphs>28</Paragraphs>
  <Slides>36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2013-05-31T11:59:20Z</dcterms:created>
  <dcterms:modified xsi:type="dcterms:W3CDTF">2013-06-03T15:13:23Z</dcterms:modified>
</cp:coreProperties>
</file>