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83" r:id="rId4"/>
    <p:sldId id="285" r:id="rId5"/>
    <p:sldId id="284" r:id="rId6"/>
    <p:sldId id="289" r:id="rId7"/>
    <p:sldId id="286" r:id="rId8"/>
    <p:sldId id="290" r:id="rId9"/>
    <p:sldId id="287" r:id="rId10"/>
    <p:sldId id="288" r:id="rId11"/>
    <p:sldId id="291" r:id="rId12"/>
    <p:sldId id="293" r:id="rId13"/>
    <p:sldId id="292" r:id="rId14"/>
    <p:sldId id="294" r:id="rId15"/>
    <p:sldId id="295" r:id="rId16"/>
    <p:sldId id="296" r:id="rId17"/>
    <p:sldId id="297" r:id="rId18"/>
    <p:sldId id="300" r:id="rId19"/>
    <p:sldId id="301" r:id="rId20"/>
    <p:sldId id="302" r:id="rId21"/>
    <p:sldId id="299" r:id="rId22"/>
    <p:sldId id="304" r:id="rId23"/>
    <p:sldId id="305" r:id="rId24"/>
    <p:sldId id="303" r:id="rId25"/>
    <p:sldId id="298" r:id="rId26"/>
    <p:sldId id="306" r:id="rId27"/>
  </p:sldIdLst>
  <p:sldSz cx="9144000" cy="5143500" type="screen16x9"/>
  <p:notesSz cx="6858000" cy="9144000"/>
  <p:defaultTextStyle>
    <a:defPPr>
      <a:defRPr lang="es-C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wfXktN4OrPjfFDkAe+F2A==" hashData="Gaul6lxU88Df58CZwnKsBbbyJG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-1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821C-7843-42CA-AD4E-DF5C493D67E7}" type="datetimeFigureOut">
              <a:rPr lang="es-CR" smtClean="0"/>
              <a:pPr/>
              <a:t>15/03/2013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4EBB-B0A8-4594-BCF4-4BBF5D47BA34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821C-7843-42CA-AD4E-DF5C493D67E7}" type="datetimeFigureOut">
              <a:rPr lang="es-CR" smtClean="0"/>
              <a:pPr/>
              <a:t>15/03/2013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4EBB-B0A8-4594-BCF4-4BBF5D47BA34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821C-7843-42CA-AD4E-DF5C493D67E7}" type="datetimeFigureOut">
              <a:rPr lang="es-CR" smtClean="0"/>
              <a:pPr/>
              <a:t>15/03/2013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4EBB-B0A8-4594-BCF4-4BBF5D47BA34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821C-7843-42CA-AD4E-DF5C493D67E7}" type="datetimeFigureOut">
              <a:rPr lang="es-CR" smtClean="0"/>
              <a:pPr/>
              <a:t>15/03/2013</a:t>
            </a:fld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4EBB-B0A8-4594-BCF4-4BBF5D47BA34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821C-7843-42CA-AD4E-DF5C493D67E7}" type="datetimeFigureOut">
              <a:rPr lang="es-CR" smtClean="0"/>
              <a:pPr/>
              <a:t>15/03/2013</a:t>
            </a:fld>
            <a:endParaRPr lang="es-C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4EBB-B0A8-4594-BCF4-4BBF5D47BA34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821C-7843-42CA-AD4E-DF5C493D67E7}" type="datetimeFigureOut">
              <a:rPr lang="es-CR" smtClean="0"/>
              <a:pPr/>
              <a:t>15/03/2013</a:t>
            </a:fld>
            <a:endParaRPr lang="es-C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4EBB-B0A8-4594-BCF4-4BBF5D47BA34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821C-7843-42CA-AD4E-DF5C493D67E7}" type="datetimeFigureOut">
              <a:rPr lang="es-CR" smtClean="0"/>
              <a:pPr/>
              <a:t>15/03/2013</a:t>
            </a:fld>
            <a:endParaRPr lang="es-C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4EBB-B0A8-4594-BCF4-4BBF5D47BA34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821C-7843-42CA-AD4E-DF5C493D67E7}" type="datetimeFigureOut">
              <a:rPr lang="es-CR" smtClean="0"/>
              <a:pPr/>
              <a:t>15/03/2013</a:t>
            </a:fld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4EBB-B0A8-4594-BCF4-4BBF5D47BA34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821C-7843-42CA-AD4E-DF5C493D67E7}" type="datetimeFigureOut">
              <a:rPr lang="es-CR" smtClean="0"/>
              <a:pPr/>
              <a:t>15/03/2013</a:t>
            </a:fld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4EBB-B0A8-4594-BCF4-4BBF5D47BA34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821C-7843-42CA-AD4E-DF5C493D67E7}" type="datetimeFigureOut">
              <a:rPr lang="es-CR" smtClean="0"/>
              <a:pPr/>
              <a:t>15/03/2013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4EBB-B0A8-4594-BCF4-4BBF5D47BA34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821C-7843-42CA-AD4E-DF5C493D67E7}" type="datetimeFigureOut">
              <a:rPr lang="es-CR" smtClean="0"/>
              <a:pPr/>
              <a:t>15/03/2013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4EBB-B0A8-4594-BCF4-4BBF5D47BA34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C5935-DA28-4E9F-A042-6E0EBB5AA519}" type="datetimeFigureOut">
              <a:rPr lang="es-CR"/>
              <a:pPr>
                <a:defRPr/>
              </a:pPr>
              <a:t>15/03/2013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14E06-92D9-483B-9692-A08553F61473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0BFB7-DD47-46C7-A6A9-0571036C8ACB}" type="datetimeFigureOut">
              <a:rPr lang="es-CR"/>
              <a:pPr>
                <a:defRPr/>
              </a:pPr>
              <a:t>15/03/2013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46ECA-BE37-4D14-AD27-F8F921F48AE2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63770-DB9D-4D7C-85D5-31CD8C9E6F73}" type="datetimeFigureOut">
              <a:rPr lang="es-CR"/>
              <a:pPr>
                <a:defRPr/>
              </a:pPr>
              <a:t>15/03/2013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7F82F-A0EC-4047-8484-E8D4D7907464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96C18-FA5F-42A2-9BEE-8E80A28FB1A6}" type="datetimeFigureOut">
              <a:rPr lang="es-CR"/>
              <a:pPr>
                <a:defRPr/>
              </a:pPr>
              <a:t>15/03/2013</a:t>
            </a:fld>
            <a:endParaRPr lang="es-C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20E58-6BB0-4167-8D28-84D86C40A768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4800C-809E-41F6-88D4-AFD4FD00113B}" type="datetimeFigureOut">
              <a:rPr lang="es-CR"/>
              <a:pPr>
                <a:defRPr/>
              </a:pPr>
              <a:t>15/03/2013</a:t>
            </a:fld>
            <a:endParaRPr lang="es-C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3A8A1-1192-48B9-A8C2-1C1CB20067FD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ED370-5FE7-4520-9589-CBABDB1E5C49}" type="datetimeFigureOut">
              <a:rPr lang="es-CR"/>
              <a:pPr>
                <a:defRPr/>
              </a:pPr>
              <a:t>15/03/2013</a:t>
            </a:fld>
            <a:endParaRPr lang="es-C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C31EF-CAE9-439C-B521-74413886F700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A5F96-DF67-469A-B541-ADFAE7218C81}" type="datetimeFigureOut">
              <a:rPr lang="es-CR"/>
              <a:pPr>
                <a:defRPr/>
              </a:pPr>
              <a:t>15/03/2013</a:t>
            </a:fld>
            <a:endParaRPr lang="es-C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00371-EB9F-4E55-B15C-7AA643A56798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8B812-F864-404D-8C70-F0602ED71D2F}" type="datetimeFigureOut">
              <a:rPr lang="es-CR"/>
              <a:pPr>
                <a:defRPr/>
              </a:pPr>
              <a:t>15/03/2013</a:t>
            </a:fld>
            <a:endParaRPr lang="es-C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B32DA-CAE2-4650-ABE4-E7F1F5F243FE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550FE-26ED-435F-957D-EAFD456C93D5}" type="datetimeFigureOut">
              <a:rPr lang="es-CR"/>
              <a:pPr>
                <a:defRPr/>
              </a:pPr>
              <a:t>15/03/2013</a:t>
            </a:fld>
            <a:endParaRPr lang="es-C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A2BED-4C67-4E7F-9F12-A3A5E602C848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45368-6F0E-4AC6-B9F5-01976C130781}" type="datetimeFigureOut">
              <a:rPr lang="es-CR"/>
              <a:pPr>
                <a:defRPr/>
              </a:pPr>
              <a:t>15/03/2013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414F9-BE0E-45D8-9CC8-A136E0C09FF2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A0318-00C9-4E8E-BD22-DBAB4204DFB9}" type="datetimeFigureOut">
              <a:rPr lang="es-CR"/>
              <a:pPr>
                <a:defRPr/>
              </a:pPr>
              <a:t>15/03/2013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94421-8671-486B-861D-9A16D3D62971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5B333-FA2F-4169-A75F-CCD2B24A95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7F6C5C-ED40-4BE8-8027-0ADE5514736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03E119-92E7-446F-B284-CDD51B3EEE8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09240-BDE8-43BE-A92B-87ED34501DA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3E69B0-7EE5-4F3B-A14C-D1D31B21F18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EC5F6A-964C-4705-A8E3-A595B9BC190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ED44A-3DF7-467B-83BD-12580761365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8CF00-296F-4E55-BBAE-0CBDC966EDF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6F08CB-D7EA-4EF2-B934-CED055468AA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78C1D-CDD7-4767-8D90-DAECE60154F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D9D379-E7BD-4357-9C77-8775F2EF8EA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C821C-7843-42CA-AD4E-DF5C493D67E7}" type="datetimeFigureOut">
              <a:rPr lang="es-CR" smtClean="0"/>
              <a:pPr/>
              <a:t>15/03/2013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84EBB-B0A8-4594-BCF4-4BBF5D47BA34}" type="slidenum">
              <a:rPr lang="es-CR" smtClean="0"/>
              <a:pPr/>
              <a:t>‹Nº›</a:t>
            </a:fld>
            <a:endParaRPr lang="es-C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R" smtClean="0"/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2012F9-064F-4062-AC43-137F2609F368}" type="datetimeFigureOut">
              <a:rPr lang="es-CR"/>
              <a:pPr>
                <a:defRPr/>
              </a:pPr>
              <a:t>15/03/2013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414006-DF20-465F-BCB8-1D1AD7EED67C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ABD075A-26FA-4422-B32B-65B58691B1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42.jpeg"/><Relationship Id="rId7" Type="http://schemas.openxmlformats.org/officeDocument/2006/relationships/image" Target="../media/image46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png"/><Relationship Id="rId11" Type="http://schemas.openxmlformats.org/officeDocument/2006/relationships/image" Target="../media/image48.gif"/><Relationship Id="rId5" Type="http://schemas.openxmlformats.org/officeDocument/2006/relationships/image" Target="../media/image44.png"/><Relationship Id="rId10" Type="http://schemas.openxmlformats.org/officeDocument/2006/relationships/hyperlink" Target="mailto:joaldi58@hotmail.com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 cstate="print">
              <a:alphaModFix amt="51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331640" y="3147814"/>
            <a:ext cx="6264696" cy="830997"/>
          </a:xfrm>
          <a:prstGeom prst="rect">
            <a:avLst/>
          </a:prstGeom>
          <a:noFill/>
        </p:spPr>
        <p:txBody>
          <a:bodyPr wrap="square" rtlCol="0">
            <a:prstTxWarp prst="textCanDown">
              <a:avLst/>
            </a:prstTxWarp>
            <a:spAutoFit/>
          </a:bodyPr>
          <a:lstStyle/>
          <a:p>
            <a:pPr algn="ctr"/>
            <a:r>
              <a:rPr lang="es-CR" sz="4800" b="1" dirty="0" smtClean="0">
                <a:ln w="38100" cmpd="sng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</a:rPr>
              <a:t>Francisco I</a:t>
            </a:r>
            <a:endParaRPr lang="es-CR" sz="4800" b="1" dirty="0">
              <a:ln w="38100" cmpd="sng">
                <a:solidFill>
                  <a:srgbClr val="FFFF00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67544" y="1131590"/>
            <a:ext cx="8280920" cy="1512168"/>
          </a:xfrm>
          <a:prstGeom prst="rect">
            <a:avLst/>
          </a:prstGeom>
          <a:noFill/>
        </p:spPr>
        <p:txBody>
          <a:bodyPr wrap="square" rtlCol="0">
            <a:prstTxWarp prst="textCanDown">
              <a:avLst/>
            </a:prstTxWarp>
            <a:spAutoFit/>
          </a:bodyPr>
          <a:lstStyle/>
          <a:p>
            <a:pPr algn="ctr"/>
            <a:r>
              <a:rPr lang="es-CR" sz="4800" b="1" dirty="0" err="1" smtClean="0">
                <a:ln w="3810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</a:rPr>
              <a:t>Habemus</a:t>
            </a:r>
            <a:r>
              <a:rPr lang="es-CR" sz="4800" b="1" dirty="0" smtClean="0">
                <a:ln w="3810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</a:rPr>
              <a:t>  </a:t>
            </a:r>
            <a:r>
              <a:rPr lang="es-CR" sz="4800" b="1" dirty="0" err="1" smtClean="0">
                <a:ln w="3810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</a:rPr>
              <a:t>Papam</a:t>
            </a:r>
            <a:endParaRPr lang="es-CR" sz="4800" b="1" dirty="0">
              <a:ln w="38100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396536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214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301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advTm="7000">
    <p:sndAc>
      <p:stSnd>
        <p:snd r:embed="rId2" name="10 - A Cristo Rei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203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spd="slow" advClick="0"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spd="slow" advClick="0"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spd="slow" advClick="0"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spd="slow" advClick="0"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spd="slow" advClick="0"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spd="slow" advClick="0"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spd="slow" advClick="0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3 Imagen" descr="LOGOTIPO JOHNNY Presentación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Elipse"/>
          <p:cNvSpPr>
            <a:spLocks noChangeArrowheads="1"/>
          </p:cNvSpPr>
          <p:nvPr/>
        </p:nvSpPr>
        <p:spPr bwMode="auto">
          <a:xfrm>
            <a:off x="3492500" y="1665288"/>
            <a:ext cx="2159000" cy="1684337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R" sz="2400" smtClean="0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6" name="5 CuadroText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013" y="307975"/>
            <a:ext cx="8509000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CuadroText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1888" y="1992313"/>
            <a:ext cx="25781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CuadroTexto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350" y="2019300"/>
            <a:ext cx="32988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AutoShape 2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5608" name="AutoShape 4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cs typeface="Arial" pitchFamily="34" charset="0"/>
            </a:endParaRPr>
          </a:p>
        </p:txBody>
      </p:sp>
      <p:pic>
        <p:nvPicPr>
          <p:cNvPr id="25609" name="Picture 2" descr="flame4.gif (1112 bytes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5" y="35909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6732588" y="4579938"/>
            <a:ext cx="241141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C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Arial" pitchFamily="34" charset="0"/>
              </a:rPr>
              <a:t>Para cualquier contacto, darle clic a  E-Mail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2627313" y="4084638"/>
            <a:ext cx="38544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P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Copyright </a:t>
            </a:r>
            <a:r>
              <a:rPr lang="en-US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©</a:t>
            </a:r>
            <a:r>
              <a:rPr 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 Johnny Diaz</a:t>
            </a:r>
            <a:endParaRPr lang="en-US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14348" name="21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2484438" y="4732338"/>
            <a:ext cx="4103687" cy="165100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700315B6-8C85-435E-9C41-3D8E93FAD9E8}" type="datetime2">
              <a:rPr lang="es-CR" sz="1800" b="1" i="1" smtClean="0">
                <a:solidFill>
                  <a:srgbClr val="948A54"/>
                </a:solidFill>
                <a:latin typeface="Trebuchet MS" pitchFamily="34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viernes, 15 de marzo de 2013</a:t>
            </a:fld>
            <a:endParaRPr lang="es-CR" sz="1800" b="1" i="1" dirty="0" smtClean="0">
              <a:solidFill>
                <a:srgbClr val="948A54"/>
              </a:solidFill>
              <a:latin typeface="Trebuchet MS" pitchFamily="34" charset="0"/>
            </a:endParaRPr>
          </a:p>
        </p:txBody>
      </p:sp>
      <p:pic>
        <p:nvPicPr>
          <p:cNvPr id="20" name="19 Imagen" descr="Diapositiva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6" name="15 CuadroTexto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87824" y="1131590"/>
            <a:ext cx="33401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6" name="Picture 6" descr="תמונה6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24800" y="3723878"/>
            <a:ext cx="121920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323528" y="4515966"/>
            <a:ext cx="8280400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45791" dir="3378596" algn="ctr" rotWithShape="0">
              <a:srgbClr val="4D4D4D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SI TE HA GUSTADO, REENVIASELO A TUS CONTACTOS Y AMISTADES</a:t>
            </a:r>
            <a:endParaRPr lang="en-US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3" presetClass="entr" presetSubtype="16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9" presetClass="emph" presetSubtype="0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rctx="PPT">
                                        <p:cTn id="2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9"/>
                                      </p:to>
                                    </p:set>
                                    <p:animEffect filter="image" prLst="opacity: 0.9">
                                      <p:cBhvr rctx="IE">
                                        <p:cTn id="3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2" presetClass="exit" presetSubtype="1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1500"/>
                            </p:stCondLst>
                            <p:childTnLst>
                              <p:par>
                                <p:cTn id="57" presetID="15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17" grpId="0"/>
      <p:bldP spid="18" grpId="0"/>
      <p:bldP spid="18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88</Words>
  <Application>Microsoft Office PowerPoint</Application>
  <PresentationFormat>Presentación en pantalla (16:9)</PresentationFormat>
  <Paragraphs>34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Tema de Office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Johnny</dc:creator>
  <cp:lastModifiedBy>Johnny</cp:lastModifiedBy>
  <cp:revision>12</cp:revision>
  <dcterms:created xsi:type="dcterms:W3CDTF">2013-03-13T19:52:37Z</dcterms:created>
  <dcterms:modified xsi:type="dcterms:W3CDTF">2013-03-16T04:19:07Z</dcterms:modified>
</cp:coreProperties>
</file>