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Kristen ITC" panose="03050502040202030202" pitchFamily="66" charset="0"/>
      <p:regular r:id="rId1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CC99"/>
    <a:srgbClr val="55400B"/>
    <a:srgbClr val="CC66FF"/>
    <a:srgbClr val="996600"/>
    <a:srgbClr val="CCCC00"/>
    <a:srgbClr val="FF0066"/>
    <a:srgbClr val="6F3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4621" autoAdjust="0"/>
  </p:normalViewPr>
  <p:slideViewPr>
    <p:cSldViewPr>
      <p:cViewPr varScale="1">
        <p:scale>
          <a:sx n="82" d="100"/>
          <a:sy n="82" d="100"/>
        </p:scale>
        <p:origin x="68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412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99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043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76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137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338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4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234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4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75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475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57150" ty="50800" sx="84000" sy="64000" flip="none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F165A-DC38-4A1D-AF73-9122F25A484A}" type="datetimeFigureOut">
              <a:rPr lang="es-ES" smtClean="0"/>
              <a:pPr/>
              <a:t>14/06/2022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BC15A-1D15-42E0-8A15-FF5EBFE8F6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243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file:///C:\Users\orqui\Desktop\que%20seria%20de%20mi.wav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647728" y="6957392"/>
            <a:ext cx="179672" cy="179672"/>
          </a:xfrm>
          <a:prstGeom prst="rect">
            <a:avLst/>
          </a:prstGeom>
        </p:spPr>
      </p:pic>
      <p:pic>
        <p:nvPicPr>
          <p:cNvPr id="9" name="8 Imagen" descr="pixiz-07-06-2022-21-45-0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6910" y="714356"/>
            <a:ext cx="7929618" cy="5429288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1738282" y="214290"/>
            <a:ext cx="8786874" cy="6429420"/>
          </a:xfrm>
          <a:prstGeom prst="roundRect">
            <a:avLst/>
          </a:prstGeom>
          <a:noFill/>
          <a:ln w="57150">
            <a:solidFill>
              <a:srgbClr val="6F35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10" y="642918"/>
            <a:ext cx="7929618" cy="5572164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66" y="4357694"/>
            <a:ext cx="6143668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que seria de mi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9"/>
          <a:stretch>
            <a:fillRect/>
          </a:stretch>
        </p:blipFill>
        <p:spPr>
          <a:xfrm>
            <a:off x="1809720" y="385762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991391"/>
      </p:ext>
    </p:extLst>
  </p:cSld>
  <p:clrMapOvr>
    <a:masterClrMapping/>
  </p:clrMapOvr>
  <p:transition spd="slow" advClick="0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8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numSld="6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829" y="571481"/>
            <a:ext cx="6495990" cy="4137519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Right"/>
            <a:lightRig rig="threePt" dir="t"/>
          </a:scene3d>
        </p:spPr>
      </p:pic>
      <p:sp>
        <p:nvSpPr>
          <p:cNvPr id="4" name="3 CuadroTexto"/>
          <p:cNvSpPr txBox="1"/>
          <p:nvPr/>
        </p:nvSpPr>
        <p:spPr>
          <a:xfrm>
            <a:off x="2881290" y="5000636"/>
            <a:ext cx="33958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>
                <a:solidFill>
                  <a:srgbClr val="6F3505"/>
                </a:solidFill>
              </a:rPr>
              <a:t>Cuando el sol con sus rayos adorna la tierra</a:t>
            </a:r>
          </a:p>
          <a:p>
            <a:r>
              <a:rPr lang="es-ES" sz="1400" b="1" dirty="0">
                <a:solidFill>
                  <a:srgbClr val="6F3505"/>
                </a:solidFill>
              </a:rPr>
              <a:t>y dora los mares y pinta la hierba,</a:t>
            </a:r>
          </a:p>
          <a:p>
            <a:r>
              <a:rPr lang="es-ES" sz="1400" b="1" dirty="0">
                <a:solidFill>
                  <a:srgbClr val="6F3505"/>
                </a:solidFill>
              </a:rPr>
              <a:t>Me dice al oído, muy suave una voz: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95538" y="5500703"/>
            <a:ext cx="47149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489" y="285729"/>
            <a:ext cx="2952327" cy="3453309"/>
          </a:xfrm>
          <a:prstGeom prst="rect">
            <a:avLst/>
          </a:prstGeom>
          <a:ln w="57150" cap="sq" cmpd="thickThin">
            <a:solidFill>
              <a:srgbClr val="9966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8 Imagen" descr="edd81b2704bfb2fee1a374414d23b55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4034" y="928670"/>
            <a:ext cx="2474780" cy="3639096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7 Rectángulo redondeado"/>
          <p:cNvSpPr/>
          <p:nvPr/>
        </p:nvSpPr>
        <p:spPr>
          <a:xfrm>
            <a:off x="1738282" y="214290"/>
            <a:ext cx="8786874" cy="6429420"/>
          </a:xfrm>
          <a:prstGeom prst="roundRect">
            <a:avLst/>
          </a:prstGeom>
          <a:noFill/>
          <a:ln w="57150">
            <a:solidFill>
              <a:srgbClr val="6F35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964fdba31edce3e40469207515eaa6e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6133" y="1928802"/>
            <a:ext cx="3308849" cy="41009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2" name="11 Imagen" descr="63186b72b387ce1feee3233f55516af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7504" y="4071942"/>
            <a:ext cx="1643074" cy="2282216"/>
          </a:xfrm>
          <a:prstGeom prst="roundRect">
            <a:avLst>
              <a:gd name="adj" fmla="val 16667"/>
            </a:avLst>
          </a:prstGeom>
          <a:ln w="38100">
            <a:solidFill>
              <a:srgbClr val="CC66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5459398"/>
      </p:ext>
    </p:extLst>
  </p:cSld>
  <p:clrMapOvr>
    <a:masterClrMapping/>
  </p:clrMapOvr>
  <p:transition spd="slow" advClick="0" advTm="2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381224" y="521495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sz="1400" b="1" dirty="0">
                <a:solidFill>
                  <a:srgbClr val="6F3505"/>
                </a:solidFill>
              </a:rPr>
              <a:t>Cuando aves en bosques entonan sus trinos</a:t>
            </a:r>
          </a:p>
          <a:p>
            <a:pPr algn="r"/>
            <a:r>
              <a:rPr lang="es-ES" sz="1400" b="1" dirty="0">
                <a:solidFill>
                  <a:srgbClr val="6F3505"/>
                </a:solidFill>
              </a:rPr>
              <a:t>y alaban alegres el ser que las hizo,</a:t>
            </a:r>
          </a:p>
          <a:p>
            <a:pPr algn="r"/>
            <a:r>
              <a:rPr lang="es-ES" sz="1400" b="1" dirty="0">
                <a:solidFill>
                  <a:srgbClr val="6F3505"/>
                </a:solidFill>
              </a:rPr>
              <a:t>me dicen gozosas con célica voz: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738414" y="5715017"/>
            <a:ext cx="42862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u="sng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</a:p>
        </p:txBody>
      </p:sp>
      <p:pic>
        <p:nvPicPr>
          <p:cNvPr id="11" name="10 Imagen" descr="74a211c4c0abb0c14b42e1cf361746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24" y="771810"/>
            <a:ext cx="3071834" cy="4307094"/>
          </a:xfrm>
          <a:prstGeom prst="rect">
            <a:avLst/>
          </a:prstGeom>
          <a:ln w="38100">
            <a:solidFill>
              <a:srgbClr val="55400B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14 Rectángulo redondeado"/>
          <p:cNvSpPr/>
          <p:nvPr/>
        </p:nvSpPr>
        <p:spPr>
          <a:xfrm>
            <a:off x="1738282" y="214290"/>
            <a:ext cx="8786874" cy="6429420"/>
          </a:xfrm>
          <a:prstGeom prst="roundRect">
            <a:avLst/>
          </a:prstGeom>
          <a:noFill/>
          <a:ln w="57150">
            <a:solidFill>
              <a:srgbClr val="6F35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fac09cc43d59dc1b92d55451461646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935" y="571480"/>
            <a:ext cx="2851633" cy="442913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CC99"/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323" y="2714621"/>
            <a:ext cx="2564047" cy="3418729"/>
          </a:xfrm>
          <a:prstGeom prst="roundRect">
            <a:avLst>
              <a:gd name="adj" fmla="val 16667"/>
            </a:avLst>
          </a:prstGeom>
          <a:ln w="38100">
            <a:solidFill>
              <a:srgbClr val="0070C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17 Imagen" descr="7afb2874daf22847928ba3bd948e196f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6330" y="357166"/>
            <a:ext cx="1643074" cy="215112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9192182"/>
      </p:ext>
    </p:extLst>
  </p:cSld>
  <p:clrMapOvr>
    <a:masterClrMapping/>
  </p:clrMapOvr>
  <p:transition spd="slow" advClick="0" advTm="1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52728" y="5786455"/>
            <a:ext cx="42862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u="sng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309786" y="514351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400" b="1" dirty="0">
                <a:solidFill>
                  <a:srgbClr val="6F3505"/>
                </a:solidFill>
              </a:rPr>
              <a:t>Cuando aspiro el perfume que </a:t>
            </a:r>
            <a:r>
              <a:rPr lang="es-ES" sz="1400" b="1" dirty="0" err="1">
                <a:solidFill>
                  <a:srgbClr val="6F3505"/>
                </a:solidFill>
              </a:rPr>
              <a:t>exalan</a:t>
            </a:r>
            <a:r>
              <a:rPr lang="es-ES" sz="1400" b="1" dirty="0">
                <a:solidFill>
                  <a:srgbClr val="6F3505"/>
                </a:solidFill>
              </a:rPr>
              <a:t> las flores,</a:t>
            </a:r>
          </a:p>
          <a:p>
            <a:r>
              <a:rPr lang="es-ES" sz="1400" b="1" dirty="0">
                <a:solidFill>
                  <a:srgbClr val="6F3505"/>
                </a:solidFill>
              </a:rPr>
              <a:t>tan bellas al día, tan puras de noche,</a:t>
            </a:r>
          </a:p>
          <a:p>
            <a:r>
              <a:rPr lang="es-ES" sz="1400" b="1" dirty="0">
                <a:solidFill>
                  <a:srgbClr val="6F3505"/>
                </a:solidFill>
              </a:rPr>
              <a:t>en tono armonioso, me dice una voz:</a:t>
            </a:r>
          </a:p>
        </p:txBody>
      </p:sp>
      <p:sp>
        <p:nvSpPr>
          <p:cNvPr id="22" name="21 Rectángulo redondeado"/>
          <p:cNvSpPr/>
          <p:nvPr/>
        </p:nvSpPr>
        <p:spPr>
          <a:xfrm>
            <a:off x="1738282" y="214290"/>
            <a:ext cx="8786874" cy="6429420"/>
          </a:xfrm>
          <a:prstGeom prst="roundRect">
            <a:avLst/>
          </a:prstGeom>
          <a:noFill/>
          <a:ln w="57150">
            <a:solidFill>
              <a:srgbClr val="6F35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abe40690c673b0f6fa6ae6031eea39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818" y="3143248"/>
            <a:ext cx="2928958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rgbClr val="CC66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9" name="28 Imagen" descr="4887753c2411495df4b6ac61f604920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596" y="785794"/>
            <a:ext cx="2928958" cy="4071966"/>
          </a:xfrm>
          <a:prstGeom prst="roundRect">
            <a:avLst>
              <a:gd name="adj" fmla="val 16667"/>
            </a:avLst>
          </a:prstGeom>
          <a:ln w="38100">
            <a:solidFill>
              <a:srgbClr val="FF0066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29 Imagen" descr="f113948b76519020ca0d481b1133cfd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0050" y="1714488"/>
            <a:ext cx="2500330" cy="3429024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2" name="31 Imagen" descr="dbbb8b1457dcfa5de3885a573586931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772418">
            <a:off x="7092444" y="16335"/>
            <a:ext cx="2474428" cy="3362234"/>
          </a:xfrm>
          <a:prstGeom prst="roundRect">
            <a:avLst>
              <a:gd name="adj" fmla="val 16667"/>
            </a:avLst>
          </a:prstGeom>
          <a:ln w="28575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77596391"/>
      </p:ext>
    </p:extLst>
  </p:cSld>
  <p:clrMapOvr>
    <a:masterClrMapping/>
  </p:clrMapOvr>
  <p:transition spd="slow" advClick="0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095472" y="507207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400" b="1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veo los cielos, obra de tus manos,</a:t>
            </a:r>
          </a:p>
          <a:p>
            <a:r>
              <a:rPr lang="es-ES" sz="1400" b="1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luna y estrellas que tu has formado</a:t>
            </a:r>
          </a:p>
          <a:p>
            <a:r>
              <a:rPr lang="es-ES" sz="1400" b="1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-Cuan grande es tu nombre- escucho la voz: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3784128" y="5643579"/>
            <a:ext cx="68838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u="sng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¡Cuan grande Oh DIOS!</a:t>
            </a:r>
          </a:p>
        </p:txBody>
      </p:sp>
      <p:pic>
        <p:nvPicPr>
          <p:cNvPr id="10" name="9 Imagen" descr="956b40dfed8b8dfcc8ac2441a17050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678" y="500042"/>
            <a:ext cx="2357454" cy="3413508"/>
          </a:xfrm>
          <a:prstGeom prst="rect">
            <a:avLst/>
          </a:prstGeom>
          <a:ln w="38100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18" name="17 Imagen" descr="feaff3df96995623ed5fec840cb7a4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472" y="785794"/>
            <a:ext cx="2714628" cy="4071942"/>
          </a:xfrm>
          <a:prstGeom prst="rect">
            <a:avLst/>
          </a:prstGeom>
          <a:ln w="38100">
            <a:solidFill>
              <a:schemeClr val="accent5">
                <a:lumMod val="40000"/>
                <a:lumOff val="6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6 Imagen" descr="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6132" y="857232"/>
            <a:ext cx="3357586" cy="4857784"/>
          </a:xfrm>
          <a:prstGeom prst="rect">
            <a:avLst/>
          </a:prstGeom>
          <a:ln>
            <a:solidFill>
              <a:srgbClr val="FFC000"/>
            </a:solidFill>
          </a:ln>
          <a:effectLst>
            <a:softEdge rad="112500"/>
          </a:effectLst>
        </p:spPr>
      </p:pic>
      <p:sp>
        <p:nvSpPr>
          <p:cNvPr id="11" name="10 Rectángulo redondeado"/>
          <p:cNvSpPr/>
          <p:nvPr/>
        </p:nvSpPr>
        <p:spPr>
          <a:xfrm>
            <a:off x="1738282" y="214290"/>
            <a:ext cx="8786874" cy="6429420"/>
          </a:xfrm>
          <a:prstGeom prst="roundRect">
            <a:avLst/>
          </a:prstGeom>
          <a:noFill/>
          <a:ln w="57150">
            <a:solidFill>
              <a:srgbClr val="6F35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8bc79bac2a1e1bd9ac367f95c3d68c7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1620" y="3214686"/>
            <a:ext cx="1861398" cy="2500330"/>
          </a:xfrm>
          <a:prstGeom prst="rect">
            <a:avLst/>
          </a:prstGeom>
          <a:ln w="38100">
            <a:solidFill>
              <a:srgbClr val="FF9900"/>
            </a:solidFill>
          </a:ln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707407063"/>
      </p:ext>
    </p:extLst>
  </p:cSld>
  <p:clrMapOvr>
    <a:masterClrMapping/>
  </p:clrMapOvr>
  <p:transition spd="slow" advClick="0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81356" y="4500570"/>
            <a:ext cx="55983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6F3505"/>
                </a:solidFill>
              </a:rPr>
              <a:t>Cuando pienso, oh buen Padre, en tu amor tan inmenso,</a:t>
            </a:r>
          </a:p>
          <a:p>
            <a:pPr algn="ctr"/>
            <a:r>
              <a:rPr lang="es-ES" sz="1400" b="1" dirty="0">
                <a:solidFill>
                  <a:srgbClr val="6F3505"/>
                </a:solidFill>
              </a:rPr>
              <a:t>que has dado a tu hijo a morir cual cordero,</a:t>
            </a:r>
          </a:p>
          <a:p>
            <a:pPr algn="ctr"/>
            <a:r>
              <a:rPr lang="es-ES" sz="1400" b="1" dirty="0">
                <a:solidFill>
                  <a:srgbClr val="6F3505"/>
                </a:solidFill>
              </a:rPr>
              <a:t>Te alabo, oh Eterno, y voy de ti en pos.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309918" y="5143512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u="sng" dirty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¡TE ALABO..OH DIOS!</a:t>
            </a:r>
          </a:p>
        </p:txBody>
      </p:sp>
      <p:pic>
        <p:nvPicPr>
          <p:cNvPr id="6" name="5 Imagen" descr="pixiz-07-06-2022-03-11-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57" y="428604"/>
            <a:ext cx="5243411" cy="400052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356" y="357167"/>
            <a:ext cx="5286412" cy="4071966"/>
          </a:xfrm>
          <a:prstGeom prst="rect">
            <a:avLst/>
          </a:prstGeom>
        </p:spPr>
      </p:pic>
      <p:sp>
        <p:nvSpPr>
          <p:cNvPr id="9" name="8 Rectángulo redondeado"/>
          <p:cNvSpPr/>
          <p:nvPr/>
        </p:nvSpPr>
        <p:spPr>
          <a:xfrm>
            <a:off x="1738282" y="214290"/>
            <a:ext cx="8786874" cy="6429420"/>
          </a:xfrm>
          <a:prstGeom prst="roundRect">
            <a:avLst/>
          </a:prstGeom>
          <a:noFill/>
          <a:ln w="57150">
            <a:solidFill>
              <a:srgbClr val="6F35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p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3059" y="5929330"/>
            <a:ext cx="4020833" cy="110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90237"/>
      </p:ext>
    </p:extLst>
  </p:cSld>
  <p:clrMapOvr>
    <a:masterClrMapping/>
  </p:clrMapOvr>
  <p:transition spd="slow" advClick="0" advTm="2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23BD9F3-F972-06FA-E39B-29EB576D51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28800"/>
            <a:ext cx="12192000" cy="2160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7FAA7AE-65C2-6291-68CA-D27F428C1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D990861-76CB-48E8-3CCF-28B966F73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BCDF736-FE8C-02CF-FD9B-5ACCA01C6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s-ES" sz="4800" dirty="0">
                <a:latin typeface="Kristen ITC" panose="03050502040202030202" pitchFamily="66" charset="0"/>
              </a:rPr>
              <a:t> </a:t>
            </a:r>
            <a:br>
              <a:rPr lang="es-ES" altLang="es-ES" sz="4800" dirty="0">
                <a:latin typeface="Kristen ITC" panose="03050502040202030202" pitchFamily="66" charset="0"/>
              </a:rPr>
            </a:br>
            <a:r>
              <a:rPr lang="es-ES" altLang="es-ES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dirty="0">
                <a:latin typeface="Kristen ITC" panose="03050502040202030202" pitchFamily="66" charset="0"/>
              </a:rPr>
            </a:br>
            <a:r>
              <a:rPr lang="es-ES" alt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880D31B-CE0F-B85C-6454-442542360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9616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dirty="0">
                <a:latin typeface="Kristen ITC" panose="03050502040202030202" pitchFamily="66" charset="0"/>
              </a:rPr>
              <a:t>Además puedes recibir </a:t>
            </a:r>
            <a:r>
              <a:rPr lang="es-ES_tradnl" altLang="es-ES" b="1" dirty="0" err="1">
                <a:latin typeface="Kristen ITC" panose="03050502040202030202" pitchFamily="66" charset="0"/>
              </a:rPr>
              <a:t>powerpoints</a:t>
            </a:r>
            <a:r>
              <a:rPr lang="es-ES_tradnl" altLang="es-ES" b="1" dirty="0"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altLang="es-ES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01128E2-9080-9112-8E07-A999FD319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264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3E08094-1C1A-CFED-2BFF-74DBCF75E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92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BFEAD57-3148-5AD1-DBB5-1BADFC60F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AB2E4FE-260A-D0D2-5DFC-CFF827649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B6AD5FD-05E8-B628-225B-8E262623A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C9778F2-20BB-0176-E70E-0BF33218D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41344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Existe un Di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Existe un Dios</Template>
  <TotalTime>71</TotalTime>
  <Words>189</Words>
  <Application>Microsoft Office PowerPoint</Application>
  <PresentationFormat>Panorámica</PresentationFormat>
  <Paragraphs>22</Paragraphs>
  <Slides>7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Kristen ITC</vt:lpstr>
      <vt:lpstr>Calibri</vt:lpstr>
      <vt:lpstr>Existe un Dios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Orqui Valdes</dc:creator>
  <cp:lastModifiedBy>colacho</cp:lastModifiedBy>
  <cp:revision>9</cp:revision>
  <dcterms:created xsi:type="dcterms:W3CDTF">2022-06-13T17:10:58Z</dcterms:created>
  <dcterms:modified xsi:type="dcterms:W3CDTF">2022-06-13T23:22:59Z</dcterms:modified>
</cp:coreProperties>
</file>