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86" r:id="rId3"/>
    <p:sldId id="256" r:id="rId4"/>
    <p:sldId id="321" r:id="rId5"/>
    <p:sldId id="322" r:id="rId6"/>
    <p:sldId id="323" r:id="rId7"/>
    <p:sldId id="324" r:id="rId8"/>
    <p:sldId id="325" r:id="rId9"/>
    <p:sldId id="326" r:id="rId10"/>
    <p:sldId id="327" r:id="rId11"/>
    <p:sldId id="328" r:id="rId12"/>
    <p:sldId id="329" r:id="rId13"/>
    <p:sldId id="330" r:id="rId14"/>
    <p:sldId id="331" r:id="rId15"/>
    <p:sldId id="332" r:id="rId16"/>
    <p:sldId id="334" r:id="rId17"/>
    <p:sldId id="389" r:id="rId18"/>
    <p:sldId id="390" r:id="rId19"/>
    <p:sldId id="392" r:id="rId20"/>
    <p:sldId id="391" r:id="rId21"/>
    <p:sldId id="339" r:id="rId22"/>
    <p:sldId id="340" r:id="rId23"/>
    <p:sldId id="341" r:id="rId24"/>
    <p:sldId id="342" r:id="rId25"/>
    <p:sldId id="343" r:id="rId26"/>
    <p:sldId id="351" r:id="rId27"/>
    <p:sldId id="345" r:id="rId28"/>
    <p:sldId id="352" r:id="rId29"/>
    <p:sldId id="347" r:id="rId30"/>
    <p:sldId id="348" r:id="rId31"/>
    <p:sldId id="349" r:id="rId32"/>
    <p:sldId id="350" r:id="rId33"/>
    <p:sldId id="353" r:id="rId34"/>
    <p:sldId id="354" r:id="rId35"/>
    <p:sldId id="355" r:id="rId36"/>
    <p:sldId id="356" r:id="rId37"/>
    <p:sldId id="357" r:id="rId38"/>
    <p:sldId id="358" r:id="rId39"/>
    <p:sldId id="359" r:id="rId40"/>
    <p:sldId id="360" r:id="rId41"/>
    <p:sldId id="361" r:id="rId42"/>
    <p:sldId id="362" r:id="rId43"/>
    <p:sldId id="363" r:id="rId44"/>
    <p:sldId id="364" r:id="rId45"/>
    <p:sldId id="365" r:id="rId46"/>
    <p:sldId id="366" r:id="rId47"/>
    <p:sldId id="370" r:id="rId48"/>
    <p:sldId id="371" r:id="rId49"/>
    <p:sldId id="372" r:id="rId50"/>
    <p:sldId id="373" r:id="rId51"/>
    <p:sldId id="374" r:id="rId52"/>
    <p:sldId id="375" r:id="rId53"/>
    <p:sldId id="376" r:id="rId54"/>
    <p:sldId id="377" r:id="rId55"/>
    <p:sldId id="378" r:id="rId56"/>
    <p:sldId id="367" r:id="rId57"/>
    <p:sldId id="379" r:id="rId58"/>
    <p:sldId id="368" r:id="rId59"/>
    <p:sldId id="380" r:id="rId60"/>
    <p:sldId id="369" r:id="rId61"/>
    <p:sldId id="381" r:id="rId62"/>
    <p:sldId id="382" r:id="rId63"/>
    <p:sldId id="383" r:id="rId64"/>
    <p:sldId id="384" r:id="rId65"/>
    <p:sldId id="385" r:id="rId66"/>
    <p:sldId id="387" r:id="rId67"/>
    <p:sldId id="393" r:id="rId68"/>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ElAXgs0fXvwpVFglFigU3g==" hashData="G8DBmv9fe5y6Qhmq3W+WAUxdtWA="/>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20000"/>
    <a:srgbClr val="C9C400"/>
    <a:srgbClr val="CAAE36"/>
    <a:srgbClr val="FFFF9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016" autoAdjust="0"/>
    <p:restoredTop sz="94660"/>
  </p:normalViewPr>
  <p:slideViewPr>
    <p:cSldViewPr>
      <p:cViewPr>
        <p:scale>
          <a:sx n="60" d="100"/>
          <a:sy n="60" d="100"/>
        </p:scale>
        <p:origin x="797" y="479"/>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8807DD3B-79DD-4BFE-A91F-A08BC7E410DF}" type="datetimeFigureOut">
              <a:rPr lang="es-ES"/>
              <a:pPr/>
              <a:t>06/04/2023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747D3DE7-E145-4427-A940-1720C3639E0C}" type="slidenum">
              <a:rPr lang="es-ES"/>
              <a:pPr/>
              <a:t>‹Nº›</a:t>
            </a:fld>
            <a:endParaRPr lang="es-ES"/>
          </a:p>
        </p:txBody>
      </p:sp>
    </p:spTree>
  </p:cSld>
  <p:clrMapOvr>
    <a:masterClrMapping/>
  </p:clrMapOvr>
  <p:transition spd="med" advTm="8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8F9C2C8B-E279-4F81-9165-04AF055EDCC1}" type="datetimeFigureOut">
              <a:rPr lang="es-ES"/>
              <a:pPr/>
              <a:t>06/04/2023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C1652EDA-D177-4847-AAB7-E8CC694E13C7}" type="slidenum">
              <a:rPr lang="es-ES"/>
              <a:pPr/>
              <a:t>‹Nº›</a:t>
            </a:fld>
            <a:endParaRPr lang="es-ES"/>
          </a:p>
        </p:txBody>
      </p:sp>
    </p:spTree>
  </p:cSld>
  <p:clrMapOvr>
    <a:masterClrMapping/>
  </p:clrMapOvr>
  <p:transition spd="med" advTm="8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378704AF-0901-4D57-B9AD-D11349BD1A2D}" type="datetimeFigureOut">
              <a:rPr lang="es-ES"/>
              <a:pPr/>
              <a:t>06/04/2023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BCC4AC7F-E6E0-417D-94A0-18F854CEE9ED}" type="slidenum">
              <a:rPr lang="es-ES"/>
              <a:pPr/>
              <a:t>‹Nº›</a:t>
            </a:fld>
            <a:endParaRPr lang="es-ES"/>
          </a:p>
        </p:txBody>
      </p:sp>
    </p:spTree>
  </p:cSld>
  <p:clrMapOvr>
    <a:masterClrMapping/>
  </p:clrMapOvr>
  <p:transition spd="med" advTm="8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C7F104E1-BDB5-4556-B760-B2FBC87B49C1}" type="datetimeFigureOut">
              <a:rPr lang="es-ES"/>
              <a:pPr/>
              <a:t>06/04/2023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CE604ED1-F614-4266-8DD0-644CA423E31F}" type="slidenum">
              <a:rPr lang="es-ES"/>
              <a:pPr/>
              <a:t>‹Nº›</a:t>
            </a:fld>
            <a:endParaRPr lang="es-ES"/>
          </a:p>
        </p:txBody>
      </p:sp>
    </p:spTree>
  </p:cSld>
  <p:clrMapOvr>
    <a:masterClrMapping/>
  </p:clrMapOvr>
  <p:transition spd="med" advTm="8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0539D731-BDB1-4D08-8654-1BCFDD84B067}" type="datetimeFigureOut">
              <a:rPr lang="es-ES"/>
              <a:pPr/>
              <a:t>06/04/2023</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164D7622-EBDA-475B-9C27-2DE264CF77CC}" type="slidenum">
              <a:rPr lang="es-ES"/>
              <a:pPr/>
              <a:t>‹Nº›</a:t>
            </a:fld>
            <a:endParaRPr lang="es-ES"/>
          </a:p>
        </p:txBody>
      </p:sp>
    </p:spTree>
  </p:cSld>
  <p:clrMapOvr>
    <a:masterClrMapping/>
  </p:clrMapOvr>
  <p:transition spd="med" advTm="8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23FD718A-C7CA-44D8-91EA-758D8532C8B0}" type="datetimeFigureOut">
              <a:rPr lang="es-ES"/>
              <a:pPr/>
              <a:t>06/04/2023</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388C8C77-BFE4-469E-B781-ECAFB890390F}" type="slidenum">
              <a:rPr lang="es-ES"/>
              <a:pPr/>
              <a:t>‹Nº›</a:t>
            </a:fld>
            <a:endParaRPr lang="es-ES"/>
          </a:p>
        </p:txBody>
      </p:sp>
    </p:spTree>
  </p:cSld>
  <p:clrMapOvr>
    <a:masterClrMapping/>
  </p:clrMapOvr>
  <p:transition spd="med" advTm="8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DA22DEB8-3413-43EE-A2AA-C8084DA6DA09}" type="datetimeFigureOut">
              <a:rPr lang="es-ES"/>
              <a:pPr/>
              <a:t>06/04/2023</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56FB93F5-DE3A-422B-9135-74F84D7E8EE5}" type="slidenum">
              <a:rPr lang="es-ES"/>
              <a:pPr/>
              <a:t>‹Nº›</a:t>
            </a:fld>
            <a:endParaRPr lang="es-ES"/>
          </a:p>
        </p:txBody>
      </p:sp>
    </p:spTree>
  </p:cSld>
  <p:clrMapOvr>
    <a:masterClrMapping/>
  </p:clrMapOvr>
  <p:transition spd="med" advTm="8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0480E8FD-ACAB-4118-A325-9AB07EFB9A2E}" type="datetimeFigureOut">
              <a:rPr lang="es-ES"/>
              <a:pPr/>
              <a:t>06/04/2023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2EEDD5BB-F25F-4673-B5A6-BF995F71EE5A}" type="slidenum">
              <a:rPr lang="es-ES"/>
              <a:pPr/>
              <a:t>‹Nº›</a:t>
            </a:fld>
            <a:endParaRPr lang="es-ES"/>
          </a:p>
        </p:txBody>
      </p:sp>
    </p:spTree>
  </p:cSld>
  <p:clrMapOvr>
    <a:masterClrMapping/>
  </p:clrMapOvr>
  <p:transition spd="med" advTm="8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C25125BF-DE7F-4D8A-A88B-10C00A77F96B}" type="datetimeFigureOut">
              <a:rPr lang="es-ES"/>
              <a:pPr/>
              <a:t>06/04/2023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A62AD33F-8F61-4F2F-B6A3-1D2A6665C4A0}" type="slidenum">
              <a:rPr lang="es-ES"/>
              <a:pPr/>
              <a:t>‹Nº›</a:t>
            </a:fld>
            <a:endParaRPr lang="es-ES"/>
          </a:p>
        </p:txBody>
      </p:sp>
    </p:spTree>
  </p:cSld>
  <p:clrMapOvr>
    <a:masterClrMapping/>
  </p:clrMapOvr>
  <p:transition spd="med" advTm="8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57C7F261-9567-489B-A014-59728B95DFBD}" type="datetimeFigureOut">
              <a:rPr lang="es-ES"/>
              <a:pPr/>
              <a:t>06/04/2023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8E0447B1-04DB-4E76-97CE-7C32AB2C91CE}" type="slidenum">
              <a:rPr lang="es-ES"/>
              <a:pPr/>
              <a:t>‹Nº›</a:t>
            </a:fld>
            <a:endParaRPr lang="es-ES"/>
          </a:p>
        </p:txBody>
      </p:sp>
    </p:spTree>
  </p:cSld>
  <p:clrMapOvr>
    <a:masterClrMapping/>
  </p:clrMapOvr>
  <p:transition spd="med" advTm="8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0A2A8237-4193-490D-9BA7-700871B62E93}" type="datetimeFigureOut">
              <a:rPr lang="es-ES"/>
              <a:pPr/>
              <a:t>06/04/2023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082AB1EB-7B76-4669-A2B9-60A2502E4B77}" type="slidenum">
              <a:rPr lang="es-ES"/>
              <a:pPr/>
              <a:t>‹Nº›</a:t>
            </a:fld>
            <a:endParaRPr lang="es-ES"/>
          </a:p>
        </p:txBody>
      </p:sp>
    </p:spTree>
  </p:cSld>
  <p:clrMapOvr>
    <a:masterClrMapping/>
  </p:clrMapOvr>
  <p:transition spd="med" advTm="8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6"/>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46F2E8CB-6364-4CC2-84A4-594918882FC4}" type="datetimeFigureOut">
              <a:rPr lang="es-ES"/>
              <a:pPr/>
              <a:t>06/04/2023</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90F91693-97ED-4203-92D7-DE77F1D51696}"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8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000000"/>
                </a:solidFill>
              </a:defRPr>
            </a:lvl1pPr>
          </a:lstStyle>
          <a:p>
            <a:endParaRPr lang="es-ES"/>
          </a:p>
        </p:txBody>
      </p:sp>
    </p:spTree>
  </p:cSld>
  <p:clrMap bg1="lt1" tx1="dk1" bg2="lt2" tx2="dk2" accent1="accent1" accent2="accent2" accent3="accent3" accent4="accent4" accent5="accent5" accent6="accent6" hlink="hlink" folHlink="folHlink"/>
  <p:sldLayoutIdLst>
    <p:sldLayoutId id="2147483672"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audio" Target="../media/audio1.wav"/></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8" Type="http://schemas.openxmlformats.org/officeDocument/2006/relationships/image" Target="../media/image69.png"/><Relationship Id="rId13" Type="http://schemas.openxmlformats.org/officeDocument/2006/relationships/hyperlink" Target="https://vk.com/mispps" TargetMode="External"/><Relationship Id="rId3" Type="http://schemas.openxmlformats.org/officeDocument/2006/relationships/image" Target="../media/image66.png"/><Relationship Id="rId7" Type="http://schemas.openxmlformats.org/officeDocument/2006/relationships/hyperlink" Target="https://www.facebook.com/mispps" TargetMode="External"/><Relationship Id="rId12" Type="http://schemas.openxmlformats.org/officeDocument/2006/relationships/image" Target="../media/image7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8.png"/><Relationship Id="rId11" Type="http://schemas.openxmlformats.org/officeDocument/2006/relationships/hyperlink" Target="https://plus.google.com/+Mispps/" TargetMode="External"/><Relationship Id="rId5" Type="http://schemas.openxmlformats.org/officeDocument/2006/relationships/image" Target="../media/image67.png"/><Relationship Id="rId10" Type="http://schemas.openxmlformats.org/officeDocument/2006/relationships/image" Target="../media/image7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WordArt 3"/>
          <p:cNvSpPr>
            <a:spLocks noChangeArrowheads="1" noChangeShapeType="1" noTextEdit="1"/>
          </p:cNvSpPr>
          <p:nvPr/>
        </p:nvSpPr>
        <p:spPr bwMode="auto">
          <a:xfrm>
            <a:off x="755576" y="193204"/>
            <a:ext cx="7416749" cy="864096"/>
          </a:xfrm>
          <a:prstGeom prst="rect">
            <a:avLst/>
          </a:prstGeom>
        </p:spPr>
        <p:txBody>
          <a:bodyPr wrap="none" fromWordArt="1">
            <a:prstTxWarp prst="textTriangle">
              <a:avLst>
                <a:gd name="adj" fmla="val 50000"/>
              </a:avLst>
            </a:prstTxWarp>
            <a:scene3d>
              <a:camera prst="legacyPerspectiveBottom"/>
              <a:lightRig rig="legacyNormal3" dir="t"/>
            </a:scene3d>
            <a:sp3d extrusionH="887400" prstMaterial="legacyMatte">
              <a:bevelT w="38100" h="38100" prst="angle"/>
              <a:extrusionClr>
                <a:srgbClr val="0066CC"/>
              </a:extrusionClr>
            </a:sp3d>
          </a:bodyPr>
          <a:lstStyle/>
          <a:p>
            <a:pPr algn="ctr">
              <a:defRPr/>
            </a:pPr>
            <a:r>
              <a:rPr lang="es-ES" sz="3200" kern="10" dirty="0">
                <a:ln w="9525">
                  <a:round/>
                  <a:headEnd/>
                  <a:tailEnd/>
                </a:ln>
                <a:gradFill rotWithShape="1">
                  <a:gsLst>
                    <a:gs pos="0">
                      <a:srgbClr val="FFFFCC"/>
                    </a:gs>
                    <a:gs pos="100000">
                      <a:srgbClr val="FF9999"/>
                    </a:gs>
                  </a:gsLst>
                  <a:lin ang="5400000" scaled="1"/>
                </a:gradFill>
                <a:latin typeface="Times New Roman"/>
                <a:cs typeface="Times New Roman"/>
              </a:rPr>
              <a:t> Domingo de Resurrección </a:t>
            </a:r>
          </a:p>
        </p:txBody>
      </p:sp>
      <p:sp>
        <p:nvSpPr>
          <p:cNvPr id="58372" name="WordArt 4"/>
          <p:cNvSpPr>
            <a:spLocks noChangeArrowheads="1" noChangeShapeType="1" noTextEdit="1"/>
          </p:cNvSpPr>
          <p:nvPr/>
        </p:nvSpPr>
        <p:spPr bwMode="auto">
          <a:xfrm>
            <a:off x="611560" y="1561356"/>
            <a:ext cx="7775575" cy="683559"/>
          </a:xfrm>
          <a:prstGeom prst="rect">
            <a:avLst/>
          </a:prstGeom>
        </p:spPr>
        <p:txBody>
          <a:bodyPr wrap="none" fromWordArt="1">
            <a:prstTxWarp prst="textFadeUp">
              <a:avLst>
                <a:gd name="adj" fmla="val 4819"/>
              </a:avLst>
            </a:prstTxWarp>
            <a:scene3d>
              <a:camera prst="orthographicFront"/>
              <a:lightRig rig="threePt" dir="t"/>
            </a:scene3d>
            <a:sp3d extrusionH="57150">
              <a:bevelT w="82550" h="38100" prst="coolSlant"/>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Fotografía seleccionada de internet:  </a:t>
            </a:r>
          </a:p>
        </p:txBody>
      </p:sp>
      <p:sp>
        <p:nvSpPr>
          <p:cNvPr id="58373" name="WordArt 5"/>
          <p:cNvSpPr>
            <a:spLocks noChangeArrowheads="1" noChangeShapeType="1" noTextEdit="1"/>
          </p:cNvSpPr>
          <p:nvPr/>
        </p:nvSpPr>
        <p:spPr bwMode="auto">
          <a:xfrm>
            <a:off x="971600" y="2713484"/>
            <a:ext cx="7058025" cy="720989"/>
          </a:xfrm>
          <a:prstGeom prst="rect">
            <a:avLst/>
          </a:prstGeom>
        </p:spPr>
        <p:txBody>
          <a:bodyPr wrap="none" fromWordArt="1">
            <a:prstTxWarp prst="textDeflate">
              <a:avLst>
                <a:gd name="adj" fmla="val 18750"/>
              </a:avLst>
            </a:prstTxWarp>
            <a:scene3d>
              <a:camera prst="legacyObliqueRight"/>
              <a:lightRig rig="legacyHarsh3" dir="t"/>
            </a:scene3d>
            <a:sp3d extrusionH="100000" prstMaterial="legacyMatte">
              <a:bevelT w="38100" h="38100" prst="angle"/>
              <a:extrusionClr>
                <a:srgbClr val="663300"/>
              </a:extrusionClr>
            </a:sp3d>
          </a:bodyPr>
          <a:lstStyle/>
          <a:p>
            <a:pPr algn="ctr">
              <a:defRPr/>
            </a:pPr>
            <a:r>
              <a:rPr lang="es-ES" sz="3600" kern="10" dirty="0">
                <a:ln w="9525">
                  <a:round/>
                  <a:headEnd/>
                  <a:tailEnd/>
                </a:ln>
                <a:gradFill rotWithShape="1">
                  <a:gsLst>
                    <a:gs pos="0">
                      <a:srgbClr val="5E9EFF"/>
                    </a:gs>
                    <a:gs pos="39999">
                      <a:srgbClr val="85C2FF"/>
                    </a:gs>
                    <a:gs pos="70000">
                      <a:srgbClr val="C4D6EB"/>
                    </a:gs>
                    <a:gs pos="100000">
                      <a:srgbClr val="FFEBFA"/>
                    </a:gs>
                  </a:gsLst>
                  <a:lin ang="5400000" scaled="1"/>
                </a:gradFill>
                <a:latin typeface="Heavy Heap"/>
              </a:rPr>
              <a:t> Creación y Diseño: </a:t>
            </a:r>
          </a:p>
        </p:txBody>
      </p:sp>
      <p:sp>
        <p:nvSpPr>
          <p:cNvPr id="58374" name="WordArt 6"/>
          <p:cNvSpPr>
            <a:spLocks noChangeArrowheads="1" noChangeShapeType="1" noTextEdit="1"/>
          </p:cNvSpPr>
          <p:nvPr/>
        </p:nvSpPr>
        <p:spPr bwMode="auto">
          <a:xfrm>
            <a:off x="1331640" y="3577580"/>
            <a:ext cx="6120680" cy="683766"/>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V I C E N T E  G A R C Í A </a:t>
            </a:r>
          </a:p>
        </p:txBody>
      </p:sp>
      <p:sp>
        <p:nvSpPr>
          <p:cNvPr id="58376" name="WordArt 8"/>
          <p:cNvSpPr>
            <a:spLocks noChangeArrowheads="1" noChangeShapeType="1" noTextEdit="1"/>
          </p:cNvSpPr>
          <p:nvPr/>
        </p:nvSpPr>
        <p:spPr bwMode="auto">
          <a:xfrm>
            <a:off x="2483768" y="4585692"/>
            <a:ext cx="3672408" cy="822210"/>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es-ES" sz="2800" kern="10" dirty="0">
                <a:ln w="9525">
                  <a:noFill/>
                  <a:round/>
                  <a:headEnd/>
                  <a:tailEnd/>
                </a:ln>
                <a:solidFill>
                  <a:srgbClr val="FFFFFF"/>
                </a:solidFill>
                <a:effectLst>
                  <a:prstShdw prst="shdw17" dist="17961" dir="2700000">
                    <a:srgbClr val="999999"/>
                  </a:prstShdw>
                </a:effectLst>
                <a:latin typeface="High Tower Text"/>
              </a:rPr>
              <a:t> Automático </a:t>
            </a:r>
          </a:p>
        </p:txBody>
      </p:sp>
    </p:spTree>
  </p:cSld>
  <p:clrMapOvr>
    <a:masterClrMapping/>
  </p:clrMapOvr>
  <p:transition spd="med" advTm="1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58371"/>
                                        </p:tgtEl>
                                        <p:attrNameLst>
                                          <p:attrName>style.visibility</p:attrName>
                                        </p:attrNameLst>
                                      </p:cBhvr>
                                      <p:to>
                                        <p:strVal val="visible"/>
                                      </p:to>
                                    </p:set>
                                    <p:anim calcmode="lin" valueType="num">
                                      <p:cBhvr>
                                        <p:cTn id="7" dur="2000" fill="hold"/>
                                        <p:tgtEl>
                                          <p:spTgt spid="58371"/>
                                        </p:tgtEl>
                                        <p:attrNameLst>
                                          <p:attrName>ppt_w</p:attrName>
                                        </p:attrNameLst>
                                      </p:cBhvr>
                                      <p:tavLst>
                                        <p:tav tm="0">
                                          <p:val>
                                            <p:strVal val="4*#ppt_w"/>
                                          </p:val>
                                        </p:tav>
                                        <p:tav tm="100000">
                                          <p:val>
                                            <p:strVal val="#ppt_w"/>
                                          </p:val>
                                        </p:tav>
                                      </p:tavLst>
                                    </p:anim>
                                    <p:anim calcmode="lin" valueType="num">
                                      <p:cBhvr>
                                        <p:cTn id="8" dur="2000" fill="hold"/>
                                        <p:tgtEl>
                                          <p:spTgt spid="58371"/>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42" presetClass="entr" presetSubtype="0" fill="hold" nodeType="afterEffect">
                                  <p:stCondLst>
                                    <p:cond delay="500"/>
                                  </p:stCondLst>
                                  <p:childTnLst>
                                    <p:set>
                                      <p:cBhvr>
                                        <p:cTn id="11" dur="1" fill="hold">
                                          <p:stCondLst>
                                            <p:cond delay="0"/>
                                          </p:stCondLst>
                                        </p:cTn>
                                        <p:tgtEl>
                                          <p:spTgt spid="58372"/>
                                        </p:tgtEl>
                                        <p:attrNameLst>
                                          <p:attrName>style.visibility</p:attrName>
                                        </p:attrNameLst>
                                      </p:cBhvr>
                                      <p:to>
                                        <p:strVal val="visible"/>
                                      </p:to>
                                    </p:set>
                                    <p:animEffect transition="in" filter="fade">
                                      <p:cBhvr>
                                        <p:cTn id="12" dur="2000"/>
                                        <p:tgtEl>
                                          <p:spTgt spid="58372"/>
                                        </p:tgtEl>
                                      </p:cBhvr>
                                    </p:animEffect>
                                    <p:anim calcmode="lin" valueType="num">
                                      <p:cBhvr>
                                        <p:cTn id="13" dur="2000" fill="hold"/>
                                        <p:tgtEl>
                                          <p:spTgt spid="58372"/>
                                        </p:tgtEl>
                                        <p:attrNameLst>
                                          <p:attrName>ppt_x</p:attrName>
                                        </p:attrNameLst>
                                      </p:cBhvr>
                                      <p:tavLst>
                                        <p:tav tm="0">
                                          <p:val>
                                            <p:strVal val="#ppt_x"/>
                                          </p:val>
                                        </p:tav>
                                        <p:tav tm="100000">
                                          <p:val>
                                            <p:strVal val="#ppt_x"/>
                                          </p:val>
                                        </p:tav>
                                      </p:tavLst>
                                    </p:anim>
                                    <p:anim calcmode="lin" valueType="num">
                                      <p:cBhvr>
                                        <p:cTn id="14" dur="2000" fill="hold"/>
                                        <p:tgtEl>
                                          <p:spTgt spid="58372"/>
                                        </p:tgtEl>
                                        <p:attrNameLst>
                                          <p:attrName>ppt_y</p:attrName>
                                        </p:attrNameLst>
                                      </p:cBhvr>
                                      <p:tavLst>
                                        <p:tav tm="0">
                                          <p:val>
                                            <p:strVal val="#ppt_y+.1"/>
                                          </p:val>
                                        </p:tav>
                                        <p:tav tm="100000">
                                          <p:val>
                                            <p:strVal val="#ppt_y"/>
                                          </p:val>
                                        </p:tav>
                                      </p:tavLst>
                                    </p:anim>
                                  </p:childTnLst>
                                </p:cTn>
                              </p:par>
                            </p:childTnLst>
                          </p:cTn>
                        </p:par>
                        <p:par>
                          <p:cTn id="15" fill="hold">
                            <p:stCondLst>
                              <p:cond delay="4500"/>
                            </p:stCondLst>
                            <p:childTnLst>
                              <p:par>
                                <p:cTn id="16" presetID="17" presetClass="entr" presetSubtype="10" fill="hold" nodeType="afterEffect">
                                  <p:stCondLst>
                                    <p:cond delay="500"/>
                                  </p:stCondLst>
                                  <p:childTnLst>
                                    <p:set>
                                      <p:cBhvr>
                                        <p:cTn id="17" dur="1" fill="hold">
                                          <p:stCondLst>
                                            <p:cond delay="0"/>
                                          </p:stCondLst>
                                        </p:cTn>
                                        <p:tgtEl>
                                          <p:spTgt spid="58373"/>
                                        </p:tgtEl>
                                        <p:attrNameLst>
                                          <p:attrName>style.visibility</p:attrName>
                                        </p:attrNameLst>
                                      </p:cBhvr>
                                      <p:to>
                                        <p:strVal val="visible"/>
                                      </p:to>
                                    </p:set>
                                    <p:anim calcmode="lin" valueType="num">
                                      <p:cBhvr>
                                        <p:cTn id="18" dur="2000" fill="hold"/>
                                        <p:tgtEl>
                                          <p:spTgt spid="58373"/>
                                        </p:tgtEl>
                                        <p:attrNameLst>
                                          <p:attrName>ppt_w</p:attrName>
                                        </p:attrNameLst>
                                      </p:cBhvr>
                                      <p:tavLst>
                                        <p:tav tm="0">
                                          <p:val>
                                            <p:fltVal val="0"/>
                                          </p:val>
                                        </p:tav>
                                        <p:tav tm="100000">
                                          <p:val>
                                            <p:strVal val="#ppt_w"/>
                                          </p:val>
                                        </p:tav>
                                      </p:tavLst>
                                    </p:anim>
                                    <p:anim calcmode="lin" valueType="num">
                                      <p:cBhvr>
                                        <p:cTn id="19" dur="2000" fill="hold"/>
                                        <p:tgtEl>
                                          <p:spTgt spid="58373"/>
                                        </p:tgtEl>
                                        <p:attrNameLst>
                                          <p:attrName>ppt_h</p:attrName>
                                        </p:attrNameLst>
                                      </p:cBhvr>
                                      <p:tavLst>
                                        <p:tav tm="0">
                                          <p:val>
                                            <p:strVal val="#ppt_h"/>
                                          </p:val>
                                        </p:tav>
                                        <p:tav tm="100000">
                                          <p:val>
                                            <p:strVal val="#ppt_h"/>
                                          </p:val>
                                        </p:tav>
                                      </p:tavLst>
                                    </p:anim>
                                  </p:childTnLst>
                                </p:cTn>
                              </p:par>
                            </p:childTnLst>
                          </p:cTn>
                        </p:par>
                        <p:par>
                          <p:cTn id="20" fill="hold">
                            <p:stCondLst>
                              <p:cond delay="7000"/>
                            </p:stCondLst>
                            <p:childTnLst>
                              <p:par>
                                <p:cTn id="21" presetID="34" presetClass="entr" presetSubtype="0" fill="hold" nodeType="afterEffect">
                                  <p:stCondLst>
                                    <p:cond delay="500"/>
                                  </p:stCondLst>
                                  <p:childTnLst>
                                    <p:set>
                                      <p:cBhvr>
                                        <p:cTn id="22" dur="1" fill="hold">
                                          <p:stCondLst>
                                            <p:cond delay="0"/>
                                          </p:stCondLst>
                                        </p:cTn>
                                        <p:tgtEl>
                                          <p:spTgt spid="58374"/>
                                        </p:tgtEl>
                                        <p:attrNameLst>
                                          <p:attrName>style.visibility</p:attrName>
                                        </p:attrNameLst>
                                      </p:cBhvr>
                                      <p:to>
                                        <p:strVal val="visible"/>
                                      </p:to>
                                    </p:set>
                                    <p:anim from="(-#ppt_w/2)" to="(#ppt_x)" calcmode="lin" valueType="num">
                                      <p:cBhvr>
                                        <p:cTn id="23" dur="1200" fill="hold">
                                          <p:stCondLst>
                                            <p:cond delay="0"/>
                                          </p:stCondLst>
                                        </p:cTn>
                                        <p:tgtEl>
                                          <p:spTgt spid="58374"/>
                                        </p:tgtEl>
                                        <p:attrNameLst>
                                          <p:attrName>ppt_x</p:attrName>
                                        </p:attrNameLst>
                                      </p:cBhvr>
                                    </p:anim>
                                    <p:anim from="0" to="-1.0" calcmode="lin" valueType="num">
                                      <p:cBhvr>
                                        <p:cTn id="24" dur="400" decel="50000" autoRev="1" fill="hold">
                                          <p:stCondLst>
                                            <p:cond delay="1200"/>
                                          </p:stCondLst>
                                        </p:cTn>
                                        <p:tgtEl>
                                          <p:spTgt spid="58374"/>
                                        </p:tgtEl>
                                        <p:attrNameLst>
                                          <p:attrName>xshear</p:attrName>
                                        </p:attrNameLst>
                                      </p:cBhvr>
                                    </p:anim>
                                    <p:animScale>
                                      <p:cBhvr>
                                        <p:cTn id="25" dur="400" decel="100000" autoRev="1" fill="hold">
                                          <p:stCondLst>
                                            <p:cond delay="1200"/>
                                          </p:stCondLst>
                                        </p:cTn>
                                        <p:tgtEl>
                                          <p:spTgt spid="58374"/>
                                        </p:tgtEl>
                                      </p:cBhvr>
                                      <p:from x="100000" y="100000"/>
                                      <p:to x="80000" y="100000"/>
                                    </p:animScale>
                                    <p:anim by="(#ppt_h/3+#ppt_w*0.1)" calcmode="lin" valueType="num">
                                      <p:cBhvr additive="sum">
                                        <p:cTn id="26" dur="400" decel="100000" autoRev="1" fill="hold">
                                          <p:stCondLst>
                                            <p:cond delay="1200"/>
                                          </p:stCondLst>
                                        </p:cTn>
                                        <p:tgtEl>
                                          <p:spTgt spid="58374"/>
                                        </p:tgtEl>
                                        <p:attrNameLst>
                                          <p:attrName>ppt_x</p:attrName>
                                        </p:attrNameLst>
                                      </p:cBhvr>
                                    </p:anim>
                                  </p:childTnLst>
                                </p:cTn>
                              </p:par>
                            </p:childTnLst>
                          </p:cTn>
                        </p:par>
                        <p:par>
                          <p:cTn id="27" fill="hold">
                            <p:stCondLst>
                              <p:cond delay="9500"/>
                            </p:stCondLst>
                            <p:childTnLst>
                              <p:par>
                                <p:cTn id="28" presetID="23" presetClass="entr" presetSubtype="16" repeatCount="3000" fill="hold" nodeType="afterEffect">
                                  <p:stCondLst>
                                    <p:cond delay="500"/>
                                  </p:stCondLst>
                                  <p:childTnLst>
                                    <p:set>
                                      <p:cBhvr>
                                        <p:cTn id="29" dur="1" fill="hold">
                                          <p:stCondLst>
                                            <p:cond delay="0"/>
                                          </p:stCondLst>
                                        </p:cTn>
                                        <p:tgtEl>
                                          <p:spTgt spid="58376"/>
                                        </p:tgtEl>
                                        <p:attrNameLst>
                                          <p:attrName>style.visibility</p:attrName>
                                        </p:attrNameLst>
                                      </p:cBhvr>
                                      <p:to>
                                        <p:strVal val="visible"/>
                                      </p:to>
                                    </p:set>
                                    <p:anim calcmode="lin" valueType="num">
                                      <p:cBhvr>
                                        <p:cTn id="30" dur="1000" fill="hold"/>
                                        <p:tgtEl>
                                          <p:spTgt spid="58376"/>
                                        </p:tgtEl>
                                        <p:attrNameLst>
                                          <p:attrName>ppt_w</p:attrName>
                                        </p:attrNameLst>
                                      </p:cBhvr>
                                      <p:tavLst>
                                        <p:tav tm="0">
                                          <p:val>
                                            <p:fltVal val="0"/>
                                          </p:val>
                                        </p:tav>
                                        <p:tav tm="100000">
                                          <p:val>
                                            <p:strVal val="#ppt_w"/>
                                          </p:val>
                                        </p:tav>
                                      </p:tavLst>
                                    </p:anim>
                                    <p:anim calcmode="lin" valueType="num">
                                      <p:cBhvr>
                                        <p:cTn id="31" dur="1000" fill="hold"/>
                                        <p:tgtEl>
                                          <p:spTgt spid="5837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395288" y="938213"/>
            <a:ext cx="8497887" cy="2246312"/>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olSlant"/>
          </a:sp3d>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Santo Encuentro o procesión del Encuentro es la denominación de una de las celebraciones religiosas de Semana Santa en España.</a:t>
            </a:r>
          </a:p>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Se celebra al amanecer del Domingo de Pascua, saliendo por una calle los hombres con la imagen del Cristo resucitado, y por otra calle las mujeres con la imagen de la Virgen María; suele vestir la Virgen manto de color en el interior y negro en el exterior.</a:t>
            </a:r>
          </a:p>
        </p:txBody>
      </p:sp>
      <p:sp>
        <p:nvSpPr>
          <p:cNvPr id="3" name="2 CuadroTexto"/>
          <p:cNvSpPr txBox="1"/>
          <p:nvPr/>
        </p:nvSpPr>
        <p:spPr>
          <a:xfrm>
            <a:off x="395288" y="3578225"/>
            <a:ext cx="8569325" cy="1630363"/>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olSlant"/>
          </a:sp3d>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Según se van aproximando en alguna plaza donde confluyen ambas calles, se saludan bajando varias veces las andas al suelo; una vez producido el encuentro, le quitan el manto negro a la Virgen (señal de luto), y los dos pasos juntos </a:t>
            </a:r>
          </a:p>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vuelven a la iglesia.</a:t>
            </a:r>
          </a:p>
        </p:txBody>
      </p:sp>
      <p:sp>
        <p:nvSpPr>
          <p:cNvPr id="5" name="4 CuadroTexto"/>
          <p:cNvSpPr txBox="1"/>
          <p:nvPr/>
        </p:nvSpPr>
        <p:spPr>
          <a:xfrm>
            <a:off x="971600" y="23087"/>
            <a:ext cx="6768752" cy="781013"/>
          </a:xfrm>
          <a:prstGeom prst="rect">
            <a:avLst/>
          </a:prstGeom>
          <a:noFill/>
          <a:effectLst>
            <a:reflection blurRad="6350" stA="50000" endA="300" endPos="55000" dir="5400000" sy="-100000" algn="bl" rotWithShape="0"/>
          </a:effectLst>
          <a:scene3d>
            <a:camera prst="orthographicFront"/>
            <a:lightRig rig="threePt" dir="t"/>
          </a:scene3d>
          <a:sp3d>
            <a:bevelT w="165100" prst="coolSlant"/>
          </a:sp3d>
        </p:spPr>
        <p:txBody>
          <a:bodyPr wrap="none">
            <a:prstTxWarp prst="textDeflateTop">
              <a:avLst>
                <a:gd name="adj" fmla="val 33080"/>
              </a:avLst>
            </a:prstTxWarp>
            <a:spAutoFit/>
            <a:sp3d extrusionH="57150">
              <a:bevelT w="38100" h="38100" prst="angle"/>
            </a:sp3d>
          </a:bodyPr>
          <a:lstStyle/>
          <a:p>
            <a:pPr>
              <a:defRPr/>
            </a:pPr>
            <a:r>
              <a:rPr lang="es-ES" sz="4000" dirty="0">
                <a:solidFill>
                  <a:srgbClr val="FFC000"/>
                </a:solidFill>
                <a:effectLst>
                  <a:glow rad="101600">
                    <a:schemeClr val="accent6">
                      <a:satMod val="175000"/>
                      <a:alpha val="40000"/>
                    </a:schemeClr>
                  </a:glow>
                  <a:outerShdw blurRad="38100" dist="38100" dir="2700000" algn="tl">
                    <a:srgbClr val="000000">
                      <a:alpha val="43137"/>
                    </a:srgbClr>
                  </a:outerShdw>
                </a:effectLst>
                <a:latin typeface="Lucida Calligraphy" pitchFamily="66" charset="0"/>
              </a:rPr>
              <a:t> </a:t>
            </a:r>
            <a:r>
              <a:rPr lang="es-ES" sz="4000" dirty="0">
                <a:solidFill>
                  <a:srgbClr val="FFC000"/>
                </a:solidFill>
                <a:effectLst>
                  <a:outerShdw blurRad="38100" dist="38100" dir="2700000" algn="tl">
                    <a:srgbClr val="000000">
                      <a:alpha val="43137"/>
                    </a:srgbClr>
                  </a:outerShdw>
                </a:effectLst>
                <a:latin typeface="Lucida Calligraphy" pitchFamily="66" charset="0"/>
              </a:rPr>
              <a:t>El  Santo  Encuentro </a:t>
            </a:r>
          </a:p>
        </p:txBody>
      </p:sp>
    </p:spTree>
  </p:cSld>
  <p:clrMapOvr>
    <a:masterClrMapping/>
  </p:clrMapOvr>
  <mc:AlternateContent xmlns:mc="http://schemas.openxmlformats.org/markup-compatibility/2006" xmlns:p14="http://schemas.microsoft.com/office/powerpoint/2010/main">
    <mc:Choice Requires="p14">
      <p:transition spd="slow" p14:dur="2500" advTm="61000">
        <p14:vortex dir="r"/>
      </p:transition>
    </mc:Choice>
    <mc:Fallback xmlns="">
      <p:transition spd="slow" advTm="6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40" presetClass="entr" presetSubtype="0" fill="hold" grpId="0" nodeType="afterEffect">
                                  <p:stCondLst>
                                    <p:cond delay="500"/>
                                  </p:stCondLst>
                                  <p:iterate type="lt">
                                    <p:tmPct val="10000"/>
                                  </p:iterate>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1"/>
                                          </p:val>
                                        </p:tav>
                                        <p:tav tm="100000">
                                          <p:val>
                                            <p:strVal val="#ppt_x"/>
                                          </p:val>
                                        </p:tav>
                                      </p:tavLst>
                                    </p:anim>
                                    <p:anim calcmode="lin" valueType="num">
                                      <p:cBhvr>
                                        <p:cTn id="14" dur="1000" fill="hold"/>
                                        <p:tgtEl>
                                          <p:spTgt spid="2"/>
                                        </p:tgtEl>
                                        <p:attrNameLst>
                                          <p:attrName>ppt_y</p:attrName>
                                        </p:attrNameLst>
                                      </p:cBhvr>
                                      <p:tavLst>
                                        <p:tav tm="0">
                                          <p:val>
                                            <p:strVal val="#ppt_y"/>
                                          </p:val>
                                        </p:tav>
                                        <p:tav tm="100000">
                                          <p:val>
                                            <p:strVal val="#ppt_y"/>
                                          </p:val>
                                        </p:tav>
                                      </p:tavLst>
                                    </p:anim>
                                  </p:childTnLst>
                                </p:cTn>
                              </p:par>
                            </p:childTnLst>
                          </p:cTn>
                        </p:par>
                        <p:par>
                          <p:cTn id="15" fill="hold">
                            <p:stCondLst>
                              <p:cond delay="35100"/>
                            </p:stCondLst>
                            <p:childTnLst>
                              <p:par>
                                <p:cTn id="16" presetID="40" presetClass="entr" presetSubtype="0" fill="hold" grpId="0" nodeType="afterEffect">
                                  <p:stCondLst>
                                    <p:cond delay="500"/>
                                  </p:stCondLst>
                                  <p:iterate type="lt">
                                    <p:tmPct val="10000"/>
                                  </p:iterate>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anim calcmode="lin" valueType="num">
                                      <p:cBhvr>
                                        <p:cTn id="19" dur="1000" fill="hold"/>
                                        <p:tgtEl>
                                          <p:spTgt spid="3"/>
                                        </p:tgtEl>
                                        <p:attrNameLst>
                                          <p:attrName>ppt_x</p:attrName>
                                        </p:attrNameLst>
                                      </p:cBhvr>
                                      <p:tavLst>
                                        <p:tav tm="0">
                                          <p:val>
                                            <p:strVal val="#ppt_x-.1"/>
                                          </p:val>
                                        </p:tav>
                                        <p:tav tm="100000">
                                          <p:val>
                                            <p:strVal val="#ppt_x"/>
                                          </p:val>
                                        </p:tav>
                                      </p:tavLst>
                                    </p:anim>
                                    <p:anim calcmode="lin" valueType="num">
                                      <p:cBhvr>
                                        <p:cTn id="20"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OREROS_00083A.JPG"/>
          <p:cNvPicPr>
            <a:picLocks noChangeAspect="1"/>
          </p:cNvPicPr>
          <p:nvPr/>
        </p:nvPicPr>
        <p:blipFill>
          <a:blip r:embed="rId3"/>
          <a:srcRect/>
          <a:stretch>
            <a:fillRect/>
          </a:stretch>
        </p:blipFill>
        <p:spPr bwMode="auto">
          <a:xfrm>
            <a:off x="1403350" y="0"/>
            <a:ext cx="62642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heurón"/>
          <p:cNvSpPr/>
          <p:nvPr/>
        </p:nvSpPr>
        <p:spPr>
          <a:xfrm rot="16200000">
            <a:off x="76994" y="4388644"/>
            <a:ext cx="1249362" cy="1403350"/>
          </a:xfrm>
          <a:prstGeom prst="chevron">
            <a:avLst>
              <a:gd name="adj" fmla="val 58320"/>
            </a:avLst>
          </a:prstGeom>
          <a:gradFill>
            <a:gsLst>
              <a:gs pos="0">
                <a:srgbClr val="03D4A8"/>
              </a:gs>
              <a:gs pos="25000">
                <a:srgbClr val="21D6E0"/>
              </a:gs>
              <a:gs pos="75000">
                <a:srgbClr val="0087E6"/>
              </a:gs>
              <a:gs pos="100000">
                <a:srgbClr val="005CBF"/>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6" name="5 Cheurón"/>
          <p:cNvSpPr/>
          <p:nvPr/>
        </p:nvSpPr>
        <p:spPr>
          <a:xfrm rot="16200000">
            <a:off x="76200" y="3500438"/>
            <a:ext cx="1250950" cy="1403350"/>
          </a:xfrm>
          <a:prstGeom prst="chevron">
            <a:avLst>
              <a:gd name="adj" fmla="val 57395"/>
            </a:avLst>
          </a:prstGeom>
          <a:gradFill>
            <a:gsLst>
              <a:gs pos="0">
                <a:srgbClr val="03D4A8"/>
              </a:gs>
              <a:gs pos="25000">
                <a:srgbClr val="21D6E0"/>
              </a:gs>
              <a:gs pos="75000">
                <a:srgbClr val="0087E6"/>
              </a:gs>
              <a:gs pos="100000">
                <a:srgbClr val="005CBF"/>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7" name="6 Cheurón"/>
          <p:cNvSpPr/>
          <p:nvPr/>
        </p:nvSpPr>
        <p:spPr>
          <a:xfrm rot="16200000">
            <a:off x="76994" y="2601119"/>
            <a:ext cx="1249362" cy="1403350"/>
          </a:xfrm>
          <a:prstGeom prst="chevron">
            <a:avLst>
              <a:gd name="adj" fmla="val 57395"/>
            </a:avLst>
          </a:prstGeom>
          <a:gradFill>
            <a:gsLst>
              <a:gs pos="0">
                <a:srgbClr val="03D4A8"/>
              </a:gs>
              <a:gs pos="25000">
                <a:srgbClr val="21D6E0"/>
              </a:gs>
              <a:gs pos="75000">
                <a:srgbClr val="0087E6"/>
              </a:gs>
              <a:gs pos="100000">
                <a:srgbClr val="005CBF"/>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8" name="7 Cheurón"/>
          <p:cNvSpPr/>
          <p:nvPr/>
        </p:nvSpPr>
        <p:spPr>
          <a:xfrm rot="16200000">
            <a:off x="76993" y="1701007"/>
            <a:ext cx="1249363" cy="1403350"/>
          </a:xfrm>
          <a:prstGeom prst="chevron">
            <a:avLst>
              <a:gd name="adj" fmla="val 55543"/>
            </a:avLst>
          </a:prstGeom>
          <a:gradFill>
            <a:gsLst>
              <a:gs pos="0">
                <a:srgbClr val="03D4A8"/>
              </a:gs>
              <a:gs pos="25000">
                <a:srgbClr val="21D6E0"/>
              </a:gs>
              <a:gs pos="75000">
                <a:srgbClr val="0087E6"/>
              </a:gs>
              <a:gs pos="100000">
                <a:srgbClr val="005CBF"/>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9" name="8 Cheurón"/>
          <p:cNvSpPr/>
          <p:nvPr/>
        </p:nvSpPr>
        <p:spPr>
          <a:xfrm rot="16200000">
            <a:off x="76994" y="800894"/>
            <a:ext cx="1249362" cy="1403350"/>
          </a:xfrm>
          <a:prstGeom prst="chevron">
            <a:avLst>
              <a:gd name="adj" fmla="val 53691"/>
            </a:avLst>
          </a:prstGeom>
          <a:gradFill>
            <a:gsLst>
              <a:gs pos="0">
                <a:srgbClr val="03D4A8"/>
              </a:gs>
              <a:gs pos="25000">
                <a:srgbClr val="21D6E0"/>
              </a:gs>
              <a:gs pos="75000">
                <a:srgbClr val="0087E6"/>
              </a:gs>
              <a:gs pos="100000">
                <a:srgbClr val="005CBF"/>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0" name="9 Cheurón"/>
          <p:cNvSpPr/>
          <p:nvPr/>
        </p:nvSpPr>
        <p:spPr>
          <a:xfrm rot="16200000">
            <a:off x="76993" y="-76993"/>
            <a:ext cx="1249363" cy="1403350"/>
          </a:xfrm>
          <a:prstGeom prst="chevron">
            <a:avLst>
              <a:gd name="adj" fmla="val 53691"/>
            </a:avLst>
          </a:prstGeom>
          <a:gradFill>
            <a:gsLst>
              <a:gs pos="0">
                <a:srgbClr val="03D4A8"/>
              </a:gs>
              <a:gs pos="25000">
                <a:srgbClr val="21D6E0"/>
              </a:gs>
              <a:gs pos="75000">
                <a:srgbClr val="0087E6"/>
              </a:gs>
              <a:gs pos="100000">
                <a:srgbClr val="005CBF"/>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1" name="10 Cheurón"/>
          <p:cNvSpPr/>
          <p:nvPr/>
        </p:nvSpPr>
        <p:spPr>
          <a:xfrm rot="16200000">
            <a:off x="7781132" y="4352131"/>
            <a:ext cx="1249362" cy="1476375"/>
          </a:xfrm>
          <a:prstGeom prst="chevron">
            <a:avLst>
              <a:gd name="adj" fmla="val 57395"/>
            </a:avLst>
          </a:prstGeom>
          <a:gradFill>
            <a:gsLst>
              <a:gs pos="0">
                <a:srgbClr val="03D4A8"/>
              </a:gs>
              <a:gs pos="25000">
                <a:srgbClr val="21D6E0"/>
              </a:gs>
              <a:gs pos="75000">
                <a:srgbClr val="0087E6"/>
              </a:gs>
              <a:gs pos="100000">
                <a:srgbClr val="005CBF"/>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2" name="11 Cheurón"/>
          <p:cNvSpPr/>
          <p:nvPr/>
        </p:nvSpPr>
        <p:spPr>
          <a:xfrm rot="16200000">
            <a:off x="7780338" y="3463925"/>
            <a:ext cx="1250950" cy="1476375"/>
          </a:xfrm>
          <a:prstGeom prst="chevron">
            <a:avLst>
              <a:gd name="adj" fmla="val 57395"/>
            </a:avLst>
          </a:prstGeom>
          <a:gradFill>
            <a:gsLst>
              <a:gs pos="0">
                <a:srgbClr val="03D4A8"/>
              </a:gs>
              <a:gs pos="25000">
                <a:srgbClr val="21D6E0"/>
              </a:gs>
              <a:gs pos="75000">
                <a:srgbClr val="0087E6"/>
              </a:gs>
              <a:gs pos="100000">
                <a:srgbClr val="005CBF"/>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3" name="12 Cheurón"/>
          <p:cNvSpPr/>
          <p:nvPr/>
        </p:nvSpPr>
        <p:spPr>
          <a:xfrm rot="16200000">
            <a:off x="7781132" y="2564606"/>
            <a:ext cx="1249362" cy="1476375"/>
          </a:xfrm>
          <a:prstGeom prst="chevron">
            <a:avLst>
              <a:gd name="adj" fmla="val 57395"/>
            </a:avLst>
          </a:prstGeom>
          <a:gradFill>
            <a:gsLst>
              <a:gs pos="0">
                <a:srgbClr val="03D4A8"/>
              </a:gs>
              <a:gs pos="25000">
                <a:srgbClr val="21D6E0"/>
              </a:gs>
              <a:gs pos="75000">
                <a:srgbClr val="0087E6"/>
              </a:gs>
              <a:gs pos="100000">
                <a:srgbClr val="005CBF"/>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4" name="13 Cheurón"/>
          <p:cNvSpPr/>
          <p:nvPr/>
        </p:nvSpPr>
        <p:spPr>
          <a:xfrm rot="16200000">
            <a:off x="7781131" y="1664494"/>
            <a:ext cx="1249363" cy="1476375"/>
          </a:xfrm>
          <a:prstGeom prst="chevron">
            <a:avLst>
              <a:gd name="adj" fmla="val 58320"/>
            </a:avLst>
          </a:prstGeom>
          <a:gradFill>
            <a:gsLst>
              <a:gs pos="0">
                <a:srgbClr val="03D4A8"/>
              </a:gs>
              <a:gs pos="25000">
                <a:srgbClr val="21D6E0"/>
              </a:gs>
              <a:gs pos="75000">
                <a:srgbClr val="0087E6"/>
              </a:gs>
              <a:gs pos="100000">
                <a:srgbClr val="005CBF"/>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5" name="14 Cheurón"/>
          <p:cNvSpPr/>
          <p:nvPr/>
        </p:nvSpPr>
        <p:spPr>
          <a:xfrm rot="16200000">
            <a:off x="7781132" y="764381"/>
            <a:ext cx="1249362" cy="1476375"/>
          </a:xfrm>
          <a:prstGeom prst="chevron">
            <a:avLst>
              <a:gd name="adj" fmla="val 55543"/>
            </a:avLst>
          </a:prstGeom>
          <a:gradFill>
            <a:gsLst>
              <a:gs pos="0">
                <a:srgbClr val="03D4A8"/>
              </a:gs>
              <a:gs pos="25000">
                <a:srgbClr val="21D6E0"/>
              </a:gs>
              <a:gs pos="75000">
                <a:srgbClr val="0087E6"/>
              </a:gs>
              <a:gs pos="100000">
                <a:srgbClr val="005CBF"/>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6" name="15 Cheurón"/>
          <p:cNvSpPr/>
          <p:nvPr/>
        </p:nvSpPr>
        <p:spPr>
          <a:xfrm rot="16200000">
            <a:off x="7781131" y="-113506"/>
            <a:ext cx="1249363" cy="1476375"/>
          </a:xfrm>
          <a:prstGeom prst="chevron">
            <a:avLst>
              <a:gd name="adj" fmla="val 55543"/>
            </a:avLst>
          </a:prstGeom>
          <a:gradFill>
            <a:gsLst>
              <a:gs pos="0">
                <a:srgbClr val="03D4A8"/>
              </a:gs>
              <a:gs pos="25000">
                <a:srgbClr val="21D6E0"/>
              </a:gs>
              <a:gs pos="75000">
                <a:srgbClr val="0087E6"/>
              </a:gs>
              <a:gs pos="100000">
                <a:srgbClr val="005CBF"/>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Tree>
  </p:cSld>
  <p:clrMapOvr>
    <a:masterClrMapping/>
  </p:clrMapOvr>
  <mc:AlternateContent xmlns:mc="http://schemas.openxmlformats.org/markup-compatibility/2006" xmlns:p14="http://schemas.microsoft.com/office/powerpoint/2010/main">
    <mc:Choice Requires="p14">
      <p:transition spd="slow" p14:dur="2500" advTm="8000">
        <p14:vortex dir="d"/>
        <p:sndAc>
          <p:stSnd loop="1">
            <p:snd r:embed="rId2" name="Variadas.wav"/>
          </p:stSnd>
        </p:sndAc>
      </p:transition>
    </mc:Choice>
    <mc:Fallback xmlns="">
      <p:transition spd="slow" advTm="8000">
        <p:fade/>
        <p:sndAc>
          <p:stSnd loop="1">
            <p:snd r:embed="rId4"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ppt_x"/>
                                          </p:val>
                                        </p:tav>
                                        <p:tav tm="100000">
                                          <p:val>
                                            <p:strVal val="#ppt_x"/>
                                          </p:val>
                                        </p:tav>
                                      </p:tavLst>
                                    </p:anim>
                                    <p:anim calcmode="lin" valueType="num">
                                      <p:cBhvr additive="base">
                                        <p:cTn id="12" dur="3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ppt_x"/>
                                          </p:val>
                                        </p:tav>
                                        <p:tav tm="100000">
                                          <p:val>
                                            <p:strVal val="#ppt_x"/>
                                          </p:val>
                                        </p:tav>
                                      </p:tavLst>
                                    </p:anim>
                                    <p:anim calcmode="lin" valueType="num">
                                      <p:cBhvr additive="base">
                                        <p:cTn id="16" dur="30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ppt_x"/>
                                          </p:val>
                                        </p:tav>
                                        <p:tav tm="100000">
                                          <p:val>
                                            <p:strVal val="#ppt_x"/>
                                          </p:val>
                                        </p:tav>
                                      </p:tavLst>
                                    </p:anim>
                                    <p:anim calcmode="lin" valueType="num">
                                      <p:cBhvr additive="base">
                                        <p:cTn id="20" dur="30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ppt_x"/>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ppt_x"/>
                                          </p:val>
                                        </p:tav>
                                        <p:tav tm="100000">
                                          <p:val>
                                            <p:strVal val="#ppt_x"/>
                                          </p:val>
                                        </p:tav>
                                      </p:tavLst>
                                    </p:anim>
                                    <p:anim calcmode="lin" valueType="num">
                                      <p:cBhvr additive="base">
                                        <p:cTn id="28" dur="30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ppt_x"/>
                                          </p:val>
                                        </p:tav>
                                        <p:tav tm="100000">
                                          <p:val>
                                            <p:strVal val="#ppt_x"/>
                                          </p:val>
                                        </p:tav>
                                      </p:tavLst>
                                    </p:anim>
                                    <p:anim calcmode="lin" valueType="num">
                                      <p:cBhvr additive="base">
                                        <p:cTn id="32" dur="3000" fill="hold"/>
                                        <p:tgtEl>
                                          <p:spTgt spid="11"/>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ppt_x"/>
                                          </p:val>
                                        </p:tav>
                                        <p:tav tm="100000">
                                          <p:val>
                                            <p:strVal val="#ppt_x"/>
                                          </p:val>
                                        </p:tav>
                                      </p:tavLst>
                                    </p:anim>
                                    <p:anim calcmode="lin" valueType="num">
                                      <p:cBhvr additive="base">
                                        <p:cTn id="36" dur="3000" fill="hold"/>
                                        <p:tgtEl>
                                          <p:spTgt spid="12"/>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ppt_x"/>
                                          </p:val>
                                        </p:tav>
                                        <p:tav tm="100000">
                                          <p:val>
                                            <p:strVal val="#ppt_x"/>
                                          </p:val>
                                        </p:tav>
                                      </p:tavLst>
                                    </p:anim>
                                    <p:anim calcmode="lin" valueType="num">
                                      <p:cBhvr additive="base">
                                        <p:cTn id="40" dur="3000" fill="hold"/>
                                        <p:tgtEl>
                                          <p:spTgt spid="13"/>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3000" fill="hold"/>
                                        <p:tgtEl>
                                          <p:spTgt spid="14"/>
                                        </p:tgtEl>
                                        <p:attrNameLst>
                                          <p:attrName>ppt_x</p:attrName>
                                        </p:attrNameLst>
                                      </p:cBhvr>
                                      <p:tavLst>
                                        <p:tav tm="0">
                                          <p:val>
                                            <p:strVal val="#ppt_x"/>
                                          </p:val>
                                        </p:tav>
                                        <p:tav tm="100000">
                                          <p:val>
                                            <p:strVal val="#ppt_x"/>
                                          </p:val>
                                        </p:tav>
                                      </p:tavLst>
                                    </p:anim>
                                    <p:anim calcmode="lin" valueType="num">
                                      <p:cBhvr additive="base">
                                        <p:cTn id="44" dur="3000" fill="hold"/>
                                        <p:tgtEl>
                                          <p:spTgt spid="14"/>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3000" fill="hold"/>
                                        <p:tgtEl>
                                          <p:spTgt spid="15"/>
                                        </p:tgtEl>
                                        <p:attrNameLst>
                                          <p:attrName>ppt_x</p:attrName>
                                        </p:attrNameLst>
                                      </p:cBhvr>
                                      <p:tavLst>
                                        <p:tav tm="0">
                                          <p:val>
                                            <p:strVal val="#ppt_x"/>
                                          </p:val>
                                        </p:tav>
                                        <p:tav tm="100000">
                                          <p:val>
                                            <p:strVal val="#ppt_x"/>
                                          </p:val>
                                        </p:tav>
                                      </p:tavLst>
                                    </p:anim>
                                    <p:anim calcmode="lin" valueType="num">
                                      <p:cBhvr additive="base">
                                        <p:cTn id="48" dur="3000" fill="hold"/>
                                        <p:tgtEl>
                                          <p:spTgt spid="15"/>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ppt_x"/>
                                          </p:val>
                                        </p:tav>
                                        <p:tav tm="100000">
                                          <p:val>
                                            <p:strVal val="#ppt_x"/>
                                          </p:val>
                                        </p:tav>
                                      </p:tavLst>
                                    </p:anim>
                                    <p:anim calcmode="lin" valueType="num">
                                      <p:cBhvr additive="base">
                                        <p:cTn id="52" dur="3000" fill="hold"/>
                                        <p:tgtEl>
                                          <p:spTgt spid="16"/>
                                        </p:tgtEl>
                                        <p:attrNameLst>
                                          <p:attrName>ppt_y</p:attrName>
                                        </p:attrNameLst>
                                      </p:cBhvr>
                                      <p:tavLst>
                                        <p:tav tm="0">
                                          <p:val>
                                            <p:strVal val="1+#ppt_h/2"/>
                                          </p:val>
                                        </p:tav>
                                        <p:tav tm="100000">
                                          <p:val>
                                            <p:strVal val="#ppt_y"/>
                                          </p:val>
                                        </p:tav>
                                      </p:tavLst>
                                    </p:anim>
                                  </p:childTnLst>
                                </p:cTn>
                              </p:par>
                              <p:par>
                                <p:cTn id="53" presetID="8" presetClass="emph" presetSubtype="0" fill="hold" nodeType="withEffect">
                                  <p:stCondLst>
                                    <p:cond delay="0"/>
                                  </p:stCondLst>
                                  <p:childTnLst>
                                    <p:animRot by="21600000">
                                      <p:cBhvr>
                                        <p:cTn id="54" dur="3000" fill="hold"/>
                                        <p:tgtEl>
                                          <p:spTgt spid="5"/>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6"/>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7"/>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8"/>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9"/>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10"/>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11"/>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12"/>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13"/>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14"/>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15"/>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16"/>
                                        </p:tgtEl>
                                        <p:attrNameLst>
                                          <p:attrName>r</p:attrName>
                                        </p:attrNameLst>
                                      </p:cBhvr>
                                    </p:animRot>
                                  </p:childTnLst>
                                </p:cTn>
                              </p:par>
                              <p:par>
                                <p:cTn id="77" presetID="23" presetClass="entr" presetSubtype="16" fill="hold" nodeType="withEffect">
                                  <p:stCondLst>
                                    <p:cond delay="0"/>
                                  </p:stCondLst>
                                  <p:childTnLst>
                                    <p:set>
                                      <p:cBhvr>
                                        <p:cTn id="78" dur="1" fill="hold">
                                          <p:stCondLst>
                                            <p:cond delay="0"/>
                                          </p:stCondLst>
                                        </p:cTn>
                                        <p:tgtEl>
                                          <p:spTgt spid="4"/>
                                        </p:tgtEl>
                                        <p:attrNameLst>
                                          <p:attrName>style.visibility</p:attrName>
                                        </p:attrNameLst>
                                      </p:cBhvr>
                                      <p:to>
                                        <p:strVal val="visible"/>
                                      </p:to>
                                    </p:set>
                                    <p:anim calcmode="lin" valueType="num">
                                      <p:cBhvr>
                                        <p:cTn id="79" dur="3000" fill="hold"/>
                                        <p:tgtEl>
                                          <p:spTgt spid="4"/>
                                        </p:tgtEl>
                                        <p:attrNameLst>
                                          <p:attrName>ppt_w</p:attrName>
                                        </p:attrNameLst>
                                      </p:cBhvr>
                                      <p:tavLst>
                                        <p:tav tm="0">
                                          <p:val>
                                            <p:fltVal val="0"/>
                                          </p:val>
                                        </p:tav>
                                        <p:tav tm="100000">
                                          <p:val>
                                            <p:strVal val="#ppt_w"/>
                                          </p:val>
                                        </p:tav>
                                      </p:tavLst>
                                    </p:anim>
                                    <p:anim calcmode="lin" valueType="num">
                                      <p:cBhvr>
                                        <p:cTn id="80" dur="3000" fill="hold"/>
                                        <p:tgtEl>
                                          <p:spTgt spid="4"/>
                                        </p:tgtEl>
                                        <p:attrNameLst>
                                          <p:attrName>ppt_h</p:attrName>
                                        </p:attrNameLst>
                                      </p:cBhvr>
                                      <p:tavLst>
                                        <p:tav tm="0">
                                          <p:val>
                                            <p:fltVal val="0"/>
                                          </p:val>
                                        </p:tav>
                                        <p:tav tm="100000">
                                          <p:val>
                                            <p:strVal val="#ppt_h"/>
                                          </p:val>
                                        </p:tav>
                                      </p:tavLst>
                                    </p:anim>
                                  </p:childTnLst>
                                </p:cTn>
                              </p:par>
                              <p:par>
                                <p:cTn id="81" presetID="7" presetClass="entr" presetSubtype="4" fill="hold" nodeType="withEffect">
                                  <p:stCondLst>
                                    <p:cond delay="0"/>
                                  </p:stCondLst>
                                  <p:childTnLst>
                                    <p:set>
                                      <p:cBhvr>
                                        <p:cTn id="82" dur="1" fill="hold">
                                          <p:stCondLst>
                                            <p:cond delay="0"/>
                                          </p:stCondLst>
                                        </p:cTn>
                                        <p:tgtEl>
                                          <p:spTgt spid="4"/>
                                        </p:tgtEl>
                                        <p:attrNameLst>
                                          <p:attrName>style.visibility</p:attrName>
                                        </p:attrNameLst>
                                      </p:cBhvr>
                                      <p:to>
                                        <p:strVal val="visible"/>
                                      </p:to>
                                    </p:set>
                                    <p:anim calcmode="lin" valueType="num">
                                      <p:cBhvr additive="base">
                                        <p:cTn id="83" dur="3000" fill="hold"/>
                                        <p:tgtEl>
                                          <p:spTgt spid="4"/>
                                        </p:tgtEl>
                                        <p:attrNameLst>
                                          <p:attrName>ppt_x</p:attrName>
                                        </p:attrNameLst>
                                      </p:cBhvr>
                                      <p:tavLst>
                                        <p:tav tm="0">
                                          <p:val>
                                            <p:strVal val="#ppt_x"/>
                                          </p:val>
                                        </p:tav>
                                        <p:tav tm="100000">
                                          <p:val>
                                            <p:strVal val="#ppt_x"/>
                                          </p:val>
                                        </p:tav>
                                      </p:tavLst>
                                    </p:anim>
                                    <p:anim calcmode="lin" valueType="num">
                                      <p:cBhvr additive="base">
                                        <p:cTn id="84" dur="3000" fill="hold"/>
                                        <p:tgtEl>
                                          <p:spTgt spid="4"/>
                                        </p:tgtEl>
                                        <p:attrNameLst>
                                          <p:attrName>ppt_y</p:attrName>
                                        </p:attrNameLst>
                                      </p:cBhvr>
                                      <p:tavLst>
                                        <p:tav tm="0">
                                          <p:val>
                                            <p:strVal val="1+#ppt_h/2"/>
                                          </p:val>
                                        </p:tav>
                                        <p:tav tm="100000">
                                          <p:val>
                                            <p:strVal val="#ppt_y"/>
                                          </p:val>
                                        </p:tav>
                                      </p:tavLst>
                                    </p:anim>
                                  </p:childTnLst>
                                </p:cTn>
                              </p:par>
                              <p:par>
                                <p:cTn id="85" presetID="5" presetClass="entr" presetSubtype="10" fill="hold" nodeType="withEffect">
                                  <p:stCondLst>
                                    <p:cond delay="0"/>
                                  </p:stCondLst>
                                  <p:childTnLst>
                                    <p:set>
                                      <p:cBhvr>
                                        <p:cTn id="86" dur="1" fill="hold">
                                          <p:stCondLst>
                                            <p:cond delay="0"/>
                                          </p:stCondLst>
                                        </p:cTn>
                                        <p:tgtEl>
                                          <p:spTgt spid="4"/>
                                        </p:tgtEl>
                                        <p:attrNameLst>
                                          <p:attrName>style.visibility</p:attrName>
                                        </p:attrNameLst>
                                      </p:cBhvr>
                                      <p:to>
                                        <p:strVal val="visible"/>
                                      </p:to>
                                    </p:set>
                                    <p:animEffect transition="in" filter="checkerboard(across)">
                                      <p:cBhvr>
                                        <p:cTn id="8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p12.jpg"/>
          <p:cNvPicPr>
            <a:picLocks noChangeAspect="1"/>
          </p:cNvPicPr>
          <p:nvPr/>
        </p:nvPicPr>
        <p:blipFill>
          <a:blip r:embed="rId2"/>
          <a:srcRect/>
          <a:stretch>
            <a:fillRect/>
          </a:stretch>
        </p:blipFill>
        <p:spPr bwMode="auto">
          <a:xfrm>
            <a:off x="-468313" y="0"/>
            <a:ext cx="10153651"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solidFill>
            <a:schemeClr val="bg2">
              <a:lumMod val="40000"/>
              <a:lumOff val="6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1049036" y="4873724"/>
            <a:ext cx="6985000"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Esta costumbre está muy extendida especialmente por Castilla y León y Castilla-La Mancha.</a:t>
            </a:r>
          </a:p>
        </p:txBody>
      </p:sp>
      <p:sp>
        <p:nvSpPr>
          <p:cNvPr id="9" name="8 CuadroTexto"/>
          <p:cNvSpPr txBox="1"/>
          <p:nvPr/>
        </p:nvSpPr>
        <p:spPr>
          <a:xfrm>
            <a:off x="2699792" y="1057300"/>
            <a:ext cx="2973387" cy="400050"/>
          </a:xfrm>
          <a:prstGeom prst="rect">
            <a:avLst/>
          </a:prstGeom>
          <a:noFill/>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El Encuentro en Ávila</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19000">
        <p15:prstTrans prst="peelOff"/>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3" presetClass="entr" presetSubtype="5"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vertical)">
                                      <p:cBhvr>
                                        <p:cTn id="10" dur="3000"/>
                                        <p:tgtEl>
                                          <p:spTgt spid="4"/>
                                        </p:tgtEl>
                                      </p:cBhvr>
                                    </p:animEffect>
                                  </p:childTnLst>
                                </p:cTn>
                              </p:par>
                              <p:par>
                                <p:cTn id="11" presetID="17" presetClass="entr" presetSubtype="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ppt_x</p:attrName>
                                        </p:attrNameLst>
                                      </p:cBhvr>
                                      <p:tavLst>
                                        <p:tav tm="0">
                                          <p:val>
                                            <p:strVal val="#ppt_x"/>
                                          </p:val>
                                        </p:tav>
                                        <p:tav tm="100000">
                                          <p:val>
                                            <p:strVal val="#ppt_x"/>
                                          </p:val>
                                        </p:tav>
                                      </p:tavLst>
                                    </p:anim>
                                    <p:anim calcmode="lin" valueType="num">
                                      <p:cBhvr>
                                        <p:cTn id="14" dur="3000" fill="hold"/>
                                        <p:tgtEl>
                                          <p:spTgt spid="4"/>
                                        </p:tgtEl>
                                        <p:attrNameLst>
                                          <p:attrName>ppt_y</p:attrName>
                                        </p:attrNameLst>
                                      </p:cBhvr>
                                      <p:tavLst>
                                        <p:tav tm="0">
                                          <p:val>
                                            <p:strVal val="#ppt_y-#ppt_h/2"/>
                                          </p:val>
                                        </p:tav>
                                        <p:tav tm="100000">
                                          <p:val>
                                            <p:strVal val="#ppt_y"/>
                                          </p:val>
                                        </p:tav>
                                      </p:tavLst>
                                    </p:anim>
                                    <p:anim calcmode="lin" valueType="num">
                                      <p:cBhvr>
                                        <p:cTn id="15" dur="3000" fill="hold"/>
                                        <p:tgtEl>
                                          <p:spTgt spid="4"/>
                                        </p:tgtEl>
                                        <p:attrNameLst>
                                          <p:attrName>ppt_w</p:attrName>
                                        </p:attrNameLst>
                                      </p:cBhvr>
                                      <p:tavLst>
                                        <p:tav tm="0">
                                          <p:val>
                                            <p:strVal val="#ppt_w"/>
                                          </p:val>
                                        </p:tav>
                                        <p:tav tm="100000">
                                          <p:val>
                                            <p:strVal val="#ppt_w"/>
                                          </p:val>
                                        </p:tav>
                                      </p:tavLst>
                                    </p:anim>
                                    <p:anim calcmode="lin" valueType="num">
                                      <p:cBhvr>
                                        <p:cTn id="16" dur="3000" fill="hold"/>
                                        <p:tgtEl>
                                          <p:spTgt spid="4"/>
                                        </p:tgtEl>
                                        <p:attrNameLst>
                                          <p:attrName>ppt_h</p:attrName>
                                        </p:attrNameLst>
                                      </p:cBhvr>
                                      <p:tavLst>
                                        <p:tav tm="0">
                                          <p:val>
                                            <p:fltVal val="0"/>
                                          </p:val>
                                        </p:tav>
                                        <p:tav tm="100000">
                                          <p:val>
                                            <p:strVal val="#ppt_h"/>
                                          </p:val>
                                        </p:tav>
                                      </p:tavLst>
                                    </p:anim>
                                  </p:childTnLst>
                                </p:cTn>
                              </p:par>
                            </p:childTnLst>
                          </p:cTn>
                        </p:par>
                        <p:par>
                          <p:cTn id="17" fill="hold">
                            <p:stCondLst>
                              <p:cond delay="3000"/>
                            </p:stCondLst>
                            <p:childTnLst>
                              <p:par>
                                <p:cTn id="18" presetID="23" presetClass="entr" presetSubtype="16"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p:cTn id="20" dur="2000" fill="hold"/>
                                        <p:tgtEl>
                                          <p:spTgt spid="9"/>
                                        </p:tgtEl>
                                        <p:attrNameLst>
                                          <p:attrName>ppt_w</p:attrName>
                                        </p:attrNameLst>
                                      </p:cBhvr>
                                      <p:tavLst>
                                        <p:tav tm="0">
                                          <p:val>
                                            <p:fltVal val="0"/>
                                          </p:val>
                                        </p:tav>
                                        <p:tav tm="100000">
                                          <p:val>
                                            <p:strVal val="#ppt_w"/>
                                          </p:val>
                                        </p:tav>
                                      </p:tavLst>
                                    </p:anim>
                                    <p:anim calcmode="lin" valueType="num">
                                      <p:cBhvr>
                                        <p:cTn id="21" dur="2000" fill="hold"/>
                                        <p:tgtEl>
                                          <p:spTgt spid="9"/>
                                        </p:tgtEl>
                                        <p:attrNameLst>
                                          <p:attrName>ppt_h</p:attrName>
                                        </p:attrNameLst>
                                      </p:cBhvr>
                                      <p:tavLst>
                                        <p:tav tm="0">
                                          <p:val>
                                            <p:fltVal val="0"/>
                                          </p:val>
                                        </p:tav>
                                        <p:tav tm="100000">
                                          <p:val>
                                            <p:strVal val="#ppt_h"/>
                                          </p:val>
                                        </p:tav>
                                      </p:tavLst>
                                    </p:anim>
                                  </p:childTnLst>
                                </p:cTn>
                              </p:par>
                            </p:childTnLst>
                          </p:cTn>
                        </p:par>
                        <p:par>
                          <p:cTn id="22" fill="hold">
                            <p:stCondLst>
                              <p:cond delay="5000"/>
                            </p:stCondLst>
                            <p:childTnLst>
                              <p:par>
                                <p:cTn id="23" presetID="40" presetClass="entr" presetSubtype="0" fill="hold" grpId="0" nodeType="afterEffect">
                                  <p:stCondLst>
                                    <p:cond delay="50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1"/>
                                          </p:val>
                                        </p:tav>
                                        <p:tav tm="100000">
                                          <p:val>
                                            <p:strVal val="#ppt_x"/>
                                          </p:val>
                                        </p:tav>
                                      </p:tavLst>
                                    </p:anim>
                                    <p:anim calcmode="lin" valueType="num">
                                      <p:cBhvr>
                                        <p:cTn id="2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5" name="34 Imagen" descr="0.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6" name="35 Imagen" descr="0.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755576" y="5161756"/>
            <a:ext cx="8135937" cy="36988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aunque hay representaciones similares en otras localidades españolas.</a:t>
            </a:r>
          </a:p>
        </p:txBody>
      </p:sp>
      <p:sp>
        <p:nvSpPr>
          <p:cNvPr id="6" name="5 CuadroTexto"/>
          <p:cNvSpPr txBox="1"/>
          <p:nvPr/>
        </p:nvSpPr>
        <p:spPr>
          <a:xfrm>
            <a:off x="1835696" y="625252"/>
            <a:ext cx="3886200" cy="400050"/>
          </a:xfrm>
          <a:prstGeom prst="rect">
            <a:avLst/>
          </a:prstGeom>
          <a:noFill/>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Santo Encuentro en Albacete</a:t>
            </a:r>
          </a:p>
        </p:txBody>
      </p:sp>
    </p:spTree>
  </p:cSld>
  <p:clrMapOvr>
    <a:masterClrMapping/>
  </p:clrMapOvr>
  <mc:AlternateContent xmlns:mc="http://schemas.openxmlformats.org/markup-compatibility/2006" xmlns:p14="http://schemas.microsoft.com/office/powerpoint/2010/main">
    <mc:Choice Requires="p14">
      <p:transition spd="slow" p14:dur="2500" advTm="17000">
        <p14:vortex dir="r"/>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36"/>
                                        </p:tgtEl>
                                        <p:attrNameLst>
                                          <p:attrName>ppt_w</p:attrName>
                                        </p:attrNameLst>
                                      </p:cBhvr>
                                      <p:tavLst>
                                        <p:tav tm="0">
                                          <p:val>
                                            <p:strVal val="ppt_w"/>
                                          </p:val>
                                        </p:tav>
                                        <p:tav tm="100000">
                                          <p:val>
                                            <p:strVal val="4/3*ppt_w"/>
                                          </p:val>
                                        </p:tav>
                                      </p:tavLst>
                                    </p:anim>
                                    <p:anim calcmode="lin" valueType="num">
                                      <p:cBhvr>
                                        <p:cTn id="7" dur="3000"/>
                                        <p:tgtEl>
                                          <p:spTgt spid="36"/>
                                        </p:tgtEl>
                                        <p:attrNameLst>
                                          <p:attrName>ppt_h</p:attrName>
                                        </p:attrNameLst>
                                      </p:cBhvr>
                                      <p:tavLst>
                                        <p:tav tm="0">
                                          <p:val>
                                            <p:strVal val="ppt_h"/>
                                          </p:val>
                                        </p:tav>
                                        <p:tav tm="100000">
                                          <p:val>
                                            <p:strVal val="4/3*ppt_h"/>
                                          </p:val>
                                        </p:tav>
                                      </p:tavLst>
                                    </p:anim>
                                    <p:set>
                                      <p:cBhvr>
                                        <p:cTn id="8" dur="1" fill="hold">
                                          <p:stCondLst>
                                            <p:cond delay="2999"/>
                                          </p:stCondLst>
                                        </p:cTn>
                                        <p:tgtEl>
                                          <p:spTgt spid="3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3000"/>
                                        <p:tgtEl>
                                          <p:spTgt spid="36"/>
                                        </p:tgtEl>
                                      </p:cBhvr>
                                    </p:animEffect>
                                    <p:set>
                                      <p:cBhvr>
                                        <p:cTn id="11" dur="1" fill="hold">
                                          <p:stCondLst>
                                            <p:cond delay="2999"/>
                                          </p:stCondLst>
                                        </p:cTn>
                                        <p:tgtEl>
                                          <p:spTgt spid="3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35"/>
                                        </p:tgtEl>
                                        <p:attrNameLst>
                                          <p:attrName>ppt_w</p:attrName>
                                        </p:attrNameLst>
                                      </p:cBhvr>
                                      <p:tavLst>
                                        <p:tav tm="0">
                                          <p:val>
                                            <p:strVal val="ppt_w"/>
                                          </p:val>
                                        </p:tav>
                                        <p:tav tm="100000">
                                          <p:val>
                                            <p:strVal val="4/3*ppt_w"/>
                                          </p:val>
                                        </p:tav>
                                      </p:tavLst>
                                    </p:anim>
                                    <p:anim calcmode="lin" valueType="num">
                                      <p:cBhvr>
                                        <p:cTn id="14" dur="3000"/>
                                        <p:tgtEl>
                                          <p:spTgt spid="35"/>
                                        </p:tgtEl>
                                        <p:attrNameLst>
                                          <p:attrName>ppt_h</p:attrName>
                                        </p:attrNameLst>
                                      </p:cBhvr>
                                      <p:tavLst>
                                        <p:tav tm="0">
                                          <p:val>
                                            <p:strVal val="ppt_h"/>
                                          </p:val>
                                        </p:tav>
                                        <p:tav tm="100000">
                                          <p:val>
                                            <p:strVal val="4/3*ppt_h"/>
                                          </p:val>
                                        </p:tav>
                                      </p:tavLst>
                                    </p:anim>
                                    <p:set>
                                      <p:cBhvr>
                                        <p:cTn id="15" dur="1" fill="hold">
                                          <p:stCondLst>
                                            <p:cond delay="2999"/>
                                          </p:stCondLst>
                                        </p:cTn>
                                        <p:tgtEl>
                                          <p:spTgt spid="35"/>
                                        </p:tgtEl>
                                        <p:attrNameLst>
                                          <p:attrName>style.visibility</p:attrName>
                                        </p:attrNameLst>
                                      </p:cBhvr>
                                      <p:to>
                                        <p:strVal val="hidden"/>
                                      </p:to>
                                    </p:set>
                                  </p:childTnLst>
                                </p:cTn>
                              </p:par>
                              <p:par>
                                <p:cTn id="16" presetID="13" presetClass="exit" presetSubtype="32" fill="hold" nodeType="withEffect">
                                  <p:stCondLst>
                                    <p:cond delay="0"/>
                                  </p:stCondLst>
                                  <p:childTnLst>
                                    <p:animEffect transition="out" filter="plus(out)">
                                      <p:cBhvr>
                                        <p:cTn id="17" dur="3000"/>
                                        <p:tgtEl>
                                          <p:spTgt spid="35"/>
                                        </p:tgtEl>
                                      </p:cBhvr>
                                    </p:animEffect>
                                    <p:set>
                                      <p:cBhvr>
                                        <p:cTn id="18" dur="1" fill="hold">
                                          <p:stCondLst>
                                            <p:cond delay="2999"/>
                                          </p:stCondLst>
                                        </p:cTn>
                                        <p:tgtEl>
                                          <p:spTgt spid="3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16" presetClass="entr" presetSubtype="37"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3000"/>
                                        <p:tgtEl>
                                          <p:spTgt spid="4"/>
                                        </p:tgtEl>
                                      </p:cBhvr>
                                    </p:animEffect>
                                  </p:childTnLst>
                                </p:cTn>
                              </p:par>
                            </p:childTnLst>
                          </p:cTn>
                        </p:par>
                        <p:par>
                          <p:cTn id="26" fill="hold">
                            <p:stCondLst>
                              <p:cond delay="3000"/>
                            </p:stCondLst>
                            <p:childTnLst>
                              <p:par>
                                <p:cTn id="27" presetID="23" presetClass="entr" presetSubtype="16" fill="hold" grpId="0" nodeType="after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p:cTn id="29" dur="2000" fill="hold"/>
                                        <p:tgtEl>
                                          <p:spTgt spid="6"/>
                                        </p:tgtEl>
                                        <p:attrNameLst>
                                          <p:attrName>ppt_w</p:attrName>
                                        </p:attrNameLst>
                                      </p:cBhvr>
                                      <p:tavLst>
                                        <p:tav tm="0">
                                          <p:val>
                                            <p:fltVal val="0"/>
                                          </p:val>
                                        </p:tav>
                                        <p:tav tm="100000">
                                          <p:val>
                                            <p:strVal val="#ppt_w"/>
                                          </p:val>
                                        </p:tav>
                                      </p:tavLst>
                                    </p:anim>
                                    <p:anim calcmode="lin" valueType="num">
                                      <p:cBhvr>
                                        <p:cTn id="30" dur="2000" fill="hold"/>
                                        <p:tgtEl>
                                          <p:spTgt spid="6"/>
                                        </p:tgtEl>
                                        <p:attrNameLst>
                                          <p:attrName>ppt_h</p:attrName>
                                        </p:attrNameLst>
                                      </p:cBhvr>
                                      <p:tavLst>
                                        <p:tav tm="0">
                                          <p:val>
                                            <p:fltVal val="0"/>
                                          </p:val>
                                        </p:tav>
                                        <p:tav tm="100000">
                                          <p:val>
                                            <p:strVal val="#ppt_h"/>
                                          </p:val>
                                        </p:tav>
                                      </p:tavLst>
                                    </p:anim>
                                  </p:childTnLst>
                                </p:cTn>
                              </p:par>
                            </p:childTnLst>
                          </p:cTn>
                        </p:par>
                        <p:par>
                          <p:cTn id="31" fill="hold">
                            <p:stCondLst>
                              <p:cond delay="5000"/>
                            </p:stCondLst>
                            <p:childTnLst>
                              <p:par>
                                <p:cTn id="32" presetID="40" presetClass="entr" presetSubtype="0" fill="hold" grpId="0" nodeType="afterEffect">
                                  <p:stCondLst>
                                    <p:cond delay="500"/>
                                  </p:stCondLst>
                                  <p:iterate type="lt">
                                    <p:tmPct val="10000"/>
                                  </p:iterate>
                                  <p:childTnLst>
                                    <p:set>
                                      <p:cBhvr>
                                        <p:cTn id="33" dur="1" fill="hold">
                                          <p:stCondLst>
                                            <p:cond delay="0"/>
                                          </p:stCondLst>
                                        </p:cTn>
                                        <p:tgtEl>
                                          <p:spTgt spid="5"/>
                                        </p:tgtEl>
                                        <p:attrNameLst>
                                          <p:attrName>style.visibility</p:attrName>
                                        </p:attrNameLst>
                                      </p:cBhvr>
                                      <p:to>
                                        <p:strVal val="visible"/>
                                      </p:to>
                                    </p:set>
                                    <p:animEffect transition="in" filter="fade">
                                      <p:cBhvr>
                                        <p:cTn id="34" dur="1000"/>
                                        <p:tgtEl>
                                          <p:spTgt spid="5"/>
                                        </p:tgtEl>
                                      </p:cBhvr>
                                    </p:animEffect>
                                    <p:anim calcmode="lin" valueType="num">
                                      <p:cBhvr>
                                        <p:cTn id="35" dur="1000" fill="hold"/>
                                        <p:tgtEl>
                                          <p:spTgt spid="5"/>
                                        </p:tgtEl>
                                        <p:attrNameLst>
                                          <p:attrName>ppt_x</p:attrName>
                                        </p:attrNameLst>
                                      </p:cBhvr>
                                      <p:tavLst>
                                        <p:tav tm="0">
                                          <p:val>
                                            <p:strVal val="#ppt_x-.1"/>
                                          </p:val>
                                        </p:tav>
                                        <p:tav tm="100000">
                                          <p:val>
                                            <p:strVal val="#ppt_x"/>
                                          </p:val>
                                        </p:tav>
                                      </p:tavLst>
                                    </p:anim>
                                    <p:anim calcmode="lin" valueType="num">
                                      <p:cBhvr>
                                        <p:cTn id="3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descr="C:\Documents and Settings\Ana María\Escritorio\blancanavidad1.jpg"/>
          <p:cNvPicPr>
            <a:picLocks noChangeAspect="1" noChangeArrowheads="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Extracto"/>
          <p:cNvSpPr/>
          <p:nvPr/>
        </p:nvSpPr>
        <p:spPr>
          <a:xfrm rot="7669586">
            <a:off x="2781300" y="495300"/>
            <a:ext cx="952500" cy="3079750"/>
          </a:xfrm>
          <a:prstGeom prst="flowChartExtract">
            <a:avLst/>
          </a:prstGeom>
          <a:solidFill>
            <a:schemeClr val="tx1">
              <a:lumMod val="9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5" name="4 Extracto"/>
          <p:cNvSpPr/>
          <p:nvPr/>
        </p:nvSpPr>
        <p:spPr>
          <a:xfrm rot="13975668">
            <a:off x="5268913" y="474662"/>
            <a:ext cx="952500" cy="3152775"/>
          </a:xfrm>
          <a:prstGeom prst="flowChartExtract">
            <a:avLst/>
          </a:prstGeom>
          <a:solidFill>
            <a:schemeClr val="tx1">
              <a:lumMod val="9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6" name="5 Extracto"/>
          <p:cNvSpPr/>
          <p:nvPr/>
        </p:nvSpPr>
        <p:spPr>
          <a:xfrm rot="2705484">
            <a:off x="2926557" y="2204244"/>
            <a:ext cx="952500" cy="3011487"/>
          </a:xfrm>
          <a:prstGeom prst="flowChartExtract">
            <a:avLst/>
          </a:prstGeom>
          <a:solidFill>
            <a:schemeClr val="tx1">
              <a:lumMod val="9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7" name="6 Extracto"/>
          <p:cNvSpPr/>
          <p:nvPr/>
        </p:nvSpPr>
        <p:spPr>
          <a:xfrm rot="18732712">
            <a:off x="5126832" y="2159794"/>
            <a:ext cx="952500" cy="3049587"/>
          </a:xfrm>
          <a:prstGeom prst="flowChartExtract">
            <a:avLst/>
          </a:prstGeom>
          <a:solidFill>
            <a:schemeClr val="tx1">
              <a:lumMod val="9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8" name="7 Extracto"/>
          <p:cNvSpPr/>
          <p:nvPr/>
        </p:nvSpPr>
        <p:spPr>
          <a:xfrm rot="10800000">
            <a:off x="3929063" y="0"/>
            <a:ext cx="1143000" cy="2857500"/>
          </a:xfrm>
          <a:prstGeom prst="flowChartExtract">
            <a:avLst/>
          </a:prstGeom>
          <a:solidFill>
            <a:schemeClr val="accent3">
              <a:lumMod val="7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9" name="8 Extracto"/>
          <p:cNvSpPr/>
          <p:nvPr/>
        </p:nvSpPr>
        <p:spPr>
          <a:xfrm rot="5400000">
            <a:off x="1701800" y="679450"/>
            <a:ext cx="952500" cy="4356100"/>
          </a:xfrm>
          <a:prstGeom prst="flowChartExtract">
            <a:avLst/>
          </a:prstGeom>
          <a:solidFill>
            <a:srgbClr val="FFFF9B">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10" name="9 Extracto"/>
          <p:cNvSpPr/>
          <p:nvPr/>
        </p:nvSpPr>
        <p:spPr>
          <a:xfrm rot="16200000">
            <a:off x="6381750" y="571500"/>
            <a:ext cx="952500" cy="4572000"/>
          </a:xfrm>
          <a:prstGeom prst="flowChartExtract">
            <a:avLst/>
          </a:prstGeom>
          <a:solidFill>
            <a:srgbClr val="FFFF9B">
              <a:alpha val="67843"/>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11" name="10 Extracto"/>
          <p:cNvSpPr/>
          <p:nvPr/>
        </p:nvSpPr>
        <p:spPr>
          <a:xfrm>
            <a:off x="3929063" y="2786063"/>
            <a:ext cx="1143000" cy="2928937"/>
          </a:xfrm>
          <a:prstGeom prst="flowChartExtract">
            <a:avLst/>
          </a:prstGeom>
          <a:solidFill>
            <a:schemeClr val="accent3">
              <a:lumMod val="7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12" name="11 CuadroTexto"/>
          <p:cNvSpPr txBox="1"/>
          <p:nvPr/>
        </p:nvSpPr>
        <p:spPr>
          <a:xfrm>
            <a:off x="2178050" y="520756"/>
            <a:ext cx="4297362" cy="400050"/>
          </a:xfrm>
          <a:prstGeom prst="rect">
            <a:avLst/>
          </a:prstGeom>
          <a:noFill/>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Encuentro en Alcalá de Henares</a:t>
            </a:r>
          </a:p>
        </p:txBody>
      </p:sp>
      <p:sp>
        <p:nvSpPr>
          <p:cNvPr id="13" name="12 CuadroTexto"/>
          <p:cNvSpPr txBox="1"/>
          <p:nvPr/>
        </p:nvSpPr>
        <p:spPr>
          <a:xfrm>
            <a:off x="1427737" y="4945732"/>
            <a:ext cx="5545137" cy="646113"/>
          </a:xfrm>
          <a:prstGeom prst="rect">
            <a:avLst/>
          </a:prstGeom>
          <a:noFill/>
          <a:effectLst>
            <a:glow rad="101600">
              <a:srgbClr val="C00000">
                <a:alpha val="40000"/>
              </a:srgbClr>
            </a:glow>
          </a:effectLst>
        </p:spPr>
        <p:txBody>
          <a:bodyPr>
            <a:spAutoFit/>
          </a:bodyPr>
          <a:lstStyle/>
          <a:p>
            <a:r>
              <a:rPr lang="es-ES" b="1" dirty="0">
                <a:effectLst>
                  <a:glow rad="101600">
                    <a:srgbClr val="C00000">
                      <a:alpha val="60000"/>
                    </a:srgbClr>
                  </a:glow>
                  <a:outerShdw blurRad="38100" dist="38100" dir="2700000" algn="tl">
                    <a:srgbClr val="1F497D"/>
                  </a:outerShdw>
                </a:effectLst>
              </a:rPr>
              <a:t>La tradición varía ligeramente de un lugar a otro; aunque en algunos casos…</a:t>
            </a:r>
          </a:p>
        </p:txBody>
      </p:sp>
    </p:spTree>
  </p:cSld>
  <p:clrMapOvr>
    <a:masterClrMapping/>
  </p:clrMapOvr>
  <mc:AlternateContent xmlns:mc="http://schemas.openxmlformats.org/markup-compatibility/2006" xmlns:p14="http://schemas.microsoft.com/office/powerpoint/2010/main">
    <mc:Choice Requires="p14">
      <p:transition spd="slow" p14:dur="250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3000" fill="hold"/>
                                        <p:tgtEl>
                                          <p:spTgt spid="8"/>
                                        </p:tgtEl>
                                        <p:attrNameLst>
                                          <p:attrName>ppt_w</p:attrName>
                                        </p:attrNameLst>
                                      </p:cBhvr>
                                      <p:tavLst>
                                        <p:tav tm="0">
                                          <p:val>
                                            <p:fltVal val="0"/>
                                          </p:val>
                                        </p:tav>
                                        <p:tav tm="100000">
                                          <p:val>
                                            <p:strVal val="#ppt_w"/>
                                          </p:val>
                                        </p:tav>
                                      </p:tavLst>
                                    </p:anim>
                                    <p:anim calcmode="lin" valueType="num">
                                      <p:cBhvr>
                                        <p:cTn id="8" dur="3000" fill="hold"/>
                                        <p:tgtEl>
                                          <p:spTgt spid="8"/>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3000" fill="hold"/>
                                        <p:tgtEl>
                                          <p:spTgt spid="9"/>
                                        </p:tgtEl>
                                        <p:attrNameLst>
                                          <p:attrName>ppt_w</p:attrName>
                                        </p:attrNameLst>
                                      </p:cBhvr>
                                      <p:tavLst>
                                        <p:tav tm="0">
                                          <p:val>
                                            <p:fltVal val="0"/>
                                          </p:val>
                                        </p:tav>
                                        <p:tav tm="100000">
                                          <p:val>
                                            <p:strVal val="#ppt_w"/>
                                          </p:val>
                                        </p:tav>
                                      </p:tavLst>
                                    </p:anim>
                                    <p:anim calcmode="lin" valueType="num">
                                      <p:cBhvr>
                                        <p:cTn id="12" dur="3000" fill="hold"/>
                                        <p:tgtEl>
                                          <p:spTgt spid="9"/>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p:cTn id="15" dur="3000" fill="hold"/>
                                        <p:tgtEl>
                                          <p:spTgt spid="11"/>
                                        </p:tgtEl>
                                        <p:attrNameLst>
                                          <p:attrName>ppt_w</p:attrName>
                                        </p:attrNameLst>
                                      </p:cBhvr>
                                      <p:tavLst>
                                        <p:tav tm="0">
                                          <p:val>
                                            <p:fltVal val="0"/>
                                          </p:val>
                                        </p:tav>
                                        <p:tav tm="100000">
                                          <p:val>
                                            <p:strVal val="#ppt_w"/>
                                          </p:val>
                                        </p:tav>
                                      </p:tavLst>
                                    </p:anim>
                                    <p:anim calcmode="lin" valueType="num">
                                      <p:cBhvr>
                                        <p:cTn id="16" dur="3000" fill="hold"/>
                                        <p:tgtEl>
                                          <p:spTgt spid="11"/>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3000" fill="hold"/>
                                        <p:tgtEl>
                                          <p:spTgt spid="10"/>
                                        </p:tgtEl>
                                        <p:attrNameLst>
                                          <p:attrName>ppt_w</p:attrName>
                                        </p:attrNameLst>
                                      </p:cBhvr>
                                      <p:tavLst>
                                        <p:tav tm="0">
                                          <p:val>
                                            <p:fltVal val="0"/>
                                          </p:val>
                                        </p:tav>
                                        <p:tav tm="100000">
                                          <p:val>
                                            <p:strVal val="#ppt_w"/>
                                          </p:val>
                                        </p:tav>
                                      </p:tavLst>
                                    </p:anim>
                                    <p:anim calcmode="lin" valueType="num">
                                      <p:cBhvr>
                                        <p:cTn id="20" dur="3000" fill="hold"/>
                                        <p:tgtEl>
                                          <p:spTgt spid="10"/>
                                        </p:tgtEl>
                                        <p:attrNameLst>
                                          <p:attrName>ppt_h</p:attrName>
                                        </p:attrNameLst>
                                      </p:cBhvr>
                                      <p:tavLst>
                                        <p:tav tm="0">
                                          <p:val>
                                            <p:fltVal val="0"/>
                                          </p:val>
                                        </p:tav>
                                        <p:tav tm="100000">
                                          <p:val>
                                            <p:strVal val="#ppt_h"/>
                                          </p:val>
                                        </p:tav>
                                      </p:tavLst>
                                    </p:anim>
                                  </p:childTnLst>
                                </p:cTn>
                              </p:par>
                              <p:par>
                                <p:cTn id="21" presetID="6" presetClass="emph" presetSubtype="0" fill="hold" nodeType="withEffect">
                                  <p:stCondLst>
                                    <p:cond delay="0"/>
                                  </p:stCondLst>
                                  <p:childTnLst>
                                    <p:animScale>
                                      <p:cBhvr>
                                        <p:cTn id="22" dur="3000" fill="hold"/>
                                        <p:tgtEl>
                                          <p:spTgt spid="8"/>
                                        </p:tgtEl>
                                      </p:cBhvr>
                                      <p:by x="150000" y="150000"/>
                                    </p:animScale>
                                  </p:childTnLst>
                                </p:cTn>
                              </p:par>
                              <p:par>
                                <p:cTn id="23" presetID="6" presetClass="emph" presetSubtype="0" fill="hold" nodeType="withEffect">
                                  <p:stCondLst>
                                    <p:cond delay="0"/>
                                  </p:stCondLst>
                                  <p:childTnLst>
                                    <p:animScale>
                                      <p:cBhvr>
                                        <p:cTn id="24" dur="3000" fill="hold"/>
                                        <p:tgtEl>
                                          <p:spTgt spid="9"/>
                                        </p:tgtEl>
                                      </p:cBhvr>
                                      <p:by x="150000" y="150000"/>
                                    </p:animScale>
                                  </p:childTnLst>
                                </p:cTn>
                              </p:par>
                              <p:par>
                                <p:cTn id="25" presetID="6" presetClass="emph" presetSubtype="0" fill="hold" nodeType="withEffect">
                                  <p:stCondLst>
                                    <p:cond delay="0"/>
                                  </p:stCondLst>
                                  <p:childTnLst>
                                    <p:animScale>
                                      <p:cBhvr>
                                        <p:cTn id="26" dur="3000" fill="hold"/>
                                        <p:tgtEl>
                                          <p:spTgt spid="11"/>
                                        </p:tgtEl>
                                      </p:cBhvr>
                                      <p:by x="150000" y="150000"/>
                                    </p:animScale>
                                  </p:childTnLst>
                                </p:cTn>
                              </p:par>
                              <p:par>
                                <p:cTn id="27" presetID="6" presetClass="emph" presetSubtype="0" fill="hold" nodeType="withEffect">
                                  <p:stCondLst>
                                    <p:cond delay="0"/>
                                  </p:stCondLst>
                                  <p:childTnLst>
                                    <p:animScale>
                                      <p:cBhvr>
                                        <p:cTn id="28" dur="3000" fill="hold"/>
                                        <p:tgtEl>
                                          <p:spTgt spid="10"/>
                                        </p:tgtEl>
                                      </p:cBhvr>
                                      <p:by x="150000" y="150000"/>
                                    </p:animScale>
                                  </p:childTnLst>
                                </p:cTn>
                              </p:par>
                              <p:par>
                                <p:cTn id="29" presetID="23" presetClass="exit" presetSubtype="32" fill="hold" nodeType="withEffect">
                                  <p:stCondLst>
                                    <p:cond delay="0"/>
                                  </p:stCondLst>
                                  <p:childTnLst>
                                    <p:anim calcmode="lin" valueType="num">
                                      <p:cBhvr>
                                        <p:cTn id="30" dur="3000"/>
                                        <p:tgtEl>
                                          <p:spTgt spid="4"/>
                                        </p:tgtEl>
                                        <p:attrNameLst>
                                          <p:attrName>ppt_w</p:attrName>
                                        </p:attrNameLst>
                                      </p:cBhvr>
                                      <p:tavLst>
                                        <p:tav tm="0">
                                          <p:val>
                                            <p:strVal val="ppt_w"/>
                                          </p:val>
                                        </p:tav>
                                        <p:tav tm="100000">
                                          <p:val>
                                            <p:fltVal val="0"/>
                                          </p:val>
                                        </p:tav>
                                      </p:tavLst>
                                    </p:anim>
                                    <p:anim calcmode="lin" valueType="num">
                                      <p:cBhvr>
                                        <p:cTn id="31" dur="3000"/>
                                        <p:tgtEl>
                                          <p:spTgt spid="4"/>
                                        </p:tgtEl>
                                        <p:attrNameLst>
                                          <p:attrName>ppt_h</p:attrName>
                                        </p:attrNameLst>
                                      </p:cBhvr>
                                      <p:tavLst>
                                        <p:tav tm="0">
                                          <p:val>
                                            <p:strVal val="ppt_h"/>
                                          </p:val>
                                        </p:tav>
                                        <p:tav tm="100000">
                                          <p:val>
                                            <p:fltVal val="0"/>
                                          </p:val>
                                        </p:tav>
                                      </p:tavLst>
                                    </p:anim>
                                    <p:set>
                                      <p:cBhvr>
                                        <p:cTn id="32" dur="1" fill="hold">
                                          <p:stCondLst>
                                            <p:cond delay="2999"/>
                                          </p:stCondLst>
                                        </p:cTn>
                                        <p:tgtEl>
                                          <p:spTgt spid="4"/>
                                        </p:tgtEl>
                                        <p:attrNameLst>
                                          <p:attrName>style.visibility</p:attrName>
                                        </p:attrNameLst>
                                      </p:cBhvr>
                                      <p:to>
                                        <p:strVal val="hidden"/>
                                      </p:to>
                                    </p:set>
                                  </p:childTnLst>
                                </p:cTn>
                              </p:par>
                              <p:par>
                                <p:cTn id="33" presetID="23" presetClass="exit" presetSubtype="32" fill="hold" nodeType="withEffect">
                                  <p:stCondLst>
                                    <p:cond delay="0"/>
                                  </p:stCondLst>
                                  <p:childTnLst>
                                    <p:anim calcmode="lin" valueType="num">
                                      <p:cBhvr>
                                        <p:cTn id="34" dur="3000"/>
                                        <p:tgtEl>
                                          <p:spTgt spid="5"/>
                                        </p:tgtEl>
                                        <p:attrNameLst>
                                          <p:attrName>ppt_w</p:attrName>
                                        </p:attrNameLst>
                                      </p:cBhvr>
                                      <p:tavLst>
                                        <p:tav tm="0">
                                          <p:val>
                                            <p:strVal val="ppt_w"/>
                                          </p:val>
                                        </p:tav>
                                        <p:tav tm="100000">
                                          <p:val>
                                            <p:fltVal val="0"/>
                                          </p:val>
                                        </p:tav>
                                      </p:tavLst>
                                    </p:anim>
                                    <p:anim calcmode="lin" valueType="num">
                                      <p:cBhvr>
                                        <p:cTn id="35" dur="3000"/>
                                        <p:tgtEl>
                                          <p:spTgt spid="5"/>
                                        </p:tgtEl>
                                        <p:attrNameLst>
                                          <p:attrName>ppt_h</p:attrName>
                                        </p:attrNameLst>
                                      </p:cBhvr>
                                      <p:tavLst>
                                        <p:tav tm="0">
                                          <p:val>
                                            <p:strVal val="ppt_h"/>
                                          </p:val>
                                        </p:tav>
                                        <p:tav tm="100000">
                                          <p:val>
                                            <p:fltVal val="0"/>
                                          </p:val>
                                        </p:tav>
                                      </p:tavLst>
                                    </p:anim>
                                    <p:set>
                                      <p:cBhvr>
                                        <p:cTn id="36" dur="1" fill="hold">
                                          <p:stCondLst>
                                            <p:cond delay="2999"/>
                                          </p:stCondLst>
                                        </p:cTn>
                                        <p:tgtEl>
                                          <p:spTgt spid="5"/>
                                        </p:tgtEl>
                                        <p:attrNameLst>
                                          <p:attrName>style.visibility</p:attrName>
                                        </p:attrNameLst>
                                      </p:cBhvr>
                                      <p:to>
                                        <p:strVal val="hidden"/>
                                      </p:to>
                                    </p:set>
                                  </p:childTnLst>
                                </p:cTn>
                              </p:par>
                              <p:par>
                                <p:cTn id="37" presetID="23" presetClass="exit" presetSubtype="32" fill="hold" nodeType="withEffect">
                                  <p:stCondLst>
                                    <p:cond delay="0"/>
                                  </p:stCondLst>
                                  <p:childTnLst>
                                    <p:anim calcmode="lin" valueType="num">
                                      <p:cBhvr>
                                        <p:cTn id="38" dur="3000"/>
                                        <p:tgtEl>
                                          <p:spTgt spid="7"/>
                                        </p:tgtEl>
                                        <p:attrNameLst>
                                          <p:attrName>ppt_w</p:attrName>
                                        </p:attrNameLst>
                                      </p:cBhvr>
                                      <p:tavLst>
                                        <p:tav tm="0">
                                          <p:val>
                                            <p:strVal val="ppt_w"/>
                                          </p:val>
                                        </p:tav>
                                        <p:tav tm="100000">
                                          <p:val>
                                            <p:fltVal val="0"/>
                                          </p:val>
                                        </p:tav>
                                      </p:tavLst>
                                    </p:anim>
                                    <p:anim calcmode="lin" valueType="num">
                                      <p:cBhvr>
                                        <p:cTn id="39" dur="3000"/>
                                        <p:tgtEl>
                                          <p:spTgt spid="7"/>
                                        </p:tgtEl>
                                        <p:attrNameLst>
                                          <p:attrName>ppt_h</p:attrName>
                                        </p:attrNameLst>
                                      </p:cBhvr>
                                      <p:tavLst>
                                        <p:tav tm="0">
                                          <p:val>
                                            <p:strVal val="ppt_h"/>
                                          </p:val>
                                        </p:tav>
                                        <p:tav tm="100000">
                                          <p:val>
                                            <p:fltVal val="0"/>
                                          </p:val>
                                        </p:tav>
                                      </p:tavLst>
                                    </p:anim>
                                    <p:set>
                                      <p:cBhvr>
                                        <p:cTn id="40" dur="1" fill="hold">
                                          <p:stCondLst>
                                            <p:cond delay="2999"/>
                                          </p:stCondLst>
                                        </p:cTn>
                                        <p:tgtEl>
                                          <p:spTgt spid="7"/>
                                        </p:tgtEl>
                                        <p:attrNameLst>
                                          <p:attrName>style.visibility</p:attrName>
                                        </p:attrNameLst>
                                      </p:cBhvr>
                                      <p:to>
                                        <p:strVal val="hidden"/>
                                      </p:to>
                                    </p:set>
                                  </p:childTnLst>
                                </p:cTn>
                              </p:par>
                              <p:par>
                                <p:cTn id="41" presetID="23" presetClass="exit" presetSubtype="32" fill="hold" nodeType="withEffect">
                                  <p:stCondLst>
                                    <p:cond delay="0"/>
                                  </p:stCondLst>
                                  <p:childTnLst>
                                    <p:anim calcmode="lin" valueType="num">
                                      <p:cBhvr>
                                        <p:cTn id="42" dur="3000"/>
                                        <p:tgtEl>
                                          <p:spTgt spid="6"/>
                                        </p:tgtEl>
                                        <p:attrNameLst>
                                          <p:attrName>ppt_w</p:attrName>
                                        </p:attrNameLst>
                                      </p:cBhvr>
                                      <p:tavLst>
                                        <p:tav tm="0">
                                          <p:val>
                                            <p:strVal val="ppt_w"/>
                                          </p:val>
                                        </p:tav>
                                        <p:tav tm="100000">
                                          <p:val>
                                            <p:fltVal val="0"/>
                                          </p:val>
                                        </p:tav>
                                      </p:tavLst>
                                    </p:anim>
                                    <p:anim calcmode="lin" valueType="num">
                                      <p:cBhvr>
                                        <p:cTn id="43" dur="3000"/>
                                        <p:tgtEl>
                                          <p:spTgt spid="6"/>
                                        </p:tgtEl>
                                        <p:attrNameLst>
                                          <p:attrName>ppt_h</p:attrName>
                                        </p:attrNameLst>
                                      </p:cBhvr>
                                      <p:tavLst>
                                        <p:tav tm="0">
                                          <p:val>
                                            <p:strVal val="ppt_h"/>
                                          </p:val>
                                        </p:tav>
                                        <p:tav tm="100000">
                                          <p:val>
                                            <p:fltVal val="0"/>
                                          </p:val>
                                        </p:tav>
                                      </p:tavLst>
                                    </p:anim>
                                    <p:set>
                                      <p:cBhvr>
                                        <p:cTn id="44" dur="1" fill="hold">
                                          <p:stCondLst>
                                            <p:cond delay="2999"/>
                                          </p:stCondLst>
                                        </p:cTn>
                                        <p:tgtEl>
                                          <p:spTgt spid="6"/>
                                        </p:tgtEl>
                                        <p:attrNameLst>
                                          <p:attrName>style.visibility</p:attrName>
                                        </p:attrNameLst>
                                      </p:cBhvr>
                                      <p:to>
                                        <p:strVal val="hidden"/>
                                      </p:to>
                                    </p:set>
                                  </p:childTnLst>
                                </p:cTn>
                              </p:par>
                            </p:childTnLst>
                          </p:cTn>
                        </p:par>
                        <p:par>
                          <p:cTn id="45" fill="hold">
                            <p:stCondLst>
                              <p:cond delay="3000"/>
                            </p:stCondLst>
                            <p:childTnLst>
                              <p:par>
                                <p:cTn id="46" presetID="16" presetClass="exit" presetSubtype="37" fill="hold" nodeType="afterEffect">
                                  <p:stCondLst>
                                    <p:cond delay="0"/>
                                  </p:stCondLst>
                                  <p:childTnLst>
                                    <p:animEffect transition="out" filter="barn(outVertical)">
                                      <p:cBhvr>
                                        <p:cTn id="47" dur="3000"/>
                                        <p:tgtEl>
                                          <p:spTgt spid="8"/>
                                        </p:tgtEl>
                                      </p:cBhvr>
                                    </p:animEffect>
                                    <p:set>
                                      <p:cBhvr>
                                        <p:cTn id="48" dur="1" fill="hold">
                                          <p:stCondLst>
                                            <p:cond delay="2999"/>
                                          </p:stCondLst>
                                        </p:cTn>
                                        <p:tgtEl>
                                          <p:spTgt spid="8"/>
                                        </p:tgtEl>
                                        <p:attrNameLst>
                                          <p:attrName>style.visibility</p:attrName>
                                        </p:attrNameLst>
                                      </p:cBhvr>
                                      <p:to>
                                        <p:strVal val="hidden"/>
                                      </p:to>
                                    </p:set>
                                  </p:childTnLst>
                                </p:cTn>
                              </p:par>
                              <p:par>
                                <p:cTn id="49" presetID="16" presetClass="exit" presetSubtype="37" fill="hold" nodeType="withEffect">
                                  <p:stCondLst>
                                    <p:cond delay="0"/>
                                  </p:stCondLst>
                                  <p:childTnLst>
                                    <p:animEffect transition="out" filter="barn(outVertical)">
                                      <p:cBhvr>
                                        <p:cTn id="50" dur="3000"/>
                                        <p:tgtEl>
                                          <p:spTgt spid="11"/>
                                        </p:tgtEl>
                                      </p:cBhvr>
                                    </p:animEffect>
                                    <p:set>
                                      <p:cBhvr>
                                        <p:cTn id="51" dur="1" fill="hold">
                                          <p:stCondLst>
                                            <p:cond delay="2999"/>
                                          </p:stCondLst>
                                        </p:cTn>
                                        <p:tgtEl>
                                          <p:spTgt spid="11"/>
                                        </p:tgtEl>
                                        <p:attrNameLst>
                                          <p:attrName>style.visibility</p:attrName>
                                        </p:attrNameLst>
                                      </p:cBhvr>
                                      <p:to>
                                        <p:strVal val="hidden"/>
                                      </p:to>
                                    </p:set>
                                  </p:childTnLst>
                                </p:cTn>
                              </p:par>
                              <p:par>
                                <p:cTn id="52" presetID="16" presetClass="exit" presetSubtype="42" fill="hold" nodeType="withEffect">
                                  <p:stCondLst>
                                    <p:cond delay="0"/>
                                  </p:stCondLst>
                                  <p:childTnLst>
                                    <p:animEffect transition="out" filter="barn(outHorizontal)">
                                      <p:cBhvr>
                                        <p:cTn id="53" dur="3000"/>
                                        <p:tgtEl>
                                          <p:spTgt spid="9"/>
                                        </p:tgtEl>
                                      </p:cBhvr>
                                    </p:animEffect>
                                    <p:set>
                                      <p:cBhvr>
                                        <p:cTn id="54" dur="1" fill="hold">
                                          <p:stCondLst>
                                            <p:cond delay="2999"/>
                                          </p:stCondLst>
                                        </p:cTn>
                                        <p:tgtEl>
                                          <p:spTgt spid="9"/>
                                        </p:tgtEl>
                                        <p:attrNameLst>
                                          <p:attrName>style.visibility</p:attrName>
                                        </p:attrNameLst>
                                      </p:cBhvr>
                                      <p:to>
                                        <p:strVal val="hidden"/>
                                      </p:to>
                                    </p:set>
                                  </p:childTnLst>
                                </p:cTn>
                              </p:par>
                              <p:par>
                                <p:cTn id="55" presetID="16" presetClass="exit" presetSubtype="42" fill="hold" nodeType="withEffect">
                                  <p:stCondLst>
                                    <p:cond delay="0"/>
                                  </p:stCondLst>
                                  <p:childTnLst>
                                    <p:animEffect transition="out" filter="barn(outHorizontal)">
                                      <p:cBhvr>
                                        <p:cTn id="56" dur="3000"/>
                                        <p:tgtEl>
                                          <p:spTgt spid="10"/>
                                        </p:tgtEl>
                                      </p:cBhvr>
                                    </p:animEffect>
                                    <p:set>
                                      <p:cBhvr>
                                        <p:cTn id="57" dur="1" fill="hold">
                                          <p:stCondLst>
                                            <p:cond delay="2999"/>
                                          </p:stCondLst>
                                        </p:cTn>
                                        <p:tgtEl>
                                          <p:spTgt spid="10"/>
                                        </p:tgtEl>
                                        <p:attrNameLst>
                                          <p:attrName>style.visibility</p:attrName>
                                        </p:attrNameLst>
                                      </p:cBhvr>
                                      <p:to>
                                        <p:strVal val="hidden"/>
                                      </p:to>
                                    </p:set>
                                  </p:childTnLst>
                                </p:cTn>
                              </p:par>
                              <p:par>
                                <p:cTn id="58" presetID="23" presetClass="entr" presetSubtype="272" fill="hold" nodeType="withEffect">
                                  <p:stCondLst>
                                    <p:cond delay="0"/>
                                  </p:stCondLst>
                                  <p:childTnLst>
                                    <p:set>
                                      <p:cBhvr>
                                        <p:cTn id="59" dur="1" fill="hold">
                                          <p:stCondLst>
                                            <p:cond delay="0"/>
                                          </p:stCondLst>
                                        </p:cTn>
                                        <p:tgtEl>
                                          <p:spTgt spid="18"/>
                                        </p:tgtEl>
                                        <p:attrNameLst>
                                          <p:attrName>style.visibility</p:attrName>
                                        </p:attrNameLst>
                                      </p:cBhvr>
                                      <p:to>
                                        <p:strVal val="visible"/>
                                      </p:to>
                                    </p:set>
                                    <p:anim calcmode="lin" valueType="num">
                                      <p:cBhvr>
                                        <p:cTn id="60" dur="2500" fill="hold"/>
                                        <p:tgtEl>
                                          <p:spTgt spid="18"/>
                                        </p:tgtEl>
                                        <p:attrNameLst>
                                          <p:attrName>ppt_w</p:attrName>
                                        </p:attrNameLst>
                                      </p:cBhvr>
                                      <p:tavLst>
                                        <p:tav tm="0">
                                          <p:val>
                                            <p:strVal val="2/3*#ppt_w"/>
                                          </p:val>
                                        </p:tav>
                                        <p:tav tm="100000">
                                          <p:val>
                                            <p:strVal val="#ppt_w"/>
                                          </p:val>
                                        </p:tav>
                                      </p:tavLst>
                                    </p:anim>
                                    <p:anim calcmode="lin" valueType="num">
                                      <p:cBhvr>
                                        <p:cTn id="61" dur="2500" fill="hold"/>
                                        <p:tgtEl>
                                          <p:spTgt spid="18"/>
                                        </p:tgtEl>
                                        <p:attrNameLst>
                                          <p:attrName>ppt_h</p:attrName>
                                        </p:attrNameLst>
                                      </p:cBhvr>
                                      <p:tavLst>
                                        <p:tav tm="0">
                                          <p:val>
                                            <p:strVal val="2/3*#ppt_h"/>
                                          </p:val>
                                        </p:tav>
                                        <p:tav tm="100000">
                                          <p:val>
                                            <p:strVal val="#ppt_h"/>
                                          </p:val>
                                        </p:tav>
                                      </p:tavLst>
                                    </p:anim>
                                  </p:childTnLst>
                                </p:cTn>
                              </p:par>
                              <p:par>
                                <p:cTn id="62" presetID="6" presetClass="entr" presetSubtype="32" fill="hold" nodeType="withEffect">
                                  <p:stCondLst>
                                    <p:cond delay="0"/>
                                  </p:stCondLst>
                                  <p:childTnLst>
                                    <p:set>
                                      <p:cBhvr>
                                        <p:cTn id="63" dur="1" fill="hold">
                                          <p:stCondLst>
                                            <p:cond delay="0"/>
                                          </p:stCondLst>
                                        </p:cTn>
                                        <p:tgtEl>
                                          <p:spTgt spid="18"/>
                                        </p:tgtEl>
                                        <p:attrNameLst>
                                          <p:attrName>style.visibility</p:attrName>
                                        </p:attrNameLst>
                                      </p:cBhvr>
                                      <p:to>
                                        <p:strVal val="visible"/>
                                      </p:to>
                                    </p:set>
                                    <p:animEffect transition="in" filter="circle(out)">
                                      <p:cBhvr>
                                        <p:cTn id="64" dur="2500"/>
                                        <p:tgtEl>
                                          <p:spTgt spid="18"/>
                                        </p:tgtEl>
                                      </p:cBhvr>
                                    </p:animEffect>
                                  </p:childTnLst>
                                </p:cTn>
                              </p:par>
                            </p:childTnLst>
                          </p:cTn>
                        </p:par>
                        <p:par>
                          <p:cTn id="65" fill="hold">
                            <p:stCondLst>
                              <p:cond delay="6000"/>
                            </p:stCondLst>
                            <p:childTnLst>
                              <p:par>
                                <p:cTn id="66" presetID="23" presetClass="entr" presetSubtype="16" fill="hold" nodeType="afterEffect">
                                  <p:stCondLst>
                                    <p:cond delay="0"/>
                                  </p:stCondLst>
                                  <p:childTnLst>
                                    <p:set>
                                      <p:cBhvr>
                                        <p:cTn id="67" dur="1" fill="hold">
                                          <p:stCondLst>
                                            <p:cond delay="0"/>
                                          </p:stCondLst>
                                        </p:cTn>
                                        <p:tgtEl>
                                          <p:spTgt spid="12">
                                            <p:txEl>
                                              <p:pRg st="0" end="0"/>
                                            </p:txEl>
                                          </p:spTgt>
                                        </p:tgtEl>
                                        <p:attrNameLst>
                                          <p:attrName>style.visibility</p:attrName>
                                        </p:attrNameLst>
                                      </p:cBhvr>
                                      <p:to>
                                        <p:strVal val="visible"/>
                                      </p:to>
                                    </p:set>
                                    <p:anim calcmode="lin" valueType="num">
                                      <p:cBhvr>
                                        <p:cTn id="68" dur="2000" fill="hold"/>
                                        <p:tgtEl>
                                          <p:spTgt spid="12">
                                            <p:txEl>
                                              <p:pRg st="0" end="0"/>
                                            </p:txEl>
                                          </p:spTgt>
                                        </p:tgtEl>
                                        <p:attrNameLst>
                                          <p:attrName>ppt_w</p:attrName>
                                        </p:attrNameLst>
                                      </p:cBhvr>
                                      <p:tavLst>
                                        <p:tav tm="0">
                                          <p:val>
                                            <p:fltVal val="0"/>
                                          </p:val>
                                        </p:tav>
                                        <p:tav tm="100000">
                                          <p:val>
                                            <p:strVal val="#ppt_w"/>
                                          </p:val>
                                        </p:tav>
                                      </p:tavLst>
                                    </p:anim>
                                    <p:anim calcmode="lin" valueType="num">
                                      <p:cBhvr>
                                        <p:cTn id="69" dur="2000" fill="hold"/>
                                        <p:tgtEl>
                                          <p:spTgt spid="12">
                                            <p:txEl>
                                              <p:pRg st="0" end="0"/>
                                            </p:txEl>
                                          </p:spTgt>
                                        </p:tgtEl>
                                        <p:attrNameLst>
                                          <p:attrName>ppt_h</p:attrName>
                                        </p:attrNameLst>
                                      </p:cBhvr>
                                      <p:tavLst>
                                        <p:tav tm="0">
                                          <p:val>
                                            <p:fltVal val="0"/>
                                          </p:val>
                                        </p:tav>
                                        <p:tav tm="100000">
                                          <p:val>
                                            <p:strVal val="#ppt_h"/>
                                          </p:val>
                                        </p:tav>
                                      </p:tavLst>
                                    </p:anim>
                                  </p:childTnLst>
                                </p:cTn>
                              </p:par>
                            </p:childTnLst>
                          </p:cTn>
                        </p:par>
                        <p:par>
                          <p:cTn id="70" fill="hold">
                            <p:stCondLst>
                              <p:cond delay="8000"/>
                            </p:stCondLst>
                            <p:childTnLst>
                              <p:par>
                                <p:cTn id="71" presetID="40" presetClass="entr" presetSubtype="0" fill="hold" grpId="0" nodeType="afterEffect">
                                  <p:stCondLst>
                                    <p:cond delay="500"/>
                                  </p:stCondLst>
                                  <p:iterate type="lt">
                                    <p:tmPct val="10000"/>
                                  </p:iterate>
                                  <p:childTnLst>
                                    <p:set>
                                      <p:cBhvr>
                                        <p:cTn id="72" dur="1" fill="hold">
                                          <p:stCondLst>
                                            <p:cond delay="0"/>
                                          </p:stCondLst>
                                        </p:cTn>
                                        <p:tgtEl>
                                          <p:spTgt spid="13"/>
                                        </p:tgtEl>
                                        <p:attrNameLst>
                                          <p:attrName>style.visibility</p:attrName>
                                        </p:attrNameLst>
                                      </p:cBhvr>
                                      <p:to>
                                        <p:strVal val="visible"/>
                                      </p:to>
                                    </p:set>
                                    <p:animEffect transition="in" filter="fade">
                                      <p:cBhvr>
                                        <p:cTn id="73" dur="1000"/>
                                        <p:tgtEl>
                                          <p:spTgt spid="13"/>
                                        </p:tgtEl>
                                      </p:cBhvr>
                                    </p:animEffect>
                                    <p:anim calcmode="lin" valueType="num">
                                      <p:cBhvr>
                                        <p:cTn id="74" dur="1000" fill="hold"/>
                                        <p:tgtEl>
                                          <p:spTgt spid="13"/>
                                        </p:tgtEl>
                                        <p:attrNameLst>
                                          <p:attrName>ppt_x</p:attrName>
                                        </p:attrNameLst>
                                      </p:cBhvr>
                                      <p:tavLst>
                                        <p:tav tm="0">
                                          <p:val>
                                            <p:strVal val="#ppt_x-.1"/>
                                          </p:val>
                                        </p:tav>
                                        <p:tav tm="100000">
                                          <p:val>
                                            <p:strVal val="#ppt_x"/>
                                          </p:val>
                                        </p:tav>
                                      </p:tavLst>
                                    </p:anim>
                                    <p:anim calcmode="lin" valueType="num">
                                      <p:cBhvr>
                                        <p:cTn id="75"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2W3.JPG"/>
          <p:cNvPicPr>
            <a:picLocks noChangeAspect="1"/>
          </p:cNvPicPr>
          <p:nvPr/>
        </p:nvPicPr>
        <p:blipFill>
          <a:blip r:embed="rId2"/>
          <a:srcRect/>
          <a:stretch>
            <a:fillRect/>
          </a:stretch>
        </p:blipFill>
        <p:spPr bwMode="auto">
          <a:xfrm>
            <a:off x="0" y="0"/>
            <a:ext cx="9144000" cy="5715000"/>
          </a:xfrm>
          <a:prstGeom prst="rect">
            <a:avLst/>
          </a:prstGeom>
          <a:noFill/>
          <a:ln w="228600" cap="sq" cmpd="thickThin">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P2W3.JPG"/>
          <p:cNvPicPr>
            <a:picLocks noChangeAspect="1"/>
          </p:cNvPicPr>
          <p:nvPr/>
        </p:nvPicPr>
        <p:blipFill>
          <a:blip r:embed="rId2"/>
          <a:srcRect/>
          <a:stretch>
            <a:fillRect/>
          </a:stretch>
        </p:blipFill>
        <p:spPr bwMode="auto">
          <a:xfrm>
            <a:off x="0" y="0"/>
            <a:ext cx="9143999" cy="5714999"/>
          </a:xfrm>
          <a:prstGeom prst="rect">
            <a:avLst/>
          </a:prstGeom>
          <a:noFill/>
          <a:ln w="3175" cap="sq" cmpd="thickThin">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P2W3.JPG"/>
          <p:cNvPicPr>
            <a:picLocks noChangeAspect="1"/>
          </p:cNvPicPr>
          <p:nvPr/>
        </p:nvPicPr>
        <p:blipFill>
          <a:blip r:embed="rId2"/>
          <a:srcRect/>
          <a:stretch>
            <a:fillRect/>
          </a:stretch>
        </p:blipFill>
        <p:spPr bwMode="auto">
          <a:xfrm>
            <a:off x="0" y="0"/>
            <a:ext cx="9143999" cy="5714999"/>
          </a:xfrm>
          <a:prstGeom prst="rect">
            <a:avLst/>
          </a:prstGeom>
          <a:noFill/>
          <a:ln w="3175" cap="sq" cmpd="thickThin">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1883569" y="337220"/>
            <a:ext cx="4584700" cy="400050"/>
          </a:xfrm>
          <a:prstGeom prst="rect">
            <a:avLst/>
          </a:prstGeom>
          <a:noFill/>
          <a:effectLst>
            <a:glow rad="101600">
              <a:srgbClr val="C00000">
                <a:alpha val="60000"/>
              </a:srgbClr>
            </a:glow>
          </a:effectLst>
        </p:spPr>
        <p:txBody>
          <a:bodyPr wrap="none">
            <a:spAutoFit/>
          </a:bodyPr>
          <a:lstStyle/>
          <a:p>
            <a:r>
              <a:rPr lang="es-ES" sz="2000" b="1" dirty="0">
                <a:effectLst>
                  <a:glow rad="101600">
                    <a:schemeClr val="accent2">
                      <a:satMod val="175000"/>
                      <a:alpha val="40000"/>
                    </a:schemeClr>
                  </a:glow>
                  <a:outerShdw blurRad="38100" dist="38100" dir="2700000" algn="tl">
                    <a:srgbClr val="1F497D"/>
                  </a:outerShdw>
                </a:effectLst>
                <a:latin typeface="Lucida Bright" pitchFamily="18" charset="0"/>
              </a:rPr>
              <a:t>Almagro, desfile de los “armaos”</a:t>
            </a:r>
          </a:p>
        </p:txBody>
      </p:sp>
      <p:sp>
        <p:nvSpPr>
          <p:cNvPr id="8" name="7 CuadroTexto"/>
          <p:cNvSpPr txBox="1"/>
          <p:nvPr/>
        </p:nvSpPr>
        <p:spPr>
          <a:xfrm>
            <a:off x="1259632" y="4657700"/>
            <a:ext cx="6265862"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…a diferencia de las demás representaciones, el </a:t>
            </a:r>
            <a:r>
              <a:rPr lang="es-ES" b="1" i="1" dirty="0">
                <a:effectLst>
                  <a:glow rad="101600">
                    <a:schemeClr val="accent2">
                      <a:satMod val="175000"/>
                      <a:alpha val="40000"/>
                    </a:schemeClr>
                  </a:glow>
                  <a:outerShdw blurRad="38100" dist="38100" dir="2700000" algn="tl">
                    <a:srgbClr val="1F497D"/>
                  </a:outerShdw>
                </a:effectLst>
              </a:rPr>
              <a:t>Santo Encuentro</a:t>
            </a:r>
            <a:r>
              <a:rPr lang="es-ES" b="1" dirty="0">
                <a:effectLst>
                  <a:glow rad="101600">
                    <a:schemeClr val="accent2">
                      <a:satMod val="175000"/>
                      <a:alpha val="40000"/>
                    </a:schemeClr>
                  </a:glow>
                  <a:outerShdw blurRad="38100" dist="38100" dir="2700000" algn="tl">
                    <a:srgbClr val="1F497D"/>
                  </a:outerShdw>
                </a:effectLst>
              </a:rPr>
              <a:t> que se celebra, no se refiere a la escena producida tras la Resurrección.</a:t>
            </a:r>
          </a:p>
        </p:txBody>
      </p:sp>
    </p:spTree>
  </p:cSld>
  <p:clrMapOvr>
    <a:masterClrMapping/>
  </p:clrMapOvr>
  <mc:AlternateContent xmlns:mc="http://schemas.openxmlformats.org/markup-compatibility/2006" xmlns:p14="http://schemas.microsoft.com/office/powerpoint/2010/main">
    <mc:Choice Requires="p14">
      <p:transition spd="slow" p14:dur="2500" advTm="22000">
        <p14:honeycomb/>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0-#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1+#ppt_w/2"/>
                                          </p:val>
                                        </p:tav>
                                        <p:tav tm="100000">
                                          <p:val>
                                            <p:strVal val="#ppt_x"/>
                                          </p:val>
                                        </p:tav>
                                      </p:tavLst>
                                    </p:anim>
                                    <p:anim calcmode="lin" valueType="num">
                                      <p:cBhvr additive="base">
                                        <p:cTn id="12" dur="3000" fill="hold"/>
                                        <p:tgtEl>
                                          <p:spTgt spid="5"/>
                                        </p:tgtEl>
                                        <p:attrNameLst>
                                          <p:attrName>ppt_y</p:attrName>
                                        </p:attrNameLst>
                                      </p:cBhvr>
                                      <p:tavLst>
                                        <p:tav tm="0">
                                          <p:val>
                                            <p:strVal val="#ppt_y"/>
                                          </p:val>
                                        </p:tav>
                                        <p:tav tm="100000">
                                          <p:val>
                                            <p:strVal val="#ppt_y"/>
                                          </p:val>
                                        </p:tav>
                                      </p:tavLst>
                                    </p:anim>
                                  </p:childTnLst>
                                </p:cTn>
                              </p:par>
                              <p:par>
                                <p:cTn id="13" presetID="8" presetClass="exit" presetSubtype="32" fill="hold" nodeType="withEffect">
                                  <p:stCondLst>
                                    <p:cond delay="0"/>
                                  </p:stCondLst>
                                  <p:childTnLst>
                                    <p:animEffect transition="out" filter="diamond(out)">
                                      <p:cBhvr>
                                        <p:cTn id="14" dur="3000"/>
                                        <p:tgtEl>
                                          <p:spTgt spid="6"/>
                                        </p:tgtEl>
                                      </p:cBhvr>
                                    </p:animEffect>
                                    <p:set>
                                      <p:cBhvr>
                                        <p:cTn id="15" dur="1" fill="hold">
                                          <p:stCondLst>
                                            <p:cond delay="2999"/>
                                          </p:stCondLst>
                                        </p:cTn>
                                        <p:tgtEl>
                                          <p:spTgt spid="6"/>
                                        </p:tgtEl>
                                        <p:attrNameLst>
                                          <p:attrName>style.visibility</p:attrName>
                                        </p:attrNameLst>
                                      </p:cBhvr>
                                      <p:to>
                                        <p:strVal val="hidden"/>
                                      </p:to>
                                    </p:set>
                                  </p:childTnLst>
                                </p:cTn>
                              </p:par>
                              <p:par>
                                <p:cTn id="16" presetID="8" presetClass="exit" presetSubtype="32" fill="hold" nodeType="withEffect">
                                  <p:stCondLst>
                                    <p:cond delay="0"/>
                                  </p:stCondLst>
                                  <p:childTnLst>
                                    <p:animEffect transition="out" filter="diamond(out)">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4"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in)">
                                      <p:cBhvr>
                                        <p:cTn id="21" dur="3000"/>
                                        <p:tgtEl>
                                          <p:spTgt spid="4"/>
                                        </p:tgtEl>
                                      </p:cBhvr>
                                    </p:animEffect>
                                  </p:childTnLst>
                                </p:cTn>
                              </p:par>
                              <p:par>
                                <p:cTn id="22" presetID="50" presetClass="entr" presetSubtype="0" decel="100000"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ppt_w+.3"/>
                                          </p:val>
                                        </p:tav>
                                        <p:tav tm="100000">
                                          <p:val>
                                            <p:strVal val="#ppt_w"/>
                                          </p:val>
                                        </p:tav>
                                      </p:tavLst>
                                    </p:anim>
                                    <p:anim calcmode="lin" valueType="num">
                                      <p:cBhvr>
                                        <p:cTn id="25" dur="3000" fill="hold"/>
                                        <p:tgtEl>
                                          <p:spTgt spid="4"/>
                                        </p:tgtEl>
                                        <p:attrNameLst>
                                          <p:attrName>ppt_h</p:attrName>
                                        </p:attrNameLst>
                                      </p:cBhvr>
                                      <p:tavLst>
                                        <p:tav tm="0">
                                          <p:val>
                                            <p:strVal val="#ppt_h"/>
                                          </p:val>
                                        </p:tav>
                                        <p:tav tm="100000">
                                          <p:val>
                                            <p:strVal val="#ppt_h"/>
                                          </p:val>
                                        </p:tav>
                                      </p:tavLst>
                                    </p:anim>
                                    <p:animEffect transition="in" filter="fade">
                                      <p:cBhvr>
                                        <p:cTn id="26" dur="3000"/>
                                        <p:tgtEl>
                                          <p:spTgt spid="4"/>
                                        </p:tgtEl>
                                      </p:cBhvr>
                                    </p:animEffect>
                                  </p:childTnLst>
                                </p:cTn>
                              </p:par>
                            </p:childTnLst>
                          </p:cTn>
                        </p:par>
                        <p:par>
                          <p:cTn id="27" fill="hold">
                            <p:stCondLst>
                              <p:cond delay="3000"/>
                            </p:stCondLst>
                            <p:childTnLst>
                              <p:par>
                                <p:cTn id="28" presetID="23" presetClass="entr" presetSubtype="16" fill="hold" nodeType="afterEffect">
                                  <p:stCondLst>
                                    <p:cond delay="0"/>
                                  </p:stCondLst>
                                  <p:childTnLst>
                                    <p:set>
                                      <p:cBhvr>
                                        <p:cTn id="29" dur="1" fill="hold">
                                          <p:stCondLst>
                                            <p:cond delay="0"/>
                                          </p:stCondLst>
                                        </p:cTn>
                                        <p:tgtEl>
                                          <p:spTgt spid="7">
                                            <p:txEl>
                                              <p:pRg st="0" end="0"/>
                                            </p:txEl>
                                          </p:spTgt>
                                        </p:tgtEl>
                                        <p:attrNameLst>
                                          <p:attrName>style.visibility</p:attrName>
                                        </p:attrNameLst>
                                      </p:cBhvr>
                                      <p:to>
                                        <p:strVal val="visible"/>
                                      </p:to>
                                    </p:set>
                                    <p:anim calcmode="lin" valueType="num">
                                      <p:cBhvr>
                                        <p:cTn id="30" dur="2000" fill="hold"/>
                                        <p:tgtEl>
                                          <p:spTgt spid="7">
                                            <p:txEl>
                                              <p:pRg st="0" end="0"/>
                                            </p:txEl>
                                          </p:spTgt>
                                        </p:tgtEl>
                                        <p:attrNameLst>
                                          <p:attrName>ppt_w</p:attrName>
                                        </p:attrNameLst>
                                      </p:cBhvr>
                                      <p:tavLst>
                                        <p:tav tm="0">
                                          <p:val>
                                            <p:fltVal val="0"/>
                                          </p:val>
                                        </p:tav>
                                        <p:tav tm="100000">
                                          <p:val>
                                            <p:strVal val="#ppt_w"/>
                                          </p:val>
                                        </p:tav>
                                      </p:tavLst>
                                    </p:anim>
                                    <p:anim calcmode="lin" valueType="num">
                                      <p:cBhvr>
                                        <p:cTn id="31" dur="2000" fill="hold"/>
                                        <p:tgtEl>
                                          <p:spTgt spid="7">
                                            <p:txEl>
                                              <p:pRg st="0" end="0"/>
                                            </p:txEl>
                                          </p:spTgt>
                                        </p:tgtEl>
                                        <p:attrNameLst>
                                          <p:attrName>ppt_h</p:attrName>
                                        </p:attrNameLst>
                                      </p:cBhvr>
                                      <p:tavLst>
                                        <p:tav tm="0">
                                          <p:val>
                                            <p:fltVal val="0"/>
                                          </p:val>
                                        </p:tav>
                                        <p:tav tm="100000">
                                          <p:val>
                                            <p:strVal val="#ppt_h"/>
                                          </p:val>
                                        </p:tav>
                                      </p:tavLst>
                                    </p:anim>
                                  </p:childTnLst>
                                </p:cTn>
                              </p:par>
                            </p:childTnLst>
                          </p:cTn>
                        </p:par>
                        <p:par>
                          <p:cTn id="32" fill="hold">
                            <p:stCondLst>
                              <p:cond delay="50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8"/>
                                        </p:tgtEl>
                                        <p:attrNameLst>
                                          <p:attrName>style.visibility</p:attrName>
                                        </p:attrNameLst>
                                      </p:cBhvr>
                                      <p:to>
                                        <p:strVal val="visible"/>
                                      </p:to>
                                    </p:set>
                                    <p:animEffect transition="in" filter="fade">
                                      <p:cBhvr>
                                        <p:cTn id="35" dur="1000"/>
                                        <p:tgtEl>
                                          <p:spTgt spid="8"/>
                                        </p:tgtEl>
                                      </p:cBhvr>
                                    </p:animEffect>
                                    <p:anim calcmode="lin" valueType="num">
                                      <p:cBhvr>
                                        <p:cTn id="36" dur="1000" fill="hold"/>
                                        <p:tgtEl>
                                          <p:spTgt spid="8"/>
                                        </p:tgtEl>
                                        <p:attrNameLst>
                                          <p:attrName>ppt_x</p:attrName>
                                        </p:attrNameLst>
                                      </p:cBhvr>
                                      <p:tavLst>
                                        <p:tav tm="0">
                                          <p:val>
                                            <p:strVal val="#ppt_x-.1"/>
                                          </p:val>
                                        </p:tav>
                                        <p:tav tm="100000">
                                          <p:val>
                                            <p:strVal val="#ppt_x"/>
                                          </p:val>
                                        </p:tav>
                                      </p:tavLst>
                                    </p:anim>
                                    <p:anim calcmode="lin" valueType="num">
                                      <p:cBhvr>
                                        <p:cTn id="3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0(80).jpg"/>
          <p:cNvPicPr>
            <a:picLocks noGrp="1" noChangeAspect="1"/>
          </p:cNvPicPr>
          <p:nvPr>
            <p:ph idx="4294967295"/>
          </p:nvPr>
        </p:nvPicPr>
        <p:blipFill>
          <a:blip r:embed="rId2"/>
          <a:srcRect/>
          <a:stretch>
            <a:fillRect/>
          </a:stretch>
        </p:blipFill>
        <p:spPr>
          <a:xfrm>
            <a:off x="0" y="-166688"/>
            <a:ext cx="9144000" cy="6119813"/>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3 Marcador de contenido" descr="0(80).jpg"/>
          <p:cNvPicPr>
            <a:picLocks noChangeAspect="1"/>
          </p:cNvPicPr>
          <p:nvPr/>
        </p:nvPicPr>
        <p:blipFill>
          <a:blip r:embed="rId2"/>
          <a:srcRect/>
          <a:stretch>
            <a:fillRect/>
          </a:stretch>
        </p:blipFill>
        <p:spPr bwMode="auto">
          <a:xfrm>
            <a:off x="0" y="-166688"/>
            <a:ext cx="9144000" cy="611981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8" name="3 Marcador de contenido" descr="0(80).jpg"/>
          <p:cNvPicPr>
            <a:picLocks noChangeAspect="1"/>
          </p:cNvPicPr>
          <p:nvPr/>
        </p:nvPicPr>
        <p:blipFill>
          <a:blip r:embed="rId2"/>
          <a:srcRect/>
          <a:stretch>
            <a:fillRect/>
          </a:stretch>
        </p:blipFill>
        <p:spPr bwMode="auto">
          <a:xfrm>
            <a:off x="0" y="-166688"/>
            <a:ext cx="9144000" cy="611981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83568" y="265212"/>
            <a:ext cx="2606675" cy="400050"/>
          </a:xfrm>
          <a:prstGeom prst="rect">
            <a:avLst/>
          </a:prstGeom>
          <a:noFill/>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Barbastro (Huesca)</a:t>
            </a:r>
          </a:p>
        </p:txBody>
      </p:sp>
      <p:sp>
        <p:nvSpPr>
          <p:cNvPr id="7" name="6 CuadroTexto"/>
          <p:cNvSpPr txBox="1"/>
          <p:nvPr/>
        </p:nvSpPr>
        <p:spPr>
          <a:xfrm>
            <a:off x="663760" y="5068887"/>
            <a:ext cx="7777162"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sino a una de las de </a:t>
            </a:r>
            <a:r>
              <a:rPr lang="es-ES" b="1" i="1" dirty="0">
                <a:effectLst>
                  <a:glow rad="101600">
                    <a:schemeClr val="accent2">
                      <a:satMod val="175000"/>
                      <a:alpha val="40000"/>
                    </a:schemeClr>
                  </a:glow>
                  <a:outerShdw blurRad="38100" dist="38100" dir="2700000" algn="tl">
                    <a:srgbClr val="000000">
                      <a:alpha val="43137"/>
                    </a:srgbClr>
                  </a:outerShdw>
                </a:effectLst>
              </a:rPr>
              <a:t>Viacrucis</a:t>
            </a:r>
            <a:r>
              <a:rPr lang="es-ES" b="1" dirty="0">
                <a:effectLst>
                  <a:glow rad="101600">
                    <a:schemeClr val="accent2">
                      <a:satMod val="175000"/>
                      <a:alpha val="40000"/>
                    </a:schemeClr>
                  </a:glow>
                  <a:outerShdw blurRad="38100" dist="38100" dir="2700000" algn="tl">
                    <a:srgbClr val="000000">
                      <a:alpha val="43137"/>
                    </a:srgbClr>
                  </a:outerShdw>
                </a:effectLst>
              </a:rPr>
              <a:t> en que se produce un encuentro entre "la Santa Mujer Verónica" y Jesús Nazareno.</a:t>
            </a:r>
          </a:p>
        </p:txBody>
      </p:sp>
    </p:spTree>
  </p:cSld>
  <p:clrMapOvr>
    <a:masterClrMapping/>
  </p:clrMapOvr>
  <mc:AlternateContent xmlns:mc="http://schemas.openxmlformats.org/markup-compatibility/2006" xmlns:p14="http://schemas.microsoft.com/office/powerpoint/2010/main">
    <mc:Choice Requires="p14">
      <p:transition spd="slow" p14:dur="2500" advTm="20000">
        <p14:honeycomb/>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3000"/>
                                        <p:tgtEl>
                                          <p:spTgt spid="4"/>
                                        </p:tgtEl>
                                      </p:cBhvr>
                                    </p:animEffect>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2/3*#ppt_w"/>
                                          </p:val>
                                        </p:tav>
                                        <p:tav tm="100000">
                                          <p:val>
                                            <p:strVal val="#ppt_w"/>
                                          </p:val>
                                        </p:tav>
                                      </p:tavLst>
                                    </p:anim>
                                    <p:anim calcmode="lin" valueType="num">
                                      <p:cBhvr>
                                        <p:cTn id="15" dur="3000" fill="hold"/>
                                        <p:tgtEl>
                                          <p:spTgt spid="5"/>
                                        </p:tgtEl>
                                        <p:attrNameLst>
                                          <p:attrName>ppt_h</p:attrName>
                                        </p:attrNameLst>
                                      </p:cBhvr>
                                      <p:tavLst>
                                        <p:tav tm="0">
                                          <p:val>
                                            <p:strVal val="2/3*#ppt_h"/>
                                          </p:val>
                                        </p:tav>
                                        <p:tav tm="100000">
                                          <p:val>
                                            <p:strVal val="#ppt_h"/>
                                          </p:val>
                                        </p:tav>
                                      </p:tavLst>
                                    </p:anim>
                                  </p:childTnLst>
                                </p:cTn>
                              </p:par>
                              <p:par>
                                <p:cTn id="16" presetID="16" presetClass="entr" presetSubtype="4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outHorizontal)">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3000" fill="hold"/>
                                        <p:tgtEl>
                                          <p:spTgt spid="8"/>
                                        </p:tgtEl>
                                        <p:attrNameLst>
                                          <p:attrName>ppt_w</p:attrName>
                                        </p:attrNameLst>
                                      </p:cBhvr>
                                      <p:tavLst>
                                        <p:tav tm="0">
                                          <p:val>
                                            <p:strVal val="4/3*#ppt_w"/>
                                          </p:val>
                                        </p:tav>
                                        <p:tav tm="100000">
                                          <p:val>
                                            <p:strVal val="#ppt_w"/>
                                          </p:val>
                                        </p:tav>
                                      </p:tavLst>
                                    </p:anim>
                                    <p:anim calcmode="lin" valueType="num">
                                      <p:cBhvr>
                                        <p:cTn id="22" dur="3000" fill="hold"/>
                                        <p:tgtEl>
                                          <p:spTgt spid="8"/>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box(out)">
                                      <p:cBhvr>
                                        <p:cTn id="25" dur="3000"/>
                                        <p:tgtEl>
                                          <p:spTgt spid="8"/>
                                        </p:tgtEl>
                                      </p:cBhvr>
                                    </p:animEffect>
                                  </p:childTnLst>
                                </p:cTn>
                              </p:par>
                            </p:childTnLst>
                          </p:cTn>
                        </p:par>
                        <p:par>
                          <p:cTn id="26" fill="hold">
                            <p:stCondLst>
                              <p:cond delay="3000"/>
                            </p:stCondLst>
                            <p:childTnLst>
                              <p:par>
                                <p:cTn id="27" presetID="23" presetClass="entr" presetSubtype="16" fill="hold" grpId="0" nodeType="after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p:cTn id="29" dur="2000" fill="hold"/>
                                        <p:tgtEl>
                                          <p:spTgt spid="6"/>
                                        </p:tgtEl>
                                        <p:attrNameLst>
                                          <p:attrName>ppt_w</p:attrName>
                                        </p:attrNameLst>
                                      </p:cBhvr>
                                      <p:tavLst>
                                        <p:tav tm="0">
                                          <p:val>
                                            <p:fltVal val="0"/>
                                          </p:val>
                                        </p:tav>
                                        <p:tav tm="100000">
                                          <p:val>
                                            <p:strVal val="#ppt_w"/>
                                          </p:val>
                                        </p:tav>
                                      </p:tavLst>
                                    </p:anim>
                                    <p:anim calcmode="lin" valueType="num">
                                      <p:cBhvr>
                                        <p:cTn id="30" dur="2000" fill="hold"/>
                                        <p:tgtEl>
                                          <p:spTgt spid="6"/>
                                        </p:tgtEl>
                                        <p:attrNameLst>
                                          <p:attrName>ppt_h</p:attrName>
                                        </p:attrNameLst>
                                      </p:cBhvr>
                                      <p:tavLst>
                                        <p:tav tm="0">
                                          <p:val>
                                            <p:fltVal val="0"/>
                                          </p:val>
                                        </p:tav>
                                        <p:tav tm="100000">
                                          <p:val>
                                            <p:strVal val="#ppt_h"/>
                                          </p:val>
                                        </p:tav>
                                      </p:tavLst>
                                    </p:anim>
                                  </p:childTnLst>
                                </p:cTn>
                              </p:par>
                            </p:childTnLst>
                          </p:cTn>
                        </p:par>
                        <p:par>
                          <p:cTn id="31" fill="hold">
                            <p:stCondLst>
                              <p:cond delay="5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7"/>
                                        </p:tgtEl>
                                        <p:attrNameLst>
                                          <p:attrName>style.visibility</p:attrName>
                                        </p:attrNameLst>
                                      </p:cBhvr>
                                      <p:to>
                                        <p:strVal val="visible"/>
                                      </p:to>
                                    </p:set>
                                    <p:animEffect transition="in" filter="fade">
                                      <p:cBhvr>
                                        <p:cTn id="34" dur="1000"/>
                                        <p:tgtEl>
                                          <p:spTgt spid="7"/>
                                        </p:tgtEl>
                                      </p:cBhvr>
                                    </p:animEffect>
                                    <p:anim calcmode="lin" valueType="num">
                                      <p:cBhvr>
                                        <p:cTn id="35" dur="1000" fill="hold"/>
                                        <p:tgtEl>
                                          <p:spTgt spid="7"/>
                                        </p:tgtEl>
                                        <p:attrNameLst>
                                          <p:attrName>ppt_x</p:attrName>
                                        </p:attrNameLst>
                                      </p:cBhvr>
                                      <p:tavLst>
                                        <p:tav tm="0">
                                          <p:val>
                                            <p:strVal val="#ppt_x-.1"/>
                                          </p:val>
                                        </p:tav>
                                        <p:tav tm="100000">
                                          <p:val>
                                            <p:strVal val="#ppt_x"/>
                                          </p:val>
                                        </p:tav>
                                      </p:tavLst>
                                    </p:anim>
                                    <p:anim calcmode="lin" valueType="num">
                                      <p:cBhvr>
                                        <p:cTn id="3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F:\MIS COSAS\DOCUMENTOS ANA\PAISAJES\NEVADOS\Nueva carpeta\1040203__red-rose-for-winter_p.jpg"/>
          <p:cNvPicPr>
            <a:picLocks noChangeAspect="1" noChangeArrowheads="1"/>
          </p:cNvPicPr>
          <p:nvPr/>
        </p:nvPicPr>
        <p:blipFill>
          <a:blip r:embed="rId2"/>
          <a:srcRect/>
          <a:stretch>
            <a:fillRect/>
          </a:stretch>
        </p:blipFill>
        <p:spPr bwMode="auto">
          <a:xfrm>
            <a:off x="0" y="1588"/>
            <a:ext cx="9144000" cy="5710237"/>
          </a:xfrm>
          <a:prstGeom prst="rect">
            <a:avLst/>
          </a:prstGeom>
          <a:blipFill dpi="0" rotWithShape="1">
            <a:blip r:embed="rId3"/>
            <a:srcRect/>
            <a:stretch>
              <a:fillRect/>
            </a:stretch>
          </a:blip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2050" name="Picture 2" descr="F:\MIS COSAS\DOCUMENTOS ANA\PAISAJES\NEVADOS\Nueva carpeta\1040203__red-rose-for-winter_p.jpg"/>
          <p:cNvPicPr>
            <a:picLocks noChangeAspect="1" noChangeArrowheads="1"/>
          </p:cNvPicPr>
          <p:nvPr/>
        </p:nvPicPr>
        <p:blipFill>
          <a:blip r:embed="rId2"/>
          <a:srcRect/>
          <a:stretch>
            <a:fillRect/>
          </a:stretch>
        </p:blipFill>
        <p:spPr bwMode="auto">
          <a:xfrm>
            <a:off x="0" y="0"/>
            <a:ext cx="9144000" cy="5715000"/>
          </a:xfrm>
          <a:prstGeom prst="rect">
            <a:avLst/>
          </a:prstGeom>
          <a:blipFill dpi="0" rotWithShape="1">
            <a:blip r:embed="rId4"/>
            <a:srcRect/>
            <a:stretch>
              <a:fillRect/>
            </a:stretch>
          </a:blip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 name="1 Rectángulo"/>
          <p:cNvSpPr/>
          <p:nvPr/>
        </p:nvSpPr>
        <p:spPr>
          <a:xfrm>
            <a:off x="0" y="0"/>
            <a:ext cx="9144000" cy="57150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5" name="4 CuadroTexto"/>
          <p:cNvSpPr txBox="1"/>
          <p:nvPr/>
        </p:nvSpPr>
        <p:spPr>
          <a:xfrm>
            <a:off x="690824" y="5161756"/>
            <a:ext cx="7632700" cy="369888"/>
          </a:xfrm>
          <a:prstGeom prst="rect">
            <a:avLst/>
          </a:prstGeom>
          <a:noFill/>
        </p:spPr>
        <p:txBody>
          <a:bodyPr>
            <a:spAutoFit/>
          </a:bodyPr>
          <a:lstStyle/>
          <a:p>
            <a:r>
              <a:rPr lang="es-ES" b="1" dirty="0">
                <a:effectLst>
                  <a:glow rad="101600">
                    <a:schemeClr val="accent2">
                      <a:satMod val="175000"/>
                      <a:alpha val="40000"/>
                    </a:schemeClr>
                  </a:glow>
                  <a:outerShdw blurRad="38100" dist="38100" dir="2700000" algn="tl">
                    <a:srgbClr val="1F497D"/>
                  </a:outerShdw>
                </a:effectLst>
              </a:rPr>
              <a:t>En estos casos, la representación no es "gozosa", sino "dolorosa“.</a:t>
            </a:r>
          </a:p>
        </p:txBody>
      </p:sp>
      <p:sp>
        <p:nvSpPr>
          <p:cNvPr id="6" name="5 CuadroTexto"/>
          <p:cNvSpPr txBox="1"/>
          <p:nvPr/>
        </p:nvSpPr>
        <p:spPr>
          <a:xfrm>
            <a:off x="323528" y="193204"/>
            <a:ext cx="4689475" cy="400050"/>
          </a:xfrm>
          <a:prstGeom prst="rect">
            <a:avLst/>
          </a:prstGeom>
          <a:noFill/>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Procesión del Resucitado en Bilbao</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000" advTm="16000">
        <p15:prstTrans prst="curtains"/>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xit" presetSubtype="0" accel="100000" fill="hold" grpId="0" nodeType="withEffect">
                                  <p:stCondLst>
                                    <p:cond delay="0"/>
                                  </p:stCondLst>
                                  <p:childTnLst>
                                    <p:anim calcmode="lin" valueType="num">
                                      <p:cBhvr>
                                        <p:cTn id="6" dur="2000"/>
                                        <p:tgtEl>
                                          <p:spTgt spid="2"/>
                                        </p:tgtEl>
                                        <p:attrNameLst>
                                          <p:attrName>ppt_w</p:attrName>
                                        </p:attrNameLst>
                                      </p:cBhvr>
                                      <p:tavLst>
                                        <p:tav tm="0">
                                          <p:val>
                                            <p:strVal val="ppt_w"/>
                                          </p:val>
                                        </p:tav>
                                        <p:tav tm="100000">
                                          <p:val>
                                            <p:strVal val="ppt_w+.3"/>
                                          </p:val>
                                        </p:tav>
                                      </p:tavLst>
                                    </p:anim>
                                    <p:anim calcmode="lin" valueType="num">
                                      <p:cBhvr>
                                        <p:cTn id="7" dur="2000"/>
                                        <p:tgtEl>
                                          <p:spTgt spid="2"/>
                                        </p:tgtEl>
                                        <p:attrNameLst>
                                          <p:attrName>ppt_h</p:attrName>
                                        </p:attrNameLst>
                                      </p:cBhvr>
                                      <p:tavLst>
                                        <p:tav tm="0">
                                          <p:val>
                                            <p:strVal val="ppt_h"/>
                                          </p:val>
                                        </p:tav>
                                        <p:tav tm="100000">
                                          <p:val>
                                            <p:strVal val="ppt_h"/>
                                          </p:val>
                                        </p:tav>
                                      </p:tavLst>
                                    </p:anim>
                                    <p:animEffect transition="out" filter="fade">
                                      <p:cBhvr>
                                        <p:cTn id="8" dur="2000"/>
                                        <p:tgtEl>
                                          <p:spTgt spid="2"/>
                                        </p:tgtEl>
                                      </p:cBhvr>
                                    </p:animEffect>
                                    <p:set>
                                      <p:cBhvr>
                                        <p:cTn id="9" dur="1" fill="hold">
                                          <p:stCondLst>
                                            <p:cond delay="1999"/>
                                          </p:stCondLst>
                                        </p:cTn>
                                        <p:tgtEl>
                                          <p:spTgt spid="2"/>
                                        </p:tgtEl>
                                        <p:attrNameLst>
                                          <p:attrName>style.visibility</p:attrName>
                                        </p:attrNameLst>
                                      </p:cBhvr>
                                      <p:to>
                                        <p:strVal val="hidden"/>
                                      </p:to>
                                    </p:set>
                                  </p:childTnLst>
                                </p:cTn>
                              </p:par>
                              <p:par>
                                <p:cTn id="10" presetID="17" presetClass="exit" presetSubtype="10" fill="hold" nodeType="withEffect">
                                  <p:stCondLst>
                                    <p:cond delay="0"/>
                                  </p:stCondLst>
                                  <p:childTnLst>
                                    <p:anim calcmode="lin" valueType="num">
                                      <p:cBhvr>
                                        <p:cTn id="11" dur="3000"/>
                                        <p:tgtEl>
                                          <p:spTgt spid="2050"/>
                                        </p:tgtEl>
                                        <p:attrNameLst>
                                          <p:attrName>ppt_w</p:attrName>
                                        </p:attrNameLst>
                                      </p:cBhvr>
                                      <p:tavLst>
                                        <p:tav tm="0">
                                          <p:val>
                                            <p:strVal val="ppt_w"/>
                                          </p:val>
                                        </p:tav>
                                        <p:tav tm="100000">
                                          <p:val>
                                            <p:fltVal val="0"/>
                                          </p:val>
                                        </p:tav>
                                      </p:tavLst>
                                    </p:anim>
                                    <p:anim calcmode="lin" valueType="num">
                                      <p:cBhvr>
                                        <p:cTn id="12" dur="3000"/>
                                        <p:tgtEl>
                                          <p:spTgt spid="2050"/>
                                        </p:tgtEl>
                                        <p:attrNameLst>
                                          <p:attrName>ppt_h</p:attrName>
                                        </p:attrNameLst>
                                      </p:cBhvr>
                                      <p:tavLst>
                                        <p:tav tm="0">
                                          <p:val>
                                            <p:strVal val="ppt_h"/>
                                          </p:val>
                                        </p:tav>
                                        <p:tav tm="100000">
                                          <p:val>
                                            <p:strVal val="ppt_h"/>
                                          </p:val>
                                        </p:tav>
                                      </p:tavLst>
                                    </p:anim>
                                    <p:set>
                                      <p:cBhvr>
                                        <p:cTn id="13" dur="1" fill="hold">
                                          <p:stCondLst>
                                            <p:cond delay="2999"/>
                                          </p:stCondLst>
                                        </p:cTn>
                                        <p:tgtEl>
                                          <p:spTgt spid="2050"/>
                                        </p:tgtEl>
                                        <p:attrNameLst>
                                          <p:attrName>style.visibility</p:attrName>
                                        </p:attrNameLst>
                                      </p:cBhvr>
                                      <p:to>
                                        <p:strVal val="hidden"/>
                                      </p:to>
                                    </p:set>
                                  </p:childTnLst>
                                </p:cTn>
                              </p:par>
                              <p:par>
                                <p:cTn id="14" presetID="4" presetClass="exit" presetSubtype="32" fill="hold" nodeType="withEffect">
                                  <p:stCondLst>
                                    <p:cond delay="0"/>
                                  </p:stCondLst>
                                  <p:childTnLst>
                                    <p:animEffect transition="out" filter="box(out)">
                                      <p:cBhvr>
                                        <p:cTn id="15" dur="3000"/>
                                        <p:tgtEl>
                                          <p:spTgt spid="2050"/>
                                        </p:tgtEl>
                                      </p:cBhvr>
                                    </p:animEffect>
                                    <p:set>
                                      <p:cBhvr>
                                        <p:cTn id="16" dur="1" fill="hold">
                                          <p:stCondLst>
                                            <p:cond delay="2999"/>
                                          </p:stCondLst>
                                        </p:cTn>
                                        <p:tgtEl>
                                          <p:spTgt spid="2050"/>
                                        </p:tgtEl>
                                        <p:attrNameLst>
                                          <p:attrName>style.visibility</p:attrName>
                                        </p:attrNameLst>
                                      </p:cBhvr>
                                      <p:to>
                                        <p:strVal val="hidden"/>
                                      </p:to>
                                    </p:set>
                                  </p:childTnLst>
                                </p:cTn>
                              </p:par>
                              <p:par>
                                <p:cTn id="17" presetID="17"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strVal val="#ppt_h"/>
                                          </p:val>
                                        </p:tav>
                                        <p:tav tm="100000">
                                          <p:val>
                                            <p:strVal val="#ppt_h"/>
                                          </p:val>
                                        </p:tav>
                                      </p:tavLst>
                                    </p:anim>
                                  </p:childTnLst>
                                </p:cTn>
                              </p:par>
                              <p:par>
                                <p:cTn id="21" presetID="3" presetClass="entr" presetSubtype="1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linds(horizontal)">
                                      <p:cBhvr>
                                        <p:cTn id="23" dur="3000"/>
                                        <p:tgtEl>
                                          <p:spTgt spid="4"/>
                                        </p:tgtEl>
                                      </p:cBhvr>
                                    </p:animEffect>
                                  </p:childTnLst>
                                </p:cTn>
                              </p:par>
                            </p:childTnLst>
                          </p:cTn>
                        </p:par>
                        <p:par>
                          <p:cTn id="24" fill="hold">
                            <p:stCondLst>
                              <p:cond delay="3000"/>
                            </p:stCondLst>
                            <p:childTnLst>
                              <p:par>
                                <p:cTn id="25" presetID="23" presetClass="entr" presetSubtype="16"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childTnLst>
                                </p:cTn>
                              </p:par>
                            </p:childTnLst>
                          </p:cTn>
                        </p:par>
                        <p:par>
                          <p:cTn id="29" fill="hold">
                            <p:stCondLst>
                              <p:cond delay="5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anim calcmode="lin" valueType="num">
                                      <p:cBhvr>
                                        <p:cTn id="33" dur="1000" fill="hold"/>
                                        <p:tgtEl>
                                          <p:spTgt spid="5"/>
                                        </p:tgtEl>
                                        <p:attrNameLst>
                                          <p:attrName>ppt_x</p:attrName>
                                        </p:attrNameLst>
                                      </p:cBhvr>
                                      <p:tavLst>
                                        <p:tav tm="0">
                                          <p:val>
                                            <p:strVal val="#ppt_x-.1"/>
                                          </p:val>
                                        </p:tav>
                                        <p:tav tm="100000">
                                          <p:val>
                                            <p:strVal val="#ppt_x"/>
                                          </p:val>
                                        </p:tav>
                                      </p:tavLst>
                                    </p:anim>
                                    <p:anim calcmode="lin" valueType="num">
                                      <p:cBhvr>
                                        <p:cTn id="3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JB3.jpg"/>
          <p:cNvPicPr>
            <a:picLocks noChangeAspect="1"/>
          </p:cNvPicPr>
          <p:nvPr/>
        </p:nvPicPr>
        <p:blipFill>
          <a:blip r:embed="rId2"/>
          <a:srcRect/>
          <a:stretch>
            <a:fillRect/>
          </a:stretch>
        </p:blipFill>
        <p:spPr bwMode="auto">
          <a:xfrm>
            <a:off x="0" y="0"/>
            <a:ext cx="9144000" cy="5715000"/>
          </a:xfrm>
          <a:prstGeom prst="rect">
            <a:avLst/>
          </a:prstGeom>
          <a:noFill/>
          <a:ln w="228600" cap="sq" cmpd="thickThin">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JB3.jpg"/>
          <p:cNvPicPr>
            <a:picLocks noChangeAspect="1"/>
          </p:cNvPicPr>
          <p:nvPr/>
        </p:nvPicPr>
        <p:blipFill>
          <a:blip r:embed="rId2"/>
          <a:srcRect/>
          <a:stretch>
            <a:fillRect/>
          </a:stretch>
        </p:blipFill>
        <p:spPr bwMode="auto">
          <a:xfrm>
            <a:off x="0" y="0"/>
            <a:ext cx="9144000" cy="5715000"/>
          </a:xfrm>
          <a:prstGeom prst="rect">
            <a:avLst/>
          </a:prstGeom>
          <a:noFill/>
          <a:ln w="228600" cap="sq" cmpd="thickThin">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JB3.jpg"/>
          <p:cNvPicPr>
            <a:picLocks noChangeAspect="1"/>
          </p:cNvPicPr>
          <p:nvPr/>
        </p:nvPicPr>
        <p:blipFill>
          <a:blip r:embed="rId2"/>
          <a:srcRect/>
          <a:stretch>
            <a:fillRect/>
          </a:stretch>
        </p:blipFill>
        <p:spPr bwMode="auto">
          <a:xfrm>
            <a:off x="0" y="0"/>
            <a:ext cx="9144000" cy="5715000"/>
          </a:xfrm>
          <a:prstGeom prst="rect">
            <a:avLst/>
          </a:prstGeom>
          <a:noFill/>
          <a:ln w="228600" cap="sq" cmpd="thickThin">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1259632" y="337220"/>
            <a:ext cx="6624736" cy="400110"/>
          </a:xfrm>
          <a:prstGeom prst="rect">
            <a:avLst/>
          </a:prstGeom>
          <a:noFill/>
        </p:spPr>
        <p:txBody>
          <a:bodyPr wrap="squar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Unas cuantas imágenes </a:t>
            </a:r>
            <a:r>
              <a:rPr lang="es-ES" sz="2000" b="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del </a:t>
            </a: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Encuentro en Cáceres</a:t>
            </a:r>
          </a:p>
        </p:txBody>
      </p:sp>
      <p:sp>
        <p:nvSpPr>
          <p:cNvPr id="8" name="7 CuadroTexto"/>
          <p:cNvSpPr txBox="1"/>
          <p:nvPr/>
        </p:nvSpPr>
        <p:spPr>
          <a:xfrm>
            <a:off x="755576" y="4657700"/>
            <a:ext cx="7273925"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Cáceres, la Cofradía de la Soledad celebra el encuentro entre Jesús Resucitado y la Virgen de la Alegría, encontrándose en la Plaza Mayor de la ciudad.</a:t>
            </a:r>
          </a:p>
        </p:txBody>
      </p:sp>
    </p:spTree>
  </p:cSld>
  <p:clrMapOvr>
    <a:masterClrMapping/>
  </p:clrMapOvr>
  <mc:AlternateContent xmlns:mc="http://schemas.openxmlformats.org/markup-compatibility/2006" xmlns:p14="http://schemas.microsoft.com/office/powerpoint/2010/main">
    <mc:Choice Requires="p14">
      <p:transition spd="slow" p14:dur="2500" advTm="26000">
        <p14:honeycomb/>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out)">
                                      <p:cBhvr>
                                        <p:cTn id="7" dur="3000"/>
                                        <p:tgtEl>
                                          <p:spTgt spid="5"/>
                                        </p:tgtEl>
                                      </p:cBhvr>
                                    </p:animEffect>
                                  </p:childTnLst>
                                </p:cTn>
                              </p:par>
                              <p:par>
                                <p:cTn id="8" presetID="13"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out)">
                                      <p:cBhvr>
                                        <p:cTn id="10" dur="3000"/>
                                        <p:tgtEl>
                                          <p:spTgt spid="6"/>
                                        </p:tgtEl>
                                      </p:cBhvr>
                                    </p:animEffect>
                                  </p:childTnLst>
                                </p:cTn>
                              </p:par>
                            </p:childTnLst>
                          </p:cTn>
                        </p:par>
                        <p:par>
                          <p:cTn id="11" fill="hold">
                            <p:stCondLst>
                              <p:cond delay="3000"/>
                            </p:stCondLst>
                            <p:childTnLst>
                              <p:par>
                                <p:cTn id="12" presetID="16" presetClass="exit" presetSubtype="42" fill="hold" nodeType="afterEffect">
                                  <p:stCondLst>
                                    <p:cond delay="0"/>
                                  </p:stCondLst>
                                  <p:childTnLst>
                                    <p:animEffect transition="out" filter="barn(outHorizontal)">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16" presetClass="exit" presetSubtype="37" fill="hold" nodeType="withEffect">
                                  <p:stCondLst>
                                    <p:cond delay="0"/>
                                  </p:stCondLst>
                                  <p:childTnLst>
                                    <p:animEffect transition="out" filter="barn(outVertical)">
                                      <p:cBhvr>
                                        <p:cTn id="16" dur="3000"/>
                                        <p:tgtEl>
                                          <p:spTgt spid="5"/>
                                        </p:tgtEl>
                                      </p:cBhvr>
                                    </p:animEffect>
                                    <p:set>
                                      <p:cBhvr>
                                        <p:cTn id="17" dur="1" fill="hold">
                                          <p:stCondLst>
                                            <p:cond delay="2999"/>
                                          </p:stCondLst>
                                        </p:cTn>
                                        <p:tgtEl>
                                          <p:spTgt spid="5"/>
                                        </p:tgtEl>
                                        <p:attrNameLst>
                                          <p:attrName>style.visibility</p:attrName>
                                        </p:attrNameLst>
                                      </p:cBhvr>
                                      <p:to>
                                        <p:strVal val="hidden"/>
                                      </p:to>
                                    </p:set>
                                  </p:childTnLst>
                                </p:cTn>
                              </p:par>
                              <p:par>
                                <p:cTn id="18" presetID="21" presetClass="entr" presetSubtype="3"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heel(3)">
                                      <p:cBhvr>
                                        <p:cTn id="20" dur="3000"/>
                                        <p:tgtEl>
                                          <p:spTgt spid="4"/>
                                        </p:tgtEl>
                                      </p:cBhvr>
                                    </p:animEffect>
                                  </p:childTnLst>
                                </p:cTn>
                              </p:par>
                              <p:par>
                                <p:cTn id="21" presetID="50" presetClass="entr" presetSubtype="0" decel="10000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3000" fill="hold"/>
                                        <p:tgtEl>
                                          <p:spTgt spid="4"/>
                                        </p:tgtEl>
                                        <p:attrNameLst>
                                          <p:attrName>ppt_w</p:attrName>
                                        </p:attrNameLst>
                                      </p:cBhvr>
                                      <p:tavLst>
                                        <p:tav tm="0">
                                          <p:val>
                                            <p:strVal val="#ppt_w+.3"/>
                                          </p:val>
                                        </p:tav>
                                        <p:tav tm="100000">
                                          <p:val>
                                            <p:strVal val="#ppt_w"/>
                                          </p:val>
                                        </p:tav>
                                      </p:tavLst>
                                    </p:anim>
                                    <p:anim calcmode="lin" valueType="num">
                                      <p:cBhvr>
                                        <p:cTn id="24" dur="3000" fill="hold"/>
                                        <p:tgtEl>
                                          <p:spTgt spid="4"/>
                                        </p:tgtEl>
                                        <p:attrNameLst>
                                          <p:attrName>ppt_h</p:attrName>
                                        </p:attrNameLst>
                                      </p:cBhvr>
                                      <p:tavLst>
                                        <p:tav tm="0">
                                          <p:val>
                                            <p:strVal val="#ppt_h"/>
                                          </p:val>
                                        </p:tav>
                                        <p:tav tm="100000">
                                          <p:val>
                                            <p:strVal val="#ppt_h"/>
                                          </p:val>
                                        </p:tav>
                                      </p:tavLst>
                                    </p:anim>
                                    <p:animEffect transition="in" filter="fade">
                                      <p:cBhvr>
                                        <p:cTn id="25" dur="3000"/>
                                        <p:tgtEl>
                                          <p:spTgt spid="4"/>
                                        </p:tgtEl>
                                      </p:cBhvr>
                                    </p:animEffect>
                                  </p:childTnLst>
                                </p:cTn>
                              </p:par>
                            </p:childTnLst>
                          </p:cTn>
                        </p:par>
                        <p:par>
                          <p:cTn id="26" fill="hold">
                            <p:stCondLst>
                              <p:cond delay="6000"/>
                            </p:stCondLst>
                            <p:childTnLst>
                              <p:par>
                                <p:cTn id="27" presetID="23" presetClass="entr" presetSubtype="16" fill="hold" nodeType="afterEffect">
                                  <p:stCondLst>
                                    <p:cond delay="0"/>
                                  </p:stCondLst>
                                  <p:childTnLst>
                                    <p:set>
                                      <p:cBhvr>
                                        <p:cTn id="28" dur="1" fill="hold">
                                          <p:stCondLst>
                                            <p:cond delay="0"/>
                                          </p:stCondLst>
                                        </p:cTn>
                                        <p:tgtEl>
                                          <p:spTgt spid="7">
                                            <p:txEl>
                                              <p:pRg st="0" end="0"/>
                                            </p:txEl>
                                          </p:spTgt>
                                        </p:tgtEl>
                                        <p:attrNameLst>
                                          <p:attrName>style.visibility</p:attrName>
                                        </p:attrNameLst>
                                      </p:cBhvr>
                                      <p:to>
                                        <p:strVal val="visible"/>
                                      </p:to>
                                    </p:set>
                                    <p:anim calcmode="lin" valueType="num">
                                      <p:cBhvr>
                                        <p:cTn id="29" dur="2000" fill="hold"/>
                                        <p:tgtEl>
                                          <p:spTgt spid="7">
                                            <p:txEl>
                                              <p:pRg st="0" end="0"/>
                                            </p:txEl>
                                          </p:spTgt>
                                        </p:tgtEl>
                                        <p:attrNameLst>
                                          <p:attrName>ppt_w</p:attrName>
                                        </p:attrNameLst>
                                      </p:cBhvr>
                                      <p:tavLst>
                                        <p:tav tm="0">
                                          <p:val>
                                            <p:fltVal val="0"/>
                                          </p:val>
                                        </p:tav>
                                        <p:tav tm="100000">
                                          <p:val>
                                            <p:strVal val="#ppt_w"/>
                                          </p:val>
                                        </p:tav>
                                      </p:tavLst>
                                    </p:anim>
                                    <p:anim calcmode="lin" valueType="num">
                                      <p:cBhvr>
                                        <p:cTn id="30" dur="2000" fill="hold"/>
                                        <p:tgtEl>
                                          <p:spTgt spid="7">
                                            <p:txEl>
                                              <p:pRg st="0" end="0"/>
                                            </p:txEl>
                                          </p:spTgt>
                                        </p:tgtEl>
                                        <p:attrNameLst>
                                          <p:attrName>ppt_h</p:attrName>
                                        </p:attrNameLst>
                                      </p:cBhvr>
                                      <p:tavLst>
                                        <p:tav tm="0">
                                          <p:val>
                                            <p:fltVal val="0"/>
                                          </p:val>
                                        </p:tav>
                                        <p:tav tm="100000">
                                          <p:val>
                                            <p:strVal val="#ppt_h"/>
                                          </p:val>
                                        </p:tav>
                                      </p:tavLst>
                                    </p:anim>
                                  </p:childTnLst>
                                </p:cTn>
                              </p:par>
                            </p:childTnLst>
                          </p:cTn>
                        </p:par>
                        <p:par>
                          <p:cTn id="31" fill="hold">
                            <p:stCondLst>
                              <p:cond delay="8000"/>
                            </p:stCondLst>
                            <p:childTnLst>
                              <p:par>
                                <p:cTn id="32" presetID="40" presetClass="entr" presetSubtype="0" fill="hold" grpId="0" nodeType="afterEffect">
                                  <p:stCondLst>
                                    <p:cond delay="500"/>
                                  </p:stCondLst>
                                  <p:iterate type="lt">
                                    <p:tmPct val="10000"/>
                                  </p:iterate>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anim calcmode="lin" valueType="num">
                                      <p:cBhvr>
                                        <p:cTn id="35" dur="1000" fill="hold"/>
                                        <p:tgtEl>
                                          <p:spTgt spid="8"/>
                                        </p:tgtEl>
                                        <p:attrNameLst>
                                          <p:attrName>ppt_x</p:attrName>
                                        </p:attrNameLst>
                                      </p:cBhvr>
                                      <p:tavLst>
                                        <p:tav tm="0">
                                          <p:val>
                                            <p:strVal val="#ppt_x-.1"/>
                                          </p:val>
                                        </p:tav>
                                        <p:tav tm="100000">
                                          <p:val>
                                            <p:strVal val="#ppt_x"/>
                                          </p:val>
                                        </p:tav>
                                      </p:tavLst>
                                    </p:anim>
                                    <p:anim calcmode="lin" valueType="num">
                                      <p:cBhvr>
                                        <p:cTn id="3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4).jpg"/>
          <p:cNvPicPr>
            <a:picLocks noChangeAspect="1"/>
          </p:cNvPicPr>
          <p:nvPr/>
        </p:nvPicPr>
        <p:blipFill>
          <a:blip r:embed="rId2"/>
          <a:srcRect/>
          <a:stretch>
            <a:fillRect/>
          </a:stretch>
        </p:blipFill>
        <p:spPr bwMode="auto">
          <a:xfrm>
            <a:off x="11113" y="0"/>
            <a:ext cx="9132887"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4).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0(4).jpg"/>
          <p:cNvPicPr>
            <a:picLocks noChangeAspect="1"/>
          </p:cNvPicPr>
          <p:nvPr/>
        </p:nvPicPr>
        <p:blipFill>
          <a:blip r:embed="rId2"/>
          <a:srcRect/>
          <a:stretch>
            <a:fillRect/>
          </a:stretch>
        </p:blipFill>
        <p:spPr bwMode="auto">
          <a:xfrm>
            <a:off x="11113" y="0"/>
            <a:ext cx="9132887"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1547664" y="985292"/>
            <a:ext cx="1517650" cy="461963"/>
          </a:xfrm>
          <a:prstGeom prst="rect">
            <a:avLst/>
          </a:prstGeom>
          <a:noFill/>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Cáceres </a:t>
            </a:r>
          </a:p>
        </p:txBody>
      </p:sp>
    </p:spTree>
  </p:cSld>
  <p:clrMapOvr>
    <a:masterClrMapping/>
  </p:clrMapOvr>
  <mc:AlternateContent xmlns:mc="http://schemas.openxmlformats.org/markup-compatibility/2006" xmlns:p14="http://schemas.microsoft.com/office/powerpoint/2010/main">
    <mc:Choice Requires="p14">
      <p:transition spd="slow" p14:dur="2500" advTm="10000">
        <p14:honeycomb/>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7"/>
                                        </p:tgtEl>
                                        <p:attrNameLst>
                                          <p:attrName>ppt_w</p:attrName>
                                        </p:attrNameLst>
                                      </p:cBhvr>
                                      <p:tavLst>
                                        <p:tav tm="0">
                                          <p:val>
                                            <p:strVal val="ppt_w"/>
                                          </p:val>
                                        </p:tav>
                                        <p:tav tm="100000">
                                          <p:val>
                                            <p:strVal val="4/3*ppt_w"/>
                                          </p:val>
                                        </p:tav>
                                      </p:tavLst>
                                    </p:anim>
                                    <p:anim calcmode="lin" valueType="num">
                                      <p:cBhvr>
                                        <p:cTn id="7" dur="3000"/>
                                        <p:tgtEl>
                                          <p:spTgt spid="7"/>
                                        </p:tgtEl>
                                        <p:attrNameLst>
                                          <p:attrName>ppt_h</p:attrName>
                                        </p:attrNameLst>
                                      </p:cBhvr>
                                      <p:tavLst>
                                        <p:tav tm="0">
                                          <p:val>
                                            <p:strVal val="ppt_h"/>
                                          </p:val>
                                        </p:tav>
                                        <p:tav tm="100000">
                                          <p:val>
                                            <p:strVal val="4/3*ppt_h"/>
                                          </p:val>
                                        </p:tav>
                                      </p:tavLst>
                                    </p:anim>
                                    <p:set>
                                      <p:cBhvr>
                                        <p:cTn id="8" dur="1" fill="hold">
                                          <p:stCondLst>
                                            <p:cond delay="2999"/>
                                          </p:stCondLst>
                                        </p:cTn>
                                        <p:tgtEl>
                                          <p:spTgt spid="7"/>
                                        </p:tgtEl>
                                        <p:attrNameLst>
                                          <p:attrName>style.visibility</p:attrName>
                                        </p:attrNameLst>
                                      </p:cBhvr>
                                      <p:to>
                                        <p:strVal val="hidden"/>
                                      </p:to>
                                    </p:set>
                                  </p:childTnLst>
                                </p:cTn>
                              </p:par>
                              <p:par>
                                <p:cTn id="9" presetID="23" presetClass="exit" presetSubtype="272" fill="hold" nodeType="withEffect">
                                  <p:stCondLst>
                                    <p:cond delay="0"/>
                                  </p:stCondLst>
                                  <p:childTnLst>
                                    <p:anim calcmode="lin" valueType="num">
                                      <p:cBhvr>
                                        <p:cTn id="10" dur="3000"/>
                                        <p:tgtEl>
                                          <p:spTgt spid="6"/>
                                        </p:tgtEl>
                                        <p:attrNameLst>
                                          <p:attrName>ppt_w</p:attrName>
                                        </p:attrNameLst>
                                      </p:cBhvr>
                                      <p:tavLst>
                                        <p:tav tm="0">
                                          <p:val>
                                            <p:strVal val="ppt_w"/>
                                          </p:val>
                                        </p:tav>
                                        <p:tav tm="100000">
                                          <p:val>
                                            <p:strVal val="4/3*ppt_w"/>
                                          </p:val>
                                        </p:tav>
                                      </p:tavLst>
                                    </p:anim>
                                    <p:anim calcmode="lin" valueType="num">
                                      <p:cBhvr>
                                        <p:cTn id="11" dur="3000"/>
                                        <p:tgtEl>
                                          <p:spTgt spid="6"/>
                                        </p:tgtEl>
                                        <p:attrNameLst>
                                          <p:attrName>ppt_h</p:attrName>
                                        </p:attrNameLst>
                                      </p:cBhvr>
                                      <p:tavLst>
                                        <p:tav tm="0">
                                          <p:val>
                                            <p:strVal val="ppt_h"/>
                                          </p:val>
                                        </p:tav>
                                        <p:tav tm="100000">
                                          <p:val>
                                            <p:strVal val="4/3*ppt_h"/>
                                          </p:val>
                                        </p:tav>
                                      </p:tavLst>
                                    </p:anim>
                                    <p:set>
                                      <p:cBhvr>
                                        <p:cTn id="12" dur="1" fill="hold">
                                          <p:stCondLst>
                                            <p:cond delay="2999"/>
                                          </p:stCondLst>
                                        </p:cTn>
                                        <p:tgtEl>
                                          <p:spTgt spid="6"/>
                                        </p:tgtEl>
                                        <p:attrNameLst>
                                          <p:attrName>style.visibility</p:attrName>
                                        </p:attrNameLst>
                                      </p:cBhvr>
                                      <p:to>
                                        <p:strVal val="hidden"/>
                                      </p:to>
                                    </p:set>
                                  </p:childTnLst>
                                </p:cTn>
                              </p:par>
                              <p:par>
                                <p:cTn id="13" presetID="8" presetClass="exit" presetSubtype="32" fill="hold" nodeType="withEffect">
                                  <p:stCondLst>
                                    <p:cond delay="0"/>
                                  </p:stCondLst>
                                  <p:childTnLst>
                                    <p:animEffect transition="out" filter="diamond(out)">
                                      <p:cBhvr>
                                        <p:cTn id="14" dur="3000"/>
                                        <p:tgtEl>
                                          <p:spTgt spid="7"/>
                                        </p:tgtEl>
                                      </p:cBhvr>
                                    </p:animEffect>
                                    <p:set>
                                      <p:cBhvr>
                                        <p:cTn id="15" dur="1" fill="hold">
                                          <p:stCondLst>
                                            <p:cond delay="2999"/>
                                          </p:stCondLst>
                                        </p:cTn>
                                        <p:tgtEl>
                                          <p:spTgt spid="7"/>
                                        </p:tgtEl>
                                        <p:attrNameLst>
                                          <p:attrName>style.visibility</p:attrName>
                                        </p:attrNameLst>
                                      </p:cBhvr>
                                      <p:to>
                                        <p:strVal val="hidden"/>
                                      </p:to>
                                    </p:set>
                                  </p:childTnLst>
                                </p:cTn>
                              </p:par>
                              <p:par>
                                <p:cTn id="16" presetID="4" presetClass="exit" presetSubtype="16" fill="hold" nodeType="withEffect">
                                  <p:stCondLst>
                                    <p:cond delay="0"/>
                                  </p:stCondLst>
                                  <p:childTnLst>
                                    <p:animEffect transition="out" filter="box(in)">
                                      <p:cBhvr>
                                        <p:cTn id="17" dur="3000"/>
                                        <p:tgtEl>
                                          <p:spTgt spid="6"/>
                                        </p:tgtEl>
                                      </p:cBhvr>
                                    </p:animEffect>
                                    <p:set>
                                      <p:cBhvr>
                                        <p:cTn id="18" dur="1" fill="hold">
                                          <p:stCondLst>
                                            <p:cond delay="2999"/>
                                          </p:stCondLst>
                                        </p:cTn>
                                        <p:tgtEl>
                                          <p:spTgt spid="6"/>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3000" fill="hold"/>
                                        <p:tgtEl>
                                          <p:spTgt spid="5"/>
                                        </p:tgtEl>
                                        <p:attrNameLst>
                                          <p:attrName>ppt_w</p:attrName>
                                        </p:attrNameLst>
                                      </p:cBhvr>
                                      <p:tavLst>
                                        <p:tav tm="0">
                                          <p:val>
                                            <p:strVal val="2/3*#ppt_w"/>
                                          </p:val>
                                        </p:tav>
                                        <p:tav tm="100000">
                                          <p:val>
                                            <p:strVal val="#ppt_w"/>
                                          </p:val>
                                        </p:tav>
                                      </p:tavLst>
                                    </p:anim>
                                    <p:anim calcmode="lin" valueType="num">
                                      <p:cBhvr>
                                        <p:cTn id="22" dur="3000" fill="hold"/>
                                        <p:tgtEl>
                                          <p:spTgt spid="5"/>
                                        </p:tgtEl>
                                        <p:attrNameLst>
                                          <p:attrName>ppt_h</p:attrName>
                                        </p:attrNameLst>
                                      </p:cBhvr>
                                      <p:tavLst>
                                        <p:tav tm="0">
                                          <p:val>
                                            <p:strVal val="2/3*#ppt_h"/>
                                          </p:val>
                                        </p:tav>
                                        <p:tav tm="100000">
                                          <p:val>
                                            <p:strVal val="#ppt_h"/>
                                          </p:val>
                                        </p:tav>
                                      </p:tavLst>
                                    </p:anim>
                                  </p:childTnLst>
                                </p:cTn>
                              </p:par>
                              <p:par>
                                <p:cTn id="23" presetID="16" presetClass="entr" presetSubtype="21"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arn(inVertical)">
                                      <p:cBhvr>
                                        <p:cTn id="25" dur="3000"/>
                                        <p:tgtEl>
                                          <p:spTgt spid="5"/>
                                        </p:tgtEl>
                                      </p:cBhvr>
                                    </p:animEffect>
                                  </p:childTnLst>
                                </p:cTn>
                              </p:par>
                            </p:childTnLst>
                          </p:cTn>
                        </p:par>
                        <p:par>
                          <p:cTn id="26" fill="hold">
                            <p:stCondLst>
                              <p:cond delay="3000"/>
                            </p:stCondLst>
                            <p:childTnLst>
                              <p:par>
                                <p:cTn id="27" presetID="23" presetClass="entr" presetSubtype="16"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2000" fill="hold"/>
                                        <p:tgtEl>
                                          <p:spTgt spid="8"/>
                                        </p:tgtEl>
                                        <p:attrNameLst>
                                          <p:attrName>ppt_w</p:attrName>
                                        </p:attrNameLst>
                                      </p:cBhvr>
                                      <p:tavLst>
                                        <p:tav tm="0">
                                          <p:val>
                                            <p:fltVal val="0"/>
                                          </p:val>
                                        </p:tav>
                                        <p:tav tm="100000">
                                          <p:val>
                                            <p:strVal val="#ppt_w"/>
                                          </p:val>
                                        </p:tav>
                                      </p:tavLst>
                                    </p:anim>
                                    <p:anim calcmode="lin" valueType="num">
                                      <p:cBhvr>
                                        <p:cTn id="30" dur="2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0" y="0"/>
            <a:ext cx="9144000" cy="57150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6" name="5 Rectángulo"/>
          <p:cNvSpPr/>
          <p:nvPr/>
        </p:nvSpPr>
        <p:spPr>
          <a:xfrm>
            <a:off x="0" y="0"/>
            <a:ext cx="9144000" cy="57150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Tree>
  </p:cSld>
  <p:clrMapOvr>
    <a:masterClrMapping/>
  </p:clrMapOvr>
  <mc:AlternateContent xmlns:mc="http://schemas.openxmlformats.org/markup-compatibility/2006" xmlns:p14="http://schemas.microsoft.com/office/powerpoint/2010/main">
    <mc:Choice Requires="p14">
      <p:transition spd="slow" p14:dur="2500" advTm="8000">
        <p14:shred dir="out"/>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0" fill="hold"/>
                                        <p:tgtEl>
                                          <p:spTgt spid="6"/>
                                        </p:tgtEl>
                                        <p:attrNameLst>
                                          <p:attrName>ppt_w</p:attrName>
                                        </p:attrNameLst>
                                      </p:cBhvr>
                                      <p:tavLst>
                                        <p:tav tm="0">
                                          <p:val>
                                            <p:strVal val="4/3*#ppt_w"/>
                                          </p:val>
                                        </p:tav>
                                        <p:tav tm="100000">
                                          <p:val>
                                            <p:strVal val="#ppt_w"/>
                                          </p:val>
                                        </p:tav>
                                      </p:tavLst>
                                    </p:anim>
                                    <p:anim calcmode="lin" valueType="num">
                                      <p:cBhvr>
                                        <p:cTn id="8" dur="4000" fill="hold"/>
                                        <p:tgtEl>
                                          <p:spTgt spid="6"/>
                                        </p:tgtEl>
                                        <p:attrNameLst>
                                          <p:attrName>ppt_h</p:attrName>
                                        </p:attrNameLst>
                                      </p:cBhvr>
                                      <p:tavLst>
                                        <p:tav tm="0">
                                          <p:val>
                                            <p:strVal val="4/3*#ppt_h"/>
                                          </p:val>
                                        </p:tav>
                                        <p:tav tm="100000">
                                          <p:val>
                                            <p:strVal val="#ppt_h"/>
                                          </p:val>
                                        </p:tav>
                                      </p:tavLst>
                                    </p:anim>
                                  </p:childTnLst>
                                </p:cTn>
                              </p:par>
                              <p:par>
                                <p:cTn id="9" presetID="29" presetClass="exit" presetSubtype="0" fill="hold" grpId="1" nodeType="withEffect">
                                  <p:stCondLst>
                                    <p:cond delay="0"/>
                                  </p:stCondLst>
                                  <p:childTnLst>
                                    <p:anim calcmode="lin" valueType="num">
                                      <p:cBhvr>
                                        <p:cTn id="10" dur="4000"/>
                                        <p:tgtEl>
                                          <p:spTgt spid="6"/>
                                        </p:tgtEl>
                                        <p:attrNameLst>
                                          <p:attrName>ppt_x</p:attrName>
                                        </p:attrNameLst>
                                      </p:cBhvr>
                                      <p:tavLst>
                                        <p:tav tm="0">
                                          <p:val>
                                            <p:strVal val="ppt_x"/>
                                          </p:val>
                                        </p:tav>
                                        <p:tav tm="100000">
                                          <p:val>
                                            <p:strVal val="ppt_x-.2"/>
                                          </p:val>
                                        </p:tav>
                                      </p:tavLst>
                                    </p:anim>
                                    <p:anim calcmode="lin" valueType="num">
                                      <p:cBhvr>
                                        <p:cTn id="11" dur="4000"/>
                                        <p:tgtEl>
                                          <p:spTgt spid="6"/>
                                        </p:tgtEl>
                                        <p:attrNameLst>
                                          <p:attrName>ppt_y</p:attrName>
                                        </p:attrNameLst>
                                      </p:cBhvr>
                                      <p:tavLst>
                                        <p:tav tm="0">
                                          <p:val>
                                            <p:strVal val="ppt_y"/>
                                          </p:val>
                                        </p:tav>
                                        <p:tav tm="100000">
                                          <p:val>
                                            <p:strVal val="ppt_y"/>
                                          </p:val>
                                        </p:tav>
                                      </p:tavLst>
                                    </p:anim>
                                    <p:animEffect transition="out" filter="fade">
                                      <p:cBhvr>
                                        <p:cTn id="12" dur="4000"/>
                                        <p:tgtEl>
                                          <p:spTgt spid="6"/>
                                        </p:tgtEl>
                                      </p:cBhvr>
                                    </p:animEffect>
                                    <p:set>
                                      <p:cBhvr>
                                        <p:cTn id="13" dur="1" fill="hold">
                                          <p:stCondLst>
                                            <p:cond delay="3999"/>
                                          </p:stCondLst>
                                        </p:cTn>
                                        <p:tgtEl>
                                          <p:spTgt spid="6"/>
                                        </p:tgtEl>
                                        <p:attrNameLst>
                                          <p:attrName>style.visibility</p:attrName>
                                        </p:attrNameLst>
                                      </p:cBhvr>
                                      <p:to>
                                        <p:strVal val="hidden"/>
                                      </p:to>
                                    </p:set>
                                  </p:childTnLst>
                                </p:cTn>
                              </p:par>
                              <p:par>
                                <p:cTn id="14" presetID="23" presetClass="entr" presetSubtype="288"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4000" fill="hold"/>
                                        <p:tgtEl>
                                          <p:spTgt spid="7"/>
                                        </p:tgtEl>
                                        <p:attrNameLst>
                                          <p:attrName>ppt_w</p:attrName>
                                        </p:attrNameLst>
                                      </p:cBhvr>
                                      <p:tavLst>
                                        <p:tav tm="0">
                                          <p:val>
                                            <p:strVal val="4/3*#ppt_w"/>
                                          </p:val>
                                        </p:tav>
                                        <p:tav tm="100000">
                                          <p:val>
                                            <p:strVal val="#ppt_w"/>
                                          </p:val>
                                        </p:tav>
                                      </p:tavLst>
                                    </p:anim>
                                    <p:anim calcmode="lin" valueType="num">
                                      <p:cBhvr>
                                        <p:cTn id="17" dur="4000" fill="hold"/>
                                        <p:tgtEl>
                                          <p:spTgt spid="7"/>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6" grpId="0" animBg="1"/>
      <p:bldP spid="6"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s from Japan by ---www.FreeAmazingPictures.com------.jpg"/>
          <p:cNvPicPr>
            <a:picLocks noChangeAspect="1"/>
          </p:cNvPicPr>
          <p:nvPr/>
        </p:nvPicPr>
        <p:blipFill>
          <a:blip r:embed="rId2"/>
          <a:srcRect/>
          <a:stretch>
            <a:fillRect/>
          </a:stretch>
        </p:blipFill>
        <p:spPr bwMode="auto">
          <a:xfrm>
            <a:off x="0" y="0"/>
            <a:ext cx="9144000" cy="5715000"/>
          </a:xfrm>
          <a:prstGeom prst="rect">
            <a:avLst/>
          </a:prstGeom>
          <a:noFill/>
          <a:ln w="228600" cap="sq" cmpd="thickThin">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Images from Japan by ---www.FreeAmazingPictures.com------.jpg"/>
          <p:cNvPicPr>
            <a:picLocks noChangeAspect="1"/>
          </p:cNvPicPr>
          <p:nvPr/>
        </p:nvPicPr>
        <p:blipFill>
          <a:blip r:embed="rId2"/>
          <a:srcRect/>
          <a:stretch>
            <a:fillRect/>
          </a:stretch>
        </p:blipFill>
        <p:spPr bwMode="auto">
          <a:xfrm>
            <a:off x="323850" y="277813"/>
            <a:ext cx="8496300" cy="5159375"/>
          </a:xfrm>
          <a:prstGeom prst="rect">
            <a:avLst/>
          </a:prstGeom>
          <a:noFill/>
          <a:ln w="228600" cap="sq" cmpd="thickThin">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Images from Japan by ---www.FreeAmazingPictures.com------.jpg"/>
          <p:cNvPicPr>
            <a:picLocks noChangeAspect="1"/>
          </p:cNvPicPr>
          <p:nvPr/>
        </p:nvPicPr>
        <p:blipFill>
          <a:blip r:embed="rId2"/>
          <a:srcRect/>
          <a:stretch>
            <a:fillRect/>
          </a:stretch>
        </p:blipFill>
        <p:spPr bwMode="auto">
          <a:xfrm>
            <a:off x="539750" y="517525"/>
            <a:ext cx="7920038" cy="4679950"/>
          </a:xfrm>
          <a:prstGeom prst="rect">
            <a:avLst/>
          </a:prstGeom>
          <a:noFill/>
          <a:ln w="228600" cap="sq" cmpd="thickThin">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cSld>
  <p:clrMapOvr>
    <a:masterClrMapping/>
  </p:clrMapOvr>
  <mc:AlternateContent xmlns:mc="http://schemas.openxmlformats.org/markup-compatibility/2006" xmlns:p14="http://schemas.microsoft.com/office/powerpoint/2010/main">
    <mc:Choice Requires="p14">
      <p:transition spd="slow" p14:dur="2500" advTm="7000">
        <p14:shred dir="out"/>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500" fill="hold"/>
                                        <p:tgtEl>
                                          <p:spTgt spid="5"/>
                                        </p:tgtEl>
                                        <p:attrNameLst>
                                          <p:attrName>ppt_x</p:attrName>
                                        </p:attrNameLst>
                                      </p:cBhvr>
                                      <p:tavLst>
                                        <p:tav tm="0">
                                          <p:val>
                                            <p:strVal val="0-#ppt_w/2"/>
                                          </p:val>
                                        </p:tav>
                                        <p:tav tm="100000">
                                          <p:val>
                                            <p:strVal val="#ppt_x"/>
                                          </p:val>
                                        </p:tav>
                                      </p:tavLst>
                                    </p:anim>
                                    <p:anim calcmode="lin" valueType="num">
                                      <p:cBhvr additive="base">
                                        <p:cTn id="8" dur="25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500" fill="hold"/>
                                        <p:tgtEl>
                                          <p:spTgt spid="6"/>
                                        </p:tgtEl>
                                        <p:attrNameLst>
                                          <p:attrName>ppt_x</p:attrName>
                                        </p:attrNameLst>
                                      </p:cBhvr>
                                      <p:tavLst>
                                        <p:tav tm="0">
                                          <p:val>
                                            <p:strVal val="1+#ppt_w/2"/>
                                          </p:val>
                                        </p:tav>
                                        <p:tav tm="100000">
                                          <p:val>
                                            <p:strVal val="#ppt_x"/>
                                          </p:val>
                                        </p:tav>
                                      </p:tavLst>
                                    </p:anim>
                                    <p:anim calcmode="lin" valueType="num">
                                      <p:cBhvr additive="base">
                                        <p:cTn id="12" dur="2500" fill="hold"/>
                                        <p:tgtEl>
                                          <p:spTgt spid="6"/>
                                        </p:tgtEl>
                                        <p:attrNameLst>
                                          <p:attrName>ppt_y</p:attrName>
                                        </p:attrNameLst>
                                      </p:cBhvr>
                                      <p:tavLst>
                                        <p:tav tm="0">
                                          <p:val>
                                            <p:strVal val="1+#ppt_h/2"/>
                                          </p:val>
                                        </p:tav>
                                        <p:tav tm="100000">
                                          <p:val>
                                            <p:strVal val="#ppt_y"/>
                                          </p:val>
                                        </p:tav>
                                      </p:tavLst>
                                    </p:anim>
                                  </p:childTnLst>
                                </p:cTn>
                              </p:par>
                              <p:par>
                                <p:cTn id="13" presetID="3" presetClass="exit" presetSubtype="5" fill="hold" nodeType="withEffect">
                                  <p:stCondLst>
                                    <p:cond delay="0"/>
                                  </p:stCondLst>
                                  <p:childTnLst>
                                    <p:animEffect transition="out" filter="blinds(vertical)">
                                      <p:cBhvr>
                                        <p:cTn id="14" dur="2500"/>
                                        <p:tgtEl>
                                          <p:spTgt spid="6"/>
                                        </p:tgtEl>
                                      </p:cBhvr>
                                    </p:animEffect>
                                    <p:set>
                                      <p:cBhvr>
                                        <p:cTn id="15" dur="1" fill="hold">
                                          <p:stCondLst>
                                            <p:cond delay="2499"/>
                                          </p:stCondLst>
                                        </p:cTn>
                                        <p:tgtEl>
                                          <p:spTgt spid="6"/>
                                        </p:tgtEl>
                                        <p:attrNameLst>
                                          <p:attrName>style.visibility</p:attrName>
                                        </p:attrNameLst>
                                      </p:cBhvr>
                                      <p:to>
                                        <p:strVal val="hidden"/>
                                      </p:to>
                                    </p:set>
                                  </p:childTnLst>
                                </p:cTn>
                              </p:par>
                              <p:par>
                                <p:cTn id="16" presetID="3" presetClass="exit" presetSubtype="5" fill="hold" nodeType="withEffect">
                                  <p:stCondLst>
                                    <p:cond delay="0"/>
                                  </p:stCondLst>
                                  <p:childTnLst>
                                    <p:animEffect transition="out" filter="blinds(vertical)">
                                      <p:cBhvr>
                                        <p:cTn id="17" dur="2500"/>
                                        <p:tgtEl>
                                          <p:spTgt spid="5"/>
                                        </p:tgtEl>
                                      </p:cBhvr>
                                    </p:animEffect>
                                    <p:set>
                                      <p:cBhvr>
                                        <p:cTn id="18" dur="1" fill="hold">
                                          <p:stCondLst>
                                            <p:cond delay="2499"/>
                                          </p:stCondLst>
                                        </p:cTn>
                                        <p:tgtEl>
                                          <p:spTgt spid="5"/>
                                        </p:tgtEl>
                                        <p:attrNameLst>
                                          <p:attrName>style.visibility</p:attrName>
                                        </p:attrNameLst>
                                      </p:cBhvr>
                                      <p:to>
                                        <p:strVal val="hidden"/>
                                      </p:to>
                                    </p:set>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0(6).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6).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1331640" y="553244"/>
            <a:ext cx="4752975" cy="708025"/>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Calzada de Calatrava – Ciudad Real (Castilla-La Mancha).</a:t>
            </a:r>
          </a:p>
        </p:txBody>
      </p:sp>
      <p:sp>
        <p:nvSpPr>
          <p:cNvPr id="9" name="8 CuadroTexto"/>
          <p:cNvSpPr txBox="1"/>
          <p:nvPr/>
        </p:nvSpPr>
        <p:spPr>
          <a:xfrm>
            <a:off x="359568" y="4657700"/>
            <a:ext cx="8424863"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Aquí vemos a un “</a:t>
            </a:r>
            <a:r>
              <a:rPr lang="es-ES" b="1" dirty="0" err="1">
                <a:effectLst>
                  <a:glow rad="101600">
                    <a:schemeClr val="accent2">
                      <a:satMod val="175000"/>
                      <a:alpha val="40000"/>
                    </a:schemeClr>
                  </a:glow>
                  <a:outerShdw blurRad="38100" dist="38100" dir="2700000" algn="tl">
                    <a:srgbClr val="1F497D"/>
                  </a:outerShdw>
                </a:effectLst>
              </a:rPr>
              <a:t>armao</a:t>
            </a:r>
            <a:r>
              <a:rPr lang="es-ES" b="1" dirty="0">
                <a:effectLst>
                  <a:glow rad="101600">
                    <a:schemeClr val="accent2">
                      <a:satMod val="175000"/>
                      <a:alpha val="40000"/>
                    </a:schemeClr>
                  </a:glow>
                  <a:outerShdw blurRad="38100" dist="38100" dir="2700000" algn="tl">
                    <a:srgbClr val="1F497D"/>
                  </a:outerShdw>
                </a:effectLst>
              </a:rPr>
              <a:t>” y a una “blanquilla”, tal vez su mujer, no lo se,,,,, posiblemente le esté colocando bien la armadura, mientras vemos con que interés les  observa su compañero de fatigas.</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30000">
        <p15:prstTrans prst="drape"/>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diamond(in)">
                                      <p:cBhvr>
                                        <p:cTn id="11" dur="3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3000" fill="hold"/>
                                        <p:tgtEl>
                                          <p:spTgt spid="7"/>
                                        </p:tgtEl>
                                        <p:attrNameLst>
                                          <p:attrName>ppt_w</p:attrName>
                                        </p:attrNameLst>
                                      </p:cBhvr>
                                      <p:tavLst>
                                        <p:tav tm="0">
                                          <p:val>
                                            <p:strVal val="4/3*#ppt_w"/>
                                          </p:val>
                                        </p:tav>
                                        <p:tav tm="100000">
                                          <p:val>
                                            <p:strVal val="#ppt_w"/>
                                          </p:val>
                                        </p:tav>
                                      </p:tavLst>
                                    </p:anim>
                                    <p:anim calcmode="lin" valueType="num">
                                      <p:cBhvr>
                                        <p:cTn id="15" dur="3000" fill="hold"/>
                                        <p:tgtEl>
                                          <p:spTgt spid="7"/>
                                        </p:tgtEl>
                                        <p:attrNameLst>
                                          <p:attrName>ppt_h</p:attrName>
                                        </p:attrNameLst>
                                      </p:cBhvr>
                                      <p:tavLst>
                                        <p:tav tm="0">
                                          <p:val>
                                            <p:strVal val="4/3*#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circle(out)">
                                      <p:cBhvr>
                                        <p:cTn id="18" dur="3000"/>
                                        <p:tgtEl>
                                          <p:spTgt spid="7"/>
                                        </p:tgtEl>
                                      </p:cBhvr>
                                    </p:animEffect>
                                  </p:childTnLst>
                                </p:cTn>
                              </p:par>
                            </p:childTnLst>
                          </p:cTn>
                        </p:par>
                        <p:par>
                          <p:cTn id="19" fill="hold">
                            <p:stCondLst>
                              <p:cond delay="300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8"/>
                                        </p:tgtEl>
                                        <p:attrNameLst>
                                          <p:attrName>style.visibility</p:attrName>
                                        </p:attrNameLst>
                                      </p:cBhvr>
                                      <p:to>
                                        <p:strVal val="visible"/>
                                      </p:to>
                                    </p:set>
                                    <p:anim by="(-#ppt_w*2)" calcmode="lin" valueType="num">
                                      <p:cBhvr rctx="PPT">
                                        <p:cTn id="22" dur="500" autoRev="1" fill="hold">
                                          <p:stCondLst>
                                            <p:cond delay="0"/>
                                          </p:stCondLst>
                                        </p:cTn>
                                        <p:tgtEl>
                                          <p:spTgt spid="8"/>
                                        </p:tgtEl>
                                        <p:attrNameLst>
                                          <p:attrName>ppt_w</p:attrName>
                                        </p:attrNameLst>
                                      </p:cBhvr>
                                    </p:anim>
                                    <p:anim by="(#ppt_w*0.50)" calcmode="lin" valueType="num">
                                      <p:cBhvr>
                                        <p:cTn id="23" dur="500" decel="50000" autoRev="1" fill="hold">
                                          <p:stCondLst>
                                            <p:cond delay="0"/>
                                          </p:stCondLst>
                                        </p:cTn>
                                        <p:tgtEl>
                                          <p:spTgt spid="8"/>
                                        </p:tgtEl>
                                        <p:attrNameLst>
                                          <p:attrName>ppt_x</p:attrName>
                                        </p:attrNameLst>
                                      </p:cBhvr>
                                    </p:anim>
                                    <p:anim from="(-#ppt_h/2)" to="(#ppt_y)" calcmode="lin" valueType="num">
                                      <p:cBhvr>
                                        <p:cTn id="24" dur="1000" fill="hold">
                                          <p:stCondLst>
                                            <p:cond delay="0"/>
                                          </p:stCondLst>
                                        </p:cTn>
                                        <p:tgtEl>
                                          <p:spTgt spid="8"/>
                                        </p:tgtEl>
                                        <p:attrNameLst>
                                          <p:attrName>ppt_y</p:attrName>
                                        </p:attrNameLst>
                                      </p:cBhvr>
                                    </p:anim>
                                    <p:animRot by="21600000">
                                      <p:cBhvr>
                                        <p:cTn id="25" dur="1000" fill="hold">
                                          <p:stCondLst>
                                            <p:cond delay="0"/>
                                          </p:stCondLst>
                                        </p:cTn>
                                        <p:tgtEl>
                                          <p:spTgt spid="8"/>
                                        </p:tgtEl>
                                        <p:attrNameLst>
                                          <p:attrName>r</p:attrName>
                                        </p:attrNameLst>
                                      </p:cBhvr>
                                    </p:animRot>
                                  </p:childTnLst>
                                </p:cTn>
                              </p:par>
                            </p:childTnLst>
                          </p:cTn>
                        </p:par>
                        <p:par>
                          <p:cTn id="26" fill="hold">
                            <p:stCondLst>
                              <p:cond delay="88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9"/>
                                        </p:tgtEl>
                                        <p:attrNameLst>
                                          <p:attrName>style.visibility</p:attrName>
                                        </p:attrNameLst>
                                      </p:cBhvr>
                                      <p:to>
                                        <p:strVal val="visible"/>
                                      </p:to>
                                    </p:set>
                                    <p:animEffect transition="in" filter="fade">
                                      <p:cBhvr>
                                        <p:cTn id="29" dur="1000"/>
                                        <p:tgtEl>
                                          <p:spTgt spid="9"/>
                                        </p:tgtEl>
                                      </p:cBhvr>
                                    </p:animEffect>
                                    <p:anim calcmode="lin" valueType="num">
                                      <p:cBhvr>
                                        <p:cTn id="30" dur="1000" fill="hold"/>
                                        <p:tgtEl>
                                          <p:spTgt spid="9"/>
                                        </p:tgtEl>
                                        <p:attrNameLst>
                                          <p:attrName>ppt_x</p:attrName>
                                        </p:attrNameLst>
                                      </p:cBhvr>
                                      <p:tavLst>
                                        <p:tav tm="0">
                                          <p:val>
                                            <p:strVal val="#ppt_x-.1"/>
                                          </p:val>
                                        </p:tav>
                                        <p:tav tm="100000">
                                          <p:val>
                                            <p:strVal val="#ppt_x"/>
                                          </p:val>
                                        </p:tav>
                                      </p:tavLst>
                                    </p:anim>
                                    <p:anim calcmode="lin" valueType="num">
                                      <p:cBhvr>
                                        <p:cTn id="31"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5).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5).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0(5).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467519" y="4657700"/>
            <a:ext cx="8208962"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Hasta los años 70 los “armaos” vestían igual que ahora pero sin esos plumeros en los cascos, ahora van con mucho mas colorido, el que lleva la espada suele ser el capitán.</a:t>
            </a:r>
          </a:p>
        </p:txBody>
      </p:sp>
    </p:spTree>
  </p:cSld>
  <p:clrMapOvr>
    <a:masterClrMapping/>
  </p:clrMapOvr>
  <mc:AlternateContent xmlns:mc="http://schemas.openxmlformats.org/markup-compatibility/2006" xmlns:p14="http://schemas.microsoft.com/office/powerpoint/2010/main">
    <mc:Choice Requires="p14">
      <p:transition spd="slow" p14:dur="2500" advTm="23000">
        <p14:honeycomb/>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7"/>
                                        </p:tgtEl>
                                        <p:attrNameLst>
                                          <p:attrName>ppt_w</p:attrName>
                                        </p:attrNameLst>
                                      </p:cBhvr>
                                      <p:tavLst>
                                        <p:tav tm="0">
                                          <p:val>
                                            <p:strVal val="ppt_w"/>
                                          </p:val>
                                        </p:tav>
                                        <p:tav tm="100000">
                                          <p:val>
                                            <p:strVal val="4/3*ppt_w"/>
                                          </p:val>
                                        </p:tav>
                                      </p:tavLst>
                                    </p:anim>
                                    <p:anim calcmode="lin" valueType="num">
                                      <p:cBhvr>
                                        <p:cTn id="7" dur="3000"/>
                                        <p:tgtEl>
                                          <p:spTgt spid="7"/>
                                        </p:tgtEl>
                                        <p:attrNameLst>
                                          <p:attrName>ppt_h</p:attrName>
                                        </p:attrNameLst>
                                      </p:cBhvr>
                                      <p:tavLst>
                                        <p:tav tm="0">
                                          <p:val>
                                            <p:strVal val="ppt_h"/>
                                          </p:val>
                                        </p:tav>
                                        <p:tav tm="100000">
                                          <p:val>
                                            <p:strVal val="4/3*ppt_h"/>
                                          </p:val>
                                        </p:tav>
                                      </p:tavLst>
                                    </p:anim>
                                    <p:set>
                                      <p:cBhvr>
                                        <p:cTn id="8" dur="1" fill="hold">
                                          <p:stCondLst>
                                            <p:cond delay="2999"/>
                                          </p:stCondLst>
                                        </p:cTn>
                                        <p:tgtEl>
                                          <p:spTgt spid="7"/>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3000"/>
                                        <p:tgtEl>
                                          <p:spTgt spid="7"/>
                                        </p:tgtEl>
                                      </p:cBhvr>
                                    </p:animEffect>
                                    <p:set>
                                      <p:cBhvr>
                                        <p:cTn id="11" dur="1" fill="hold">
                                          <p:stCondLst>
                                            <p:cond delay="2999"/>
                                          </p:stCondLst>
                                        </p:cTn>
                                        <p:tgtEl>
                                          <p:spTgt spid="7"/>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6"/>
                                        </p:tgtEl>
                                        <p:attrNameLst>
                                          <p:attrName>ppt_w</p:attrName>
                                        </p:attrNameLst>
                                      </p:cBhvr>
                                      <p:tavLst>
                                        <p:tav tm="0">
                                          <p:val>
                                            <p:strVal val="ppt_w"/>
                                          </p:val>
                                        </p:tav>
                                        <p:tav tm="100000">
                                          <p:val>
                                            <p:strVal val="4/3*ppt_w"/>
                                          </p:val>
                                        </p:tav>
                                      </p:tavLst>
                                    </p:anim>
                                    <p:anim calcmode="lin" valueType="num">
                                      <p:cBhvr>
                                        <p:cTn id="14" dur="3000"/>
                                        <p:tgtEl>
                                          <p:spTgt spid="6"/>
                                        </p:tgtEl>
                                        <p:attrNameLst>
                                          <p:attrName>ppt_h</p:attrName>
                                        </p:attrNameLst>
                                      </p:cBhvr>
                                      <p:tavLst>
                                        <p:tav tm="0">
                                          <p:val>
                                            <p:strVal val="ppt_h"/>
                                          </p:val>
                                        </p:tav>
                                        <p:tav tm="100000">
                                          <p:val>
                                            <p:strVal val="4/3*ppt_h"/>
                                          </p:val>
                                        </p:tav>
                                      </p:tavLst>
                                    </p:anim>
                                    <p:set>
                                      <p:cBhvr>
                                        <p:cTn id="15" dur="1" fill="hold">
                                          <p:stCondLst>
                                            <p:cond delay="2999"/>
                                          </p:stCondLst>
                                        </p:cTn>
                                        <p:tgtEl>
                                          <p:spTgt spid="6"/>
                                        </p:tgtEl>
                                        <p:attrNameLst>
                                          <p:attrName>style.visibility</p:attrName>
                                        </p:attrNameLst>
                                      </p:cBhvr>
                                      <p:to>
                                        <p:strVal val="hidden"/>
                                      </p:to>
                                    </p:set>
                                  </p:childTnLst>
                                </p:cTn>
                              </p:par>
                              <p:par>
                                <p:cTn id="16" presetID="4" presetClass="exit" presetSubtype="32" fill="hold" nodeType="withEffect">
                                  <p:stCondLst>
                                    <p:cond delay="0"/>
                                  </p:stCondLst>
                                  <p:childTnLst>
                                    <p:animEffect transition="out" filter="box(out)">
                                      <p:cBhvr>
                                        <p:cTn id="17" dur="3000"/>
                                        <p:tgtEl>
                                          <p:spTgt spid="6"/>
                                        </p:tgtEl>
                                      </p:cBhvr>
                                    </p:animEffect>
                                    <p:set>
                                      <p:cBhvr>
                                        <p:cTn id="18" dur="1" fill="hold">
                                          <p:stCondLst>
                                            <p:cond delay="2999"/>
                                          </p:stCondLst>
                                        </p:cTn>
                                        <p:tgtEl>
                                          <p:spTgt spid="6"/>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3000" fill="hold"/>
                                        <p:tgtEl>
                                          <p:spTgt spid="5"/>
                                        </p:tgtEl>
                                        <p:attrNameLst>
                                          <p:attrName>ppt_w</p:attrName>
                                        </p:attrNameLst>
                                      </p:cBhvr>
                                      <p:tavLst>
                                        <p:tav tm="0">
                                          <p:val>
                                            <p:strVal val="4/3*#ppt_w"/>
                                          </p:val>
                                        </p:tav>
                                        <p:tav tm="100000">
                                          <p:val>
                                            <p:strVal val="#ppt_w"/>
                                          </p:val>
                                        </p:tav>
                                      </p:tavLst>
                                    </p:anim>
                                    <p:anim calcmode="lin" valueType="num">
                                      <p:cBhvr>
                                        <p:cTn id="22" dur="3000" fill="hold"/>
                                        <p:tgtEl>
                                          <p:spTgt spid="5"/>
                                        </p:tgtEl>
                                        <p:attrNameLst>
                                          <p:attrName>ppt_h</p:attrName>
                                        </p:attrNameLst>
                                      </p:cBhvr>
                                      <p:tavLst>
                                        <p:tav tm="0">
                                          <p:val>
                                            <p:strVal val="4/3*#ppt_h"/>
                                          </p:val>
                                        </p:tav>
                                        <p:tav tm="100000">
                                          <p:val>
                                            <p:strVal val="#ppt_h"/>
                                          </p:val>
                                        </p:tav>
                                      </p:tavLst>
                                    </p:anim>
                                  </p:childTnLst>
                                </p:cTn>
                              </p:par>
                              <p:par>
                                <p:cTn id="23" presetID="16" presetClass="entr" presetSubtype="21"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arn(inVertical)">
                                      <p:cBhvr>
                                        <p:cTn id="25" dur="3000"/>
                                        <p:tgtEl>
                                          <p:spTgt spid="5"/>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C:\Users\Eleni\Desktop\feliz dia de la madre Helen\Diapositiva23.JPG"/>
          <p:cNvPicPr>
            <a:picLocks noChangeAspect="1" noChangeArrowheads="1"/>
          </p:cNvPicPr>
          <p:nvPr/>
        </p:nvPicPr>
        <p:blipFill>
          <a:blip r:embed="rId2"/>
          <a:srcRect/>
          <a:stretch>
            <a:fillRect/>
          </a:stretch>
        </p:blipFill>
        <p:spPr bwMode="auto">
          <a:xfrm>
            <a:off x="-6350" y="-311150"/>
            <a:ext cx="9156700" cy="62642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3" descr="C:\Users\Eleni\Desktop\feliz dia de la madre Helen\Diapositiva12.JPG"/>
          <p:cNvPicPr>
            <a:picLocks noChangeAspect="1" noChangeArrowheads="1"/>
          </p:cNvPicPr>
          <p:nvPr/>
        </p:nvPicPr>
        <p:blipFill>
          <a:blip r:embed="rId2"/>
          <a:srcRect/>
          <a:stretch>
            <a:fillRect/>
          </a:stretch>
        </p:blipFill>
        <p:spPr bwMode="auto">
          <a:xfrm>
            <a:off x="-34925" y="-311150"/>
            <a:ext cx="9178925" cy="62642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668292" y="4791075"/>
            <a:ext cx="78486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Jesús Resucitado en busca del Encuentro con su madre que lo hará en la Plaza de España, como en la mayoría de los pueblos de este país tan nuestro, supongo.</a:t>
            </a:r>
          </a:p>
        </p:txBody>
      </p:sp>
    </p:spTree>
  </p:cSld>
  <p:clrMapOvr>
    <a:masterClrMapping/>
  </p:clrMapOvr>
  <mc:AlternateContent xmlns:mc="http://schemas.openxmlformats.org/markup-compatibility/2006" xmlns:p14="http://schemas.microsoft.com/office/powerpoint/2010/main">
    <mc:Choice Requires="p14">
      <p:transition spd="slow" p14:dur="2500" advTm="20000">
        <p14:shred pattern="rectangle" dir="out"/>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2" fill="hold" nodeType="withEffect">
                                  <p:stCondLst>
                                    <p:cond delay="0"/>
                                  </p:stCondLst>
                                  <p:childTnLst>
                                    <p:animEffect transition="out" filter="wheel(2)">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3000"/>
                                        <p:tgtEl>
                                          <p:spTgt spid="2"/>
                                        </p:tgtEl>
                                      </p:cBhvr>
                                    </p:animEffect>
                                  </p:childTnLst>
                                </p:cTn>
                              </p:par>
                              <p:par>
                                <p:cTn id="11" presetID="31" presetClass="entr" presetSubtype="0"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3000" fill="hold"/>
                                        <p:tgtEl>
                                          <p:spTgt spid="2"/>
                                        </p:tgtEl>
                                        <p:attrNameLst>
                                          <p:attrName>ppt_w</p:attrName>
                                        </p:attrNameLst>
                                      </p:cBhvr>
                                      <p:tavLst>
                                        <p:tav tm="0">
                                          <p:val>
                                            <p:fltVal val="0"/>
                                          </p:val>
                                        </p:tav>
                                        <p:tav tm="100000">
                                          <p:val>
                                            <p:strVal val="#ppt_w"/>
                                          </p:val>
                                        </p:tav>
                                      </p:tavLst>
                                    </p:anim>
                                    <p:anim calcmode="lin" valueType="num">
                                      <p:cBhvr>
                                        <p:cTn id="14" dur="3000" fill="hold"/>
                                        <p:tgtEl>
                                          <p:spTgt spid="2"/>
                                        </p:tgtEl>
                                        <p:attrNameLst>
                                          <p:attrName>ppt_h</p:attrName>
                                        </p:attrNameLst>
                                      </p:cBhvr>
                                      <p:tavLst>
                                        <p:tav tm="0">
                                          <p:val>
                                            <p:fltVal val="0"/>
                                          </p:val>
                                        </p:tav>
                                        <p:tav tm="100000">
                                          <p:val>
                                            <p:strVal val="#ppt_h"/>
                                          </p:val>
                                        </p:tav>
                                      </p:tavLst>
                                    </p:anim>
                                    <p:anim calcmode="lin" valueType="num">
                                      <p:cBhvr>
                                        <p:cTn id="15" dur="3000" fill="hold"/>
                                        <p:tgtEl>
                                          <p:spTgt spid="2"/>
                                        </p:tgtEl>
                                        <p:attrNameLst>
                                          <p:attrName>style.rotation</p:attrName>
                                        </p:attrNameLst>
                                      </p:cBhvr>
                                      <p:tavLst>
                                        <p:tav tm="0">
                                          <p:val>
                                            <p:fltVal val="90"/>
                                          </p:val>
                                        </p:tav>
                                        <p:tav tm="100000">
                                          <p:val>
                                            <p:fltVal val="0"/>
                                          </p:val>
                                        </p:tav>
                                      </p:tavLst>
                                    </p:anim>
                                    <p:animEffect transition="in" filter="fade">
                                      <p:cBhvr>
                                        <p:cTn id="16" dur="3000"/>
                                        <p:tgtEl>
                                          <p:spTgt spid="2"/>
                                        </p:tgtEl>
                                      </p:cBhvr>
                                    </p:animEffect>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1"/>
                                          </p:val>
                                        </p:tav>
                                        <p:tav tm="100000">
                                          <p:val>
                                            <p:strVal val="#ppt_x"/>
                                          </p:val>
                                        </p:tav>
                                      </p:tavLst>
                                    </p:anim>
                                    <p:anim calcmode="lin" valueType="num">
                                      <p:cBhvr>
                                        <p:cTn id="22"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3" descr="C:\Users\Eleni\Desktop\feliz dia de la madre Helen\Diapositiva32.JPG"/>
          <p:cNvPicPr>
            <a:picLocks noChangeAspect="1" noChangeArrowheads="1"/>
          </p:cNvPicPr>
          <p:nvPr/>
        </p:nvPicPr>
        <p:blipFill>
          <a:blip r:embed="rId2"/>
          <a:srcRect/>
          <a:stretch>
            <a:fillRect/>
          </a:stretch>
        </p:blipFill>
        <p:spPr bwMode="auto">
          <a:xfrm>
            <a:off x="-30163" y="0"/>
            <a:ext cx="9174163"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4" descr="C:\Users\Eleni\Desktop\feliz dia de la madre Helen\Diapositiva13.JPG"/>
          <p:cNvPicPr>
            <a:picLocks noChangeAspect="1" noChangeArrowheads="1"/>
          </p:cNvPicPr>
          <p:nvPr/>
        </p:nvPicPr>
        <p:blipFill>
          <a:blip r:embed="rId2"/>
          <a:srcRect/>
          <a:stretch>
            <a:fillRect/>
          </a:stretch>
        </p:blipFill>
        <p:spPr bwMode="auto">
          <a:xfrm>
            <a:off x="-30163" y="0"/>
            <a:ext cx="9174163"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827584" y="4945732"/>
            <a:ext cx="7056438" cy="646112"/>
          </a:xfrm>
          <a:prstGeom prst="rect">
            <a:avLst/>
          </a:prstGeom>
          <a:noFill/>
        </p:spPr>
        <p:txBody>
          <a:bodyPr>
            <a:spAutoFit/>
          </a:bodyPr>
          <a:lstStyle/>
          <a:p>
            <a:r>
              <a:rPr lang="es-ES" b="1" dirty="0">
                <a:effectLst>
                  <a:glow rad="101600">
                    <a:schemeClr val="accent2">
                      <a:satMod val="175000"/>
                      <a:alpha val="40000"/>
                    </a:schemeClr>
                  </a:glow>
                  <a:outerShdw blurRad="38100" dist="38100" dir="2700000" algn="tl">
                    <a:srgbClr val="1F497D"/>
                  </a:outerShdw>
                </a:effectLst>
              </a:rPr>
              <a:t>Tras haber despojado a Jesús de las túnicas que portó hasta el Calvario, decidieron rifarse quién se las quedaba.</a:t>
            </a:r>
            <a:endParaRPr lang="es-ES"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18000">
        <p14:shred pattern="rectangle" dir="out"/>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xit" presetSubtype="5" fill="hold" nodeType="withEffect">
                                  <p:stCondLst>
                                    <p:cond delay="0"/>
                                  </p:stCondLst>
                                  <p:childTnLst>
                                    <p:animEffect transition="out" filter="randombar(vertical)">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16" presetClass="entr" presetSubtype="2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arn(inHorizontal)">
                                      <p:cBhvr>
                                        <p:cTn id="10" dur="3000"/>
                                        <p:tgtEl>
                                          <p:spTgt spid="2"/>
                                        </p:tgtEl>
                                      </p:cBhvr>
                                    </p:animEffect>
                                  </p:childTnLst>
                                </p:cTn>
                              </p:par>
                              <p:par>
                                <p:cTn id="11" presetID="50" presetClass="entr" presetSubtype="0" decel="100000"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3000" fill="hold"/>
                                        <p:tgtEl>
                                          <p:spTgt spid="2"/>
                                        </p:tgtEl>
                                        <p:attrNameLst>
                                          <p:attrName>ppt_w</p:attrName>
                                        </p:attrNameLst>
                                      </p:cBhvr>
                                      <p:tavLst>
                                        <p:tav tm="0">
                                          <p:val>
                                            <p:strVal val="#ppt_w+.3"/>
                                          </p:val>
                                        </p:tav>
                                        <p:tav tm="100000">
                                          <p:val>
                                            <p:strVal val="#ppt_w"/>
                                          </p:val>
                                        </p:tav>
                                      </p:tavLst>
                                    </p:anim>
                                    <p:anim calcmode="lin" valueType="num">
                                      <p:cBhvr>
                                        <p:cTn id="14" dur="3000" fill="hold"/>
                                        <p:tgtEl>
                                          <p:spTgt spid="2"/>
                                        </p:tgtEl>
                                        <p:attrNameLst>
                                          <p:attrName>ppt_h</p:attrName>
                                        </p:attrNameLst>
                                      </p:cBhvr>
                                      <p:tavLst>
                                        <p:tav tm="0">
                                          <p:val>
                                            <p:strVal val="#ppt_h"/>
                                          </p:val>
                                        </p:tav>
                                        <p:tav tm="100000">
                                          <p:val>
                                            <p:strVal val="#ppt_h"/>
                                          </p:val>
                                        </p:tav>
                                      </p:tavLst>
                                    </p:anim>
                                    <p:animEffect transition="in" filter="fade">
                                      <p:cBhvr>
                                        <p:cTn id="15" dur="3000"/>
                                        <p:tgtEl>
                                          <p:spTgt spid="2"/>
                                        </p:tgtEl>
                                      </p:cBhvr>
                                    </p:animEffect>
                                  </p:childTnLst>
                                </p:cTn>
                              </p:par>
                            </p:childTnLst>
                          </p:cTn>
                        </p:par>
                        <p:par>
                          <p:cTn id="16" fill="hold">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7625.jpg"/>
          <p:cNvPicPr>
            <a:picLocks noChangeAspect="1"/>
          </p:cNvPicPr>
          <p:nvPr/>
        </p:nvPicPr>
        <p:blipFill>
          <a:blip r:embed="rId2"/>
          <a:srcRect/>
          <a:stretch>
            <a:fillRect/>
          </a:stretch>
        </p:blipFill>
        <p:spPr bwMode="auto">
          <a:xfrm>
            <a:off x="0" y="-238125"/>
            <a:ext cx="9144000" cy="61912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7625.jpg"/>
          <p:cNvPicPr>
            <a:picLocks noChangeAspect="1"/>
          </p:cNvPicPr>
          <p:nvPr/>
        </p:nvPicPr>
        <p:blipFill>
          <a:blip r:embed="rId2"/>
          <a:srcRect/>
          <a:stretch>
            <a:fillRect/>
          </a:stretch>
        </p:blipFill>
        <p:spPr bwMode="auto">
          <a:xfrm>
            <a:off x="7938" y="-238125"/>
            <a:ext cx="9136062" cy="61912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971600" y="5161756"/>
            <a:ext cx="7704138" cy="36988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Nuestra Señora de La Soledad, en busca del Encuentro con su hijo.</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14000">
        <p15:prstTrans prst="fallOver"/>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Horizontal)">
                                      <p:cBhvr>
                                        <p:cTn id="7" dur="3000"/>
                                        <p:tgtEl>
                                          <p:spTgt spid="6"/>
                                        </p:tgtEl>
                                      </p:cBhvr>
                                    </p:animEffect>
                                  </p:childTnLst>
                                </p:cTn>
                              </p:par>
                              <p:par>
                                <p:cTn id="8" presetID="8"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3000"/>
                                        <p:tgtEl>
                                          <p:spTgt spid="5"/>
                                        </p:tgtEl>
                                      </p:cBhvr>
                                    </p:animEffect>
                                  </p:childTnLst>
                                </p:cTn>
                              </p:par>
                              <p:par>
                                <p:cTn id="11" presetID="23" presetClass="entr" presetSubtype="1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fltVal val="0"/>
                                          </p:val>
                                        </p:tav>
                                        <p:tav tm="100000">
                                          <p:val>
                                            <p:strVal val="#ppt_w"/>
                                          </p:val>
                                        </p:tav>
                                      </p:tavLst>
                                    </p:anim>
                                    <p:anim calcmode="lin" valueType="num">
                                      <p:cBhvr>
                                        <p:cTn id="14" dur="3000" fill="hold"/>
                                        <p:tgtEl>
                                          <p:spTgt spid="5"/>
                                        </p:tgtEl>
                                        <p:attrNameLst>
                                          <p:attrName>ppt_h</p:attrName>
                                        </p:attrNameLst>
                                      </p:cBhvr>
                                      <p:tavLst>
                                        <p:tav tm="0">
                                          <p:val>
                                            <p:fltVal val="0"/>
                                          </p:val>
                                        </p:tav>
                                        <p:tav tm="100000">
                                          <p:val>
                                            <p:strVal val="#ppt_h"/>
                                          </p:val>
                                        </p:tav>
                                      </p:tavLst>
                                    </p:anim>
                                  </p:childTnLst>
                                </p:cTn>
                              </p:par>
                              <p:par>
                                <p:cTn id="15" presetID="23" presetClass="entr" presetSubtype="27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2/3*#ppt_w"/>
                                          </p:val>
                                        </p:tav>
                                        <p:tav tm="100000">
                                          <p:val>
                                            <p:strVal val="#ppt_w"/>
                                          </p:val>
                                        </p:tav>
                                      </p:tavLst>
                                    </p:anim>
                                    <p:anim calcmode="lin" valueType="num">
                                      <p:cBhvr>
                                        <p:cTn id="18" dur="3000" fill="hold"/>
                                        <p:tgtEl>
                                          <p:spTgt spid="6"/>
                                        </p:tgtEl>
                                        <p:attrNameLst>
                                          <p:attrName>ppt_h</p:attrName>
                                        </p:attrNameLst>
                                      </p:cBhvr>
                                      <p:tavLst>
                                        <p:tav tm="0">
                                          <p:val>
                                            <p:strVal val="2/3*#ppt_h"/>
                                          </p:val>
                                        </p:tav>
                                        <p:tav tm="100000">
                                          <p:val>
                                            <p:strVal val="#ppt_h"/>
                                          </p:val>
                                        </p:tav>
                                      </p:tavLst>
                                    </p:anim>
                                  </p:childTnLst>
                                </p:cTn>
                              </p:par>
                            </p:childTnLst>
                          </p:cTn>
                        </p:par>
                        <p:par>
                          <p:cTn id="19" fill="hold">
                            <p:stCondLst>
                              <p:cond delay="3000"/>
                            </p:stCondLst>
                            <p:childTnLst>
                              <p:par>
                                <p:cTn id="20" presetID="45" presetClass="entr" presetSubtype="0" fill="hold" grpId="0" nodeType="afterEffect">
                                  <p:stCondLst>
                                    <p:cond delay="0"/>
                                  </p:stCondLst>
                                  <p:iterate type="lt">
                                    <p:tmPct val="10000"/>
                                  </p:iterate>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ppt_w</p:attrName>
                                        </p:attrNameLst>
                                      </p:cBhvr>
                                      <p:tavLst>
                                        <p:tav tm="0" fmla="#ppt_w*sin(2.5*pi*$)">
                                          <p:val>
                                            <p:fltVal val="0"/>
                                          </p:val>
                                        </p:tav>
                                        <p:tav tm="100000">
                                          <p:val>
                                            <p:fltVal val="1"/>
                                          </p:val>
                                        </p:tav>
                                      </p:tavLst>
                                    </p:anim>
                                    <p:anim calcmode="lin" valueType="num">
                                      <p:cBhvr>
                                        <p:cTn id="24" dur="1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5deed819.jpg"/>
          <p:cNvPicPr>
            <a:picLocks noChangeAspect="1"/>
          </p:cNvPicPr>
          <p:nvPr/>
        </p:nvPicPr>
        <p:blipFill>
          <a:blip r:embed="rId2"/>
          <a:srcRect/>
          <a:stretch>
            <a:fillRect/>
          </a:stretch>
        </p:blipFill>
        <p:spPr bwMode="auto">
          <a:xfrm>
            <a:off x="0" y="-311150"/>
            <a:ext cx="9144000" cy="604217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5deed819.jpg"/>
          <p:cNvPicPr>
            <a:picLocks noChangeAspect="1"/>
          </p:cNvPicPr>
          <p:nvPr/>
        </p:nvPicPr>
        <p:blipFill>
          <a:blip r:embed="rId2"/>
          <a:srcRect/>
          <a:stretch>
            <a:fillRect/>
          </a:stretch>
        </p:blipFill>
        <p:spPr bwMode="auto">
          <a:xfrm>
            <a:off x="0" y="-327170"/>
            <a:ext cx="9144000" cy="604217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1041092" y="4657700"/>
            <a:ext cx="7345362"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Así, ante las críticas de aquellos que alegan que hay que guardar respeto a la muerte de Cristo, muchos justifican que este es un episodio más de la historia del Señor.</a:t>
            </a:r>
          </a:p>
        </p:txBody>
      </p:sp>
    </p:spTree>
  </p:cSld>
  <p:clrMapOvr>
    <a:masterClrMapping/>
  </p:clrMapOvr>
  <mc:AlternateContent xmlns:mc="http://schemas.openxmlformats.org/markup-compatibility/2006" xmlns:p14="http://schemas.microsoft.com/office/powerpoint/2010/main">
    <mc:Choice Requires="p14">
      <p:transition spd="slow" p14:dur="2500" advTm="22000">
        <p14:shred pattern="rectangle" dir="out"/>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arn(outVertical)">
                                      <p:cBhvr>
                                        <p:cTn id="11" dur="3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strVal val="4/3*#ppt_w"/>
                                          </p:val>
                                        </p:tav>
                                        <p:tav tm="100000">
                                          <p:val>
                                            <p:strVal val="#ppt_w"/>
                                          </p:val>
                                        </p:tav>
                                      </p:tavLst>
                                    </p:anim>
                                    <p:anim calcmode="lin" valueType="num">
                                      <p:cBhvr>
                                        <p:cTn id="15" dur="3000" fill="hold"/>
                                        <p:tgtEl>
                                          <p:spTgt spid="6"/>
                                        </p:tgtEl>
                                        <p:attrNameLst>
                                          <p:attrName>ppt_h</p:attrName>
                                        </p:attrNameLst>
                                      </p:cBhvr>
                                      <p:tavLst>
                                        <p:tav tm="0">
                                          <p:val>
                                            <p:strVal val="4/3*#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diamond(in)">
                                      <p:cBhvr>
                                        <p:cTn id="18" dur="3000"/>
                                        <p:tgtEl>
                                          <p:spTgt spid="6"/>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57150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3" name="2 Rectángulo"/>
          <p:cNvSpPr/>
          <p:nvPr/>
        </p:nvSpPr>
        <p:spPr>
          <a:xfrm>
            <a:off x="250825" y="217488"/>
            <a:ext cx="8642350" cy="5340350"/>
          </a:xfrm>
          <a:prstGeom prst="rect">
            <a:avLst/>
          </a:prstGeom>
          <a:solidFill>
            <a:schemeClr val="tx1">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4" name="3 Rectángulo"/>
          <p:cNvSpPr/>
          <p:nvPr/>
        </p:nvSpPr>
        <p:spPr>
          <a:xfrm>
            <a:off x="539750" y="476250"/>
            <a:ext cx="8064500" cy="4822825"/>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5" name="4 CuadroTexto"/>
          <p:cNvSpPr txBox="1"/>
          <p:nvPr/>
        </p:nvSpPr>
        <p:spPr>
          <a:xfrm>
            <a:off x="248929" y="4633913"/>
            <a:ext cx="864235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Junta de Cofradías de la Semana Santa cartagenera está integrada por cuatro cofradías  penitenciales: Marrajos, Californios, Resucitado y Socorro,                                                de las que las dos primeras </a:t>
            </a:r>
            <a:r>
              <a:rPr lang="es-ES" b="1" dirty="0" err="1">
                <a:effectLst>
                  <a:glow rad="101600">
                    <a:schemeClr val="accent2">
                      <a:satMod val="175000"/>
                      <a:alpha val="40000"/>
                    </a:schemeClr>
                  </a:glow>
                  <a:outerShdw blurRad="38100" dist="38100" dir="2700000" algn="tl">
                    <a:srgbClr val="000000">
                      <a:alpha val="43137"/>
                    </a:srgbClr>
                  </a:outerShdw>
                </a:effectLst>
              </a:rPr>
              <a:t>procesionan</a:t>
            </a:r>
            <a:r>
              <a:rPr lang="es-ES" b="1" dirty="0">
                <a:effectLst>
                  <a:glow rad="101600">
                    <a:schemeClr val="accent2">
                      <a:satMod val="175000"/>
                      <a:alpha val="40000"/>
                    </a:schemeClr>
                  </a:glow>
                  <a:outerShdw blurRad="38100" dist="38100" dir="2700000" algn="tl">
                    <a:srgbClr val="000000">
                      <a:alpha val="43137"/>
                    </a:srgbClr>
                  </a:outerShdw>
                </a:effectLst>
              </a:rPr>
              <a:t> varios días.</a:t>
            </a:r>
          </a:p>
        </p:txBody>
      </p:sp>
      <p:sp>
        <p:nvSpPr>
          <p:cNvPr id="6" name="5 CuadroTexto"/>
          <p:cNvSpPr txBox="1"/>
          <p:nvPr/>
        </p:nvSpPr>
        <p:spPr>
          <a:xfrm>
            <a:off x="4232275" y="985292"/>
            <a:ext cx="1479550" cy="400050"/>
          </a:xfrm>
          <a:prstGeom prst="rect">
            <a:avLst/>
          </a:prstGeom>
          <a:noFill/>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Cartagena</a:t>
            </a:r>
          </a:p>
        </p:txBody>
      </p:sp>
    </p:spTree>
  </p:cSld>
  <p:clrMapOvr>
    <a:masterClrMapping/>
  </p:clrMapOvr>
  <mc:AlternateContent xmlns:mc="http://schemas.openxmlformats.org/markup-compatibility/2006" xmlns:p14="http://schemas.microsoft.com/office/powerpoint/2010/main">
    <mc:Choice Requires="p14">
      <p:transition spd="slow" p14:dur="2500" advTm="28000">
        <p14:shred pattern="rectangle" dir="out"/>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3"/>
                                        </p:tgtEl>
                                      </p:cBhvr>
                                    </p:animEffect>
                                    <p:set>
                                      <p:cBhvr>
                                        <p:cTn id="10" dur="1" fill="hold">
                                          <p:stCondLst>
                                            <p:cond delay="2999"/>
                                          </p:stCondLst>
                                        </p:cTn>
                                        <p:tgtEl>
                                          <p:spTgt spid="3"/>
                                        </p:tgtEl>
                                        <p:attrNameLst>
                                          <p:attrName>style.visibility</p:attrName>
                                        </p:attrNameLst>
                                      </p:cBhvr>
                                      <p:to>
                                        <p:strVal val="hidden"/>
                                      </p:to>
                                    </p:set>
                                  </p:childTnLst>
                                </p:cTn>
                              </p:par>
                              <p:par>
                                <p:cTn id="11" presetID="23" presetClass="entr" presetSubtype="272"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1000" fill="hold"/>
                                        <p:tgtEl>
                                          <p:spTgt spid="2"/>
                                        </p:tgtEl>
                                        <p:attrNameLst>
                                          <p:attrName>ppt_w</p:attrName>
                                        </p:attrNameLst>
                                      </p:cBhvr>
                                      <p:tavLst>
                                        <p:tav tm="0">
                                          <p:val>
                                            <p:strVal val="2/3*#ppt_w"/>
                                          </p:val>
                                        </p:tav>
                                        <p:tav tm="100000">
                                          <p:val>
                                            <p:strVal val="#ppt_w"/>
                                          </p:val>
                                        </p:tav>
                                      </p:tavLst>
                                    </p:anim>
                                    <p:anim calcmode="lin" valueType="num">
                                      <p:cBhvr>
                                        <p:cTn id="14" dur="1000" fill="hold"/>
                                        <p:tgtEl>
                                          <p:spTgt spid="2"/>
                                        </p:tgtEl>
                                        <p:attrNameLst>
                                          <p:attrName>ppt_h</p:attrName>
                                        </p:attrNameLst>
                                      </p:cBhvr>
                                      <p:tavLst>
                                        <p:tav tm="0">
                                          <p:val>
                                            <p:strVal val="2/3*#ppt_h"/>
                                          </p:val>
                                        </p:tav>
                                        <p:tav tm="100000">
                                          <p:val>
                                            <p:strVal val="#ppt_h"/>
                                          </p:val>
                                        </p:tav>
                                      </p:tavLst>
                                    </p:anim>
                                  </p:childTnLst>
                                </p:cTn>
                              </p:par>
                              <p:par>
                                <p:cTn id="15" presetID="5" presetClass="entr" presetSubtype="10" fill="hold" grpId="1"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checkerboard(across)">
                                      <p:cBhvr>
                                        <p:cTn id="17" dur="3000"/>
                                        <p:tgtEl>
                                          <p:spTgt spid="2"/>
                                        </p:tgtEl>
                                      </p:cBhvr>
                                    </p:animEffect>
                                  </p:childTnLst>
                                </p:cTn>
                              </p:par>
                            </p:childTnLst>
                          </p:cTn>
                        </p:par>
                        <p:par>
                          <p:cTn id="18" fill="hold">
                            <p:stCondLst>
                              <p:cond delay="3000"/>
                            </p:stCondLst>
                            <p:childTnLst>
                              <p:par>
                                <p:cTn id="19" presetID="23" presetClass="entr" presetSubtype="16" fill="hold" nodeType="afterEffect">
                                  <p:stCondLst>
                                    <p:cond delay="0"/>
                                  </p:stCondLst>
                                  <p:childTnLst>
                                    <p:set>
                                      <p:cBhvr>
                                        <p:cTn id="20" dur="1" fill="hold">
                                          <p:stCondLst>
                                            <p:cond delay="0"/>
                                          </p:stCondLst>
                                        </p:cTn>
                                        <p:tgtEl>
                                          <p:spTgt spid="6">
                                            <p:txEl>
                                              <p:pRg st="0" end="0"/>
                                            </p:txEl>
                                          </p:spTgt>
                                        </p:tgtEl>
                                        <p:attrNameLst>
                                          <p:attrName>style.visibility</p:attrName>
                                        </p:attrNameLst>
                                      </p:cBhvr>
                                      <p:to>
                                        <p:strVal val="visible"/>
                                      </p:to>
                                    </p:set>
                                    <p:anim calcmode="lin" valueType="num">
                                      <p:cBhvr>
                                        <p:cTn id="21" dur="2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22" dur="2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P spid="4" grpId="0" animBg="1"/>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75px-Chihuly_P8040009.JPG-Torre de David, Jerusalén..JPG"/>
          <p:cNvPicPr>
            <a:picLocks noChangeAspect="1"/>
          </p:cNvPicPr>
          <p:nvPr/>
        </p:nvPicPr>
        <p:blipFill>
          <a:blip r:embed="rId2"/>
          <a:srcRect/>
          <a:stretch>
            <a:fillRect/>
          </a:stretch>
        </p:blipFill>
        <p:spPr bwMode="auto">
          <a:xfrm>
            <a:off x="2339975" y="0"/>
            <a:ext cx="453548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Paralelogramo"/>
          <p:cNvSpPr/>
          <p:nvPr/>
        </p:nvSpPr>
        <p:spPr>
          <a:xfrm>
            <a:off x="0" y="0"/>
            <a:ext cx="2339975" cy="5715000"/>
          </a:xfrm>
          <a:prstGeom prst="parallelogram">
            <a:avLst>
              <a:gd name="adj" fmla="val 73805"/>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Paralelogramo"/>
          <p:cNvSpPr/>
          <p:nvPr/>
        </p:nvSpPr>
        <p:spPr>
          <a:xfrm flipH="1">
            <a:off x="6875463" y="0"/>
            <a:ext cx="2268537" cy="5715000"/>
          </a:xfrm>
          <a:prstGeom prst="parallelogram">
            <a:avLst>
              <a:gd name="adj" fmla="val 75527"/>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rectángulo"/>
          <p:cNvSpPr/>
          <p:nvPr/>
        </p:nvSpPr>
        <p:spPr>
          <a:xfrm flipV="1">
            <a:off x="0" y="0"/>
            <a:ext cx="1908175" cy="5715000"/>
          </a:xfrm>
          <a:prstGeom prst="rtTriangle">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rectángulo"/>
          <p:cNvSpPr/>
          <p:nvPr/>
        </p:nvSpPr>
        <p:spPr>
          <a:xfrm flipH="1" flipV="1">
            <a:off x="7308850" y="0"/>
            <a:ext cx="1835150" cy="5715000"/>
          </a:xfrm>
          <a:prstGeom prst="rtTriangle">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rectángulo"/>
          <p:cNvSpPr/>
          <p:nvPr/>
        </p:nvSpPr>
        <p:spPr>
          <a:xfrm flipH="1">
            <a:off x="395288" y="0"/>
            <a:ext cx="1944687" cy="5715000"/>
          </a:xfrm>
          <a:prstGeom prst="rtTriangle">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Triángulo rectángulo"/>
          <p:cNvSpPr/>
          <p:nvPr/>
        </p:nvSpPr>
        <p:spPr>
          <a:xfrm>
            <a:off x="6875463" y="0"/>
            <a:ext cx="1800225" cy="5715000"/>
          </a:xfrm>
          <a:prstGeom prst="rtTriangle">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uadroTexto"/>
          <p:cNvSpPr txBox="1"/>
          <p:nvPr/>
        </p:nvSpPr>
        <p:spPr>
          <a:xfrm>
            <a:off x="2015331" y="4873724"/>
            <a:ext cx="5184775" cy="64770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Semana Santa de Cartagena fue declarada de Interés Turístico Internacional en 2005.</a:t>
            </a:r>
          </a:p>
        </p:txBody>
      </p:sp>
    </p:spTree>
  </p:cSld>
  <p:clrMapOvr>
    <a:masterClrMapping/>
  </p:clrMapOvr>
  <mc:AlternateContent xmlns:mc="http://schemas.openxmlformats.org/markup-compatibility/2006" xmlns:p14="http://schemas.microsoft.com/office/powerpoint/2010/main">
    <mc:Choice Requires="p14">
      <p:transition spd="slow" p14:dur="2500" advTm="15000">
        <p14:vortex dir="u"/>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3000"/>
                                        <p:tgtEl>
                                          <p:spTgt spid="5"/>
                                        </p:tgtEl>
                                      </p:cBhvr>
                                    </p:animEffect>
                                  </p:childTnLst>
                                </p:cTn>
                              </p:par>
                              <p:par>
                                <p:cTn id="8" presetID="5"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3000"/>
                                        <p:tgtEl>
                                          <p:spTgt spid="6"/>
                                        </p:tgtEl>
                                      </p:cBhvr>
                                    </p:animEffect>
                                  </p:childTnLst>
                                </p:cTn>
                              </p:par>
                              <p:par>
                                <p:cTn id="11" presetID="2" presetClass="entr" presetSubtype="1"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3000" fill="hold"/>
                                        <p:tgtEl>
                                          <p:spTgt spid="7"/>
                                        </p:tgtEl>
                                        <p:attrNameLst>
                                          <p:attrName>ppt_x</p:attrName>
                                        </p:attrNameLst>
                                      </p:cBhvr>
                                      <p:tavLst>
                                        <p:tav tm="0">
                                          <p:val>
                                            <p:strVal val="#ppt_x"/>
                                          </p:val>
                                        </p:tav>
                                        <p:tav tm="100000">
                                          <p:val>
                                            <p:strVal val="#ppt_x"/>
                                          </p:val>
                                        </p:tav>
                                      </p:tavLst>
                                    </p:anim>
                                    <p:anim calcmode="lin" valueType="num">
                                      <p:cBhvr additive="base">
                                        <p:cTn id="14" dur="3000" fill="hold"/>
                                        <p:tgtEl>
                                          <p:spTgt spid="7"/>
                                        </p:tgtEl>
                                        <p:attrNameLst>
                                          <p:attrName>ppt_y</p:attrName>
                                        </p:attrNameLst>
                                      </p:cBhvr>
                                      <p:tavLst>
                                        <p:tav tm="0">
                                          <p:val>
                                            <p:strVal val="0-#ppt_h/2"/>
                                          </p:val>
                                        </p:tav>
                                        <p:tav tm="100000">
                                          <p:val>
                                            <p:strVal val="#ppt_y"/>
                                          </p:val>
                                        </p:tav>
                                      </p:tavLst>
                                    </p:anim>
                                  </p:childTnLst>
                                </p:cTn>
                              </p:par>
                              <p:par>
                                <p:cTn id="15" presetID="2" presetClass="entr" presetSubtype="1"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ppt_x"/>
                                          </p:val>
                                        </p:tav>
                                        <p:tav tm="100000">
                                          <p:val>
                                            <p:strVal val="#ppt_x"/>
                                          </p:val>
                                        </p:tav>
                                      </p:tavLst>
                                    </p:anim>
                                    <p:anim calcmode="lin" valueType="num">
                                      <p:cBhvr additive="base">
                                        <p:cTn id="18" dur="3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3000" fill="hold"/>
                                        <p:tgtEl>
                                          <p:spTgt spid="10"/>
                                        </p:tgtEl>
                                        <p:attrNameLst>
                                          <p:attrName>ppt_x</p:attrName>
                                        </p:attrNameLst>
                                      </p:cBhvr>
                                      <p:tavLst>
                                        <p:tav tm="0">
                                          <p:val>
                                            <p:strVal val="#ppt_x"/>
                                          </p:val>
                                        </p:tav>
                                        <p:tav tm="100000">
                                          <p:val>
                                            <p:strVal val="#ppt_x"/>
                                          </p:val>
                                        </p:tav>
                                      </p:tavLst>
                                    </p:anim>
                                    <p:anim calcmode="lin" valueType="num">
                                      <p:cBhvr additive="base">
                                        <p:cTn id="22" dur="3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3000" fill="hold"/>
                                        <p:tgtEl>
                                          <p:spTgt spid="9"/>
                                        </p:tgtEl>
                                        <p:attrNameLst>
                                          <p:attrName>ppt_x</p:attrName>
                                        </p:attrNameLst>
                                      </p:cBhvr>
                                      <p:tavLst>
                                        <p:tav tm="0">
                                          <p:val>
                                            <p:strVal val="#ppt_x"/>
                                          </p:val>
                                        </p:tav>
                                        <p:tav tm="100000">
                                          <p:val>
                                            <p:strVal val="#ppt_x"/>
                                          </p:val>
                                        </p:tav>
                                      </p:tavLst>
                                    </p:anim>
                                    <p:anim calcmode="lin" valueType="num">
                                      <p:cBhvr additive="base">
                                        <p:cTn id="26" dur="3000" fill="hold"/>
                                        <p:tgtEl>
                                          <p:spTgt spid="9"/>
                                        </p:tgtEl>
                                        <p:attrNameLst>
                                          <p:attrName>ppt_y</p:attrName>
                                        </p:attrNameLst>
                                      </p:cBhvr>
                                      <p:tavLst>
                                        <p:tav tm="0">
                                          <p:val>
                                            <p:strVal val="1+#ppt_h/2"/>
                                          </p:val>
                                        </p:tav>
                                        <p:tav tm="100000">
                                          <p:val>
                                            <p:strVal val="#ppt_y"/>
                                          </p:val>
                                        </p:tav>
                                      </p:tavLst>
                                    </p:anim>
                                  </p:childTnLst>
                                </p:cTn>
                              </p:par>
                              <p:par>
                                <p:cTn id="27" presetID="23" presetClass="entr" presetSubtype="27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3000" fill="hold"/>
                                        <p:tgtEl>
                                          <p:spTgt spid="4"/>
                                        </p:tgtEl>
                                        <p:attrNameLst>
                                          <p:attrName>ppt_w</p:attrName>
                                        </p:attrNameLst>
                                      </p:cBhvr>
                                      <p:tavLst>
                                        <p:tav tm="0">
                                          <p:val>
                                            <p:strVal val="2/3*#ppt_w"/>
                                          </p:val>
                                        </p:tav>
                                        <p:tav tm="100000">
                                          <p:val>
                                            <p:strVal val="#ppt_w"/>
                                          </p:val>
                                        </p:tav>
                                      </p:tavLst>
                                    </p:anim>
                                    <p:anim calcmode="lin" valueType="num">
                                      <p:cBhvr>
                                        <p:cTn id="30" dur="3000" fill="hold"/>
                                        <p:tgtEl>
                                          <p:spTgt spid="4"/>
                                        </p:tgtEl>
                                        <p:attrNameLst>
                                          <p:attrName>ppt_h</p:attrName>
                                        </p:attrNameLst>
                                      </p:cBhvr>
                                      <p:tavLst>
                                        <p:tav tm="0">
                                          <p:val>
                                            <p:strVal val="2/3*#ppt_h"/>
                                          </p:val>
                                        </p:tav>
                                        <p:tav tm="100000">
                                          <p:val>
                                            <p:strVal val="#ppt_h"/>
                                          </p:val>
                                        </p:tav>
                                      </p:tavLst>
                                    </p:anim>
                                  </p:childTnLst>
                                </p:cTn>
                              </p:par>
                              <p:par>
                                <p:cTn id="31" presetID="4" presetClass="entr" presetSubtype="32"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box(out)">
                                      <p:cBhvr>
                                        <p:cTn id="33" dur="3000"/>
                                        <p:tgtEl>
                                          <p:spTgt spid="4"/>
                                        </p:tgtEl>
                                      </p:cBhvr>
                                    </p:animEffect>
                                  </p:childTnLst>
                                </p:cTn>
                              </p:par>
                            </p:childTnLst>
                          </p:cTn>
                        </p:par>
                        <p:par>
                          <p:cTn id="34" fill="hold">
                            <p:stCondLst>
                              <p:cond delay="3000"/>
                            </p:stCondLst>
                            <p:childTnLst>
                              <p:par>
                                <p:cTn id="35" presetID="40" presetClass="entr" presetSubtype="0" fill="hold" grpId="0" nodeType="afterEffect">
                                  <p:stCondLst>
                                    <p:cond delay="0"/>
                                  </p:stCondLst>
                                  <p:iterate type="lt">
                                    <p:tmPct val="10000"/>
                                  </p:iterate>
                                  <p:childTnLst>
                                    <p:set>
                                      <p:cBhvr>
                                        <p:cTn id="36" dur="1" fill="hold">
                                          <p:stCondLst>
                                            <p:cond delay="0"/>
                                          </p:stCondLst>
                                        </p:cTn>
                                        <p:tgtEl>
                                          <p:spTgt spid="11"/>
                                        </p:tgtEl>
                                        <p:attrNameLst>
                                          <p:attrName>style.visibility</p:attrName>
                                        </p:attrNameLst>
                                      </p:cBhvr>
                                      <p:to>
                                        <p:strVal val="visible"/>
                                      </p:to>
                                    </p:set>
                                    <p:animEffect transition="in" filter="fade">
                                      <p:cBhvr>
                                        <p:cTn id="37" dur="1000"/>
                                        <p:tgtEl>
                                          <p:spTgt spid="11"/>
                                        </p:tgtEl>
                                      </p:cBhvr>
                                    </p:animEffect>
                                    <p:anim calcmode="lin" valueType="num">
                                      <p:cBhvr>
                                        <p:cTn id="38" dur="1000" fill="hold"/>
                                        <p:tgtEl>
                                          <p:spTgt spid="11"/>
                                        </p:tgtEl>
                                        <p:attrNameLst>
                                          <p:attrName>ppt_x</p:attrName>
                                        </p:attrNameLst>
                                      </p:cBhvr>
                                      <p:tavLst>
                                        <p:tav tm="0">
                                          <p:val>
                                            <p:strVal val="#ppt_x-.1"/>
                                          </p:val>
                                        </p:tav>
                                        <p:tav tm="100000">
                                          <p:val>
                                            <p:strVal val="#ppt_x"/>
                                          </p:val>
                                        </p:tav>
                                      </p:tavLst>
                                    </p:anim>
                                    <p:anim calcmode="lin" valueType="num">
                                      <p:cBhvr>
                                        <p:cTn id="39"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5787458138_072fcc8c0b_b.jpg"/>
          <p:cNvPicPr>
            <a:picLocks noGrp="1" noChangeAspect="1"/>
          </p:cNvPicPr>
          <p:nvPr>
            <p:ph idx="1"/>
          </p:nvPr>
        </p:nvPicPr>
        <p:blipFill>
          <a:blip r:embed="rId2"/>
          <a:srcRect/>
          <a:stretch>
            <a:fillRect/>
          </a:stretch>
        </p:blipFill>
        <p:spPr>
          <a:xfrm>
            <a:off x="11895138" y="476250"/>
            <a:ext cx="63500" cy="60325"/>
          </a:xfrm>
          <a:effectLst>
            <a:outerShdw algn="tl" rotWithShape="0">
              <a:srgbClr val="000000">
                <a:alpha val="70000"/>
              </a:srgbClr>
            </a:outerShdw>
          </a:effectLst>
        </p:spPr>
      </p:pic>
      <p:sp>
        <p:nvSpPr>
          <p:cNvPr id="4" name="3 Rectángulo"/>
          <p:cNvSpPr/>
          <p:nvPr/>
        </p:nvSpPr>
        <p:spPr>
          <a:xfrm flipV="1">
            <a:off x="-642974" y="5715000"/>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flipH="1">
            <a:off x="10501322" y="6131742"/>
            <a:ext cx="428660" cy="119023"/>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redondeado"/>
          <p:cNvSpPr/>
          <p:nvPr/>
        </p:nvSpPr>
        <p:spPr>
          <a:xfrm flipH="1">
            <a:off x="-428660" y="0"/>
            <a:ext cx="71439" cy="5715000"/>
          </a:xfrm>
          <a:prstGeom prst="round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flipH="1" flipV="1">
            <a:off x="11312923" y="6072170"/>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redondeado"/>
          <p:cNvSpPr/>
          <p:nvPr/>
        </p:nvSpPr>
        <p:spPr>
          <a:xfrm flipH="1" flipV="1">
            <a:off x="10644230" y="357170"/>
            <a:ext cx="71439" cy="119063"/>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redondeado"/>
          <p:cNvSpPr/>
          <p:nvPr/>
        </p:nvSpPr>
        <p:spPr>
          <a:xfrm flipH="1">
            <a:off x="-214346" y="-416742"/>
            <a:ext cx="9144000" cy="178575"/>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redondeado"/>
          <p:cNvSpPr/>
          <p:nvPr/>
        </p:nvSpPr>
        <p:spPr>
          <a:xfrm>
            <a:off x="928662" y="11191933"/>
            <a:ext cx="71438" cy="59492"/>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redondeado"/>
          <p:cNvSpPr/>
          <p:nvPr/>
        </p:nvSpPr>
        <p:spPr>
          <a:xfrm>
            <a:off x="-1143040" y="4941108"/>
            <a:ext cx="142876" cy="238087"/>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redondeado"/>
          <p:cNvSpPr/>
          <p:nvPr/>
        </p:nvSpPr>
        <p:spPr>
          <a:xfrm flipV="1">
            <a:off x="2428860" y="6786550"/>
            <a:ext cx="142876" cy="119103"/>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redondeado"/>
          <p:cNvSpPr/>
          <p:nvPr/>
        </p:nvSpPr>
        <p:spPr>
          <a:xfrm flipV="1">
            <a:off x="6143636" y="10834703"/>
            <a:ext cx="214314" cy="38099"/>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20" name="19 Imagen" descr="4040654195_586fbb422b_b.jpg"/>
          <p:cNvPicPr>
            <a:picLocks noChangeAspect="1"/>
          </p:cNvPicPr>
          <p:nvPr/>
        </p:nvPicPr>
        <p:blipFill>
          <a:blip r:embed="rId3"/>
          <a:srcRect/>
          <a:stretch>
            <a:fillRect/>
          </a:stretch>
        </p:blipFill>
        <p:spPr bwMode="auto">
          <a:xfrm>
            <a:off x="0" y="409575"/>
            <a:ext cx="9144000" cy="482441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1" name="20 Rectángulo"/>
          <p:cNvSpPr/>
          <p:nvPr/>
        </p:nvSpPr>
        <p:spPr>
          <a:xfrm>
            <a:off x="0" y="409575"/>
            <a:ext cx="9144000" cy="4824413"/>
          </a:xfrm>
          <a:prstGeom prst="rect">
            <a:avLst/>
          </a:prstGeom>
          <a:solidFill>
            <a:srgbClr val="C9C400">
              <a:alpha val="8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Rectángulo"/>
          <p:cNvSpPr/>
          <p:nvPr/>
        </p:nvSpPr>
        <p:spPr>
          <a:xfrm>
            <a:off x="0" y="0"/>
            <a:ext cx="9144000" cy="409575"/>
          </a:xfrm>
          <a:prstGeom prst="rect">
            <a:avLst/>
          </a:prstGeom>
          <a:gradFill flip="none" rotWithShape="1">
            <a:gsLst>
              <a:gs pos="0">
                <a:srgbClr val="FFFF9B">
                  <a:shade val="30000"/>
                  <a:satMod val="115000"/>
                </a:srgbClr>
              </a:gs>
              <a:gs pos="50000">
                <a:srgbClr val="FFFF9B">
                  <a:shade val="67500"/>
                  <a:satMod val="115000"/>
                </a:srgbClr>
              </a:gs>
              <a:gs pos="100000">
                <a:srgbClr val="FFFF9B">
                  <a:shade val="100000"/>
                  <a:satMod val="115000"/>
                </a:srgbClr>
              </a:gs>
            </a:gsLst>
            <a:lin ang="54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Rectángulo"/>
          <p:cNvSpPr/>
          <p:nvPr/>
        </p:nvSpPr>
        <p:spPr>
          <a:xfrm>
            <a:off x="0" y="5233988"/>
            <a:ext cx="9144000" cy="481012"/>
          </a:xfrm>
          <a:prstGeom prst="rect">
            <a:avLst/>
          </a:prstGeom>
          <a:gradFill flip="none" rotWithShape="1">
            <a:gsLst>
              <a:gs pos="0">
                <a:srgbClr val="FFFF9B">
                  <a:shade val="30000"/>
                  <a:satMod val="115000"/>
                </a:srgbClr>
              </a:gs>
              <a:gs pos="50000">
                <a:srgbClr val="FFFF9B">
                  <a:shade val="67500"/>
                  <a:satMod val="115000"/>
                </a:srgbClr>
              </a:gs>
              <a:gs pos="100000">
                <a:srgbClr val="FFFF9B">
                  <a:shade val="100000"/>
                  <a:satMod val="115000"/>
                </a:srgbClr>
              </a:gs>
            </a:gsLst>
            <a:lin ang="162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CuadroTexto"/>
          <p:cNvSpPr txBox="1"/>
          <p:nvPr/>
        </p:nvSpPr>
        <p:spPr>
          <a:xfrm>
            <a:off x="611981" y="4153644"/>
            <a:ext cx="7920037"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Real e Ilustre Hermandad de Ntro. Señor Resucitado y María Santísima Reina de Ntra. Alegría está erigida canónicamente en la Parroquia de Santa Marina de Aguas Santas situada en el barrio del mismo nombre de la capital cordobesa.</a:t>
            </a:r>
          </a:p>
        </p:txBody>
      </p:sp>
      <p:sp>
        <p:nvSpPr>
          <p:cNvPr id="24" name="23 CuadroTexto"/>
          <p:cNvSpPr txBox="1"/>
          <p:nvPr/>
        </p:nvSpPr>
        <p:spPr>
          <a:xfrm>
            <a:off x="611981" y="502575"/>
            <a:ext cx="6227762" cy="400050"/>
          </a:xfrm>
          <a:prstGeom prst="rect">
            <a:avLst/>
          </a:prstGeom>
          <a:noFill/>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El Resucitado en Córdoba (Andalucía – España)</a:t>
            </a:r>
          </a:p>
        </p:txBody>
      </p:sp>
    </p:spTree>
  </p:cSld>
  <p:clrMapOvr>
    <a:masterClrMapping/>
  </p:clrMapOvr>
  <mc:AlternateContent xmlns:mc="http://schemas.openxmlformats.org/markup-compatibility/2006" xmlns:p14="http://schemas.microsoft.com/office/powerpoint/2010/main">
    <mc:Choice Requires="p14">
      <p:transition spd="slow" p14:dur="2500" advTm="33000">
        <p14:vortex/>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2"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3000" fill="hold"/>
                                        <p:tgtEl>
                                          <p:spTgt spid="22"/>
                                        </p:tgtEl>
                                        <p:attrNameLst>
                                          <p:attrName>ppt_x</p:attrName>
                                        </p:attrNameLst>
                                      </p:cBhvr>
                                      <p:tavLst>
                                        <p:tav tm="0">
                                          <p:val>
                                            <p:strVal val="1+#ppt_w/2"/>
                                          </p:val>
                                        </p:tav>
                                        <p:tav tm="100000">
                                          <p:val>
                                            <p:strVal val="#ppt_x"/>
                                          </p:val>
                                        </p:tav>
                                      </p:tavLst>
                                    </p:anim>
                                    <p:anim calcmode="lin" valueType="num">
                                      <p:cBhvr additive="base">
                                        <p:cTn id="8" dur="3000" fill="hold"/>
                                        <p:tgtEl>
                                          <p:spTgt spid="22"/>
                                        </p:tgtEl>
                                        <p:attrNameLst>
                                          <p:attrName>ppt_y</p:attrName>
                                        </p:attrNameLst>
                                      </p:cBhvr>
                                      <p:tavLst>
                                        <p:tav tm="0">
                                          <p:val>
                                            <p:strVal val="#ppt_y"/>
                                          </p:val>
                                        </p:tav>
                                        <p:tav tm="100000">
                                          <p:val>
                                            <p:strVal val="#ppt_y"/>
                                          </p:val>
                                        </p:tav>
                                      </p:tavLst>
                                    </p:anim>
                                  </p:childTnLst>
                                </p:cTn>
                              </p:par>
                              <p:par>
                                <p:cTn id="9" presetID="7" presetClass="entr" presetSubtype="8" fill="hold" grpId="0" nodeType="with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additive="base">
                                        <p:cTn id="11" dur="3000" fill="hold"/>
                                        <p:tgtEl>
                                          <p:spTgt spid="23"/>
                                        </p:tgtEl>
                                        <p:attrNameLst>
                                          <p:attrName>ppt_x</p:attrName>
                                        </p:attrNameLst>
                                      </p:cBhvr>
                                      <p:tavLst>
                                        <p:tav tm="0">
                                          <p:val>
                                            <p:strVal val="0-#ppt_w/2"/>
                                          </p:val>
                                        </p:tav>
                                        <p:tav tm="100000">
                                          <p:val>
                                            <p:strVal val="#ppt_x"/>
                                          </p:val>
                                        </p:tav>
                                      </p:tavLst>
                                    </p:anim>
                                    <p:anim calcmode="lin" valueType="num">
                                      <p:cBhvr additive="base">
                                        <p:cTn id="12" dur="3000" fill="hold"/>
                                        <p:tgtEl>
                                          <p:spTgt spid="23"/>
                                        </p:tgtEl>
                                        <p:attrNameLst>
                                          <p:attrName>ppt_y</p:attrName>
                                        </p:attrNameLst>
                                      </p:cBhvr>
                                      <p:tavLst>
                                        <p:tav tm="0">
                                          <p:val>
                                            <p:strVal val="#ppt_y"/>
                                          </p:val>
                                        </p:tav>
                                        <p:tav tm="100000">
                                          <p:val>
                                            <p:strVal val="#ppt_y"/>
                                          </p:val>
                                        </p:tav>
                                      </p:tavLst>
                                    </p:anim>
                                  </p:childTnLst>
                                </p:cTn>
                              </p:par>
                              <p:par>
                                <p:cTn id="13" presetID="16" presetClass="exit" presetSubtype="42" fill="hold" nodeType="withEffect">
                                  <p:stCondLst>
                                    <p:cond delay="0"/>
                                  </p:stCondLst>
                                  <p:childTnLst>
                                    <p:animEffect transition="out" filter="barn(outHorizontal)">
                                      <p:cBhvr>
                                        <p:cTn id="14" dur="2000"/>
                                        <p:tgtEl>
                                          <p:spTgt spid="21"/>
                                        </p:tgtEl>
                                      </p:cBhvr>
                                    </p:animEffect>
                                    <p:set>
                                      <p:cBhvr>
                                        <p:cTn id="15" dur="1" fill="hold">
                                          <p:stCondLst>
                                            <p:cond delay="1999"/>
                                          </p:stCondLst>
                                        </p:cTn>
                                        <p:tgtEl>
                                          <p:spTgt spid="21"/>
                                        </p:tgtEl>
                                        <p:attrNameLst>
                                          <p:attrName>style.visibility</p:attrName>
                                        </p:attrNameLst>
                                      </p:cBhvr>
                                      <p:to>
                                        <p:strVal val="hidden"/>
                                      </p:to>
                                    </p:set>
                                  </p:childTnLst>
                                </p:cTn>
                              </p:par>
                              <p:par>
                                <p:cTn id="16" presetID="16" presetClass="entr" presetSubtype="37" fill="hold" nodeType="with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barn(outVertical)">
                                      <p:cBhvr>
                                        <p:cTn id="18" dur="3000"/>
                                        <p:tgtEl>
                                          <p:spTgt spid="20"/>
                                        </p:tgtEl>
                                      </p:cBhvr>
                                    </p:animEffect>
                                  </p:childTnLst>
                                </p:cTn>
                              </p:par>
                            </p:childTnLst>
                          </p:cTn>
                        </p:par>
                        <p:par>
                          <p:cTn id="19" fill="hold">
                            <p:stCondLst>
                              <p:cond delay="3000"/>
                            </p:stCondLst>
                            <p:childTnLst>
                              <p:par>
                                <p:cTn id="20" presetID="45" presetClass="entr" presetSubtype="0" fill="hold" grpId="0" nodeType="afterEffect">
                                  <p:stCondLst>
                                    <p:cond delay="0"/>
                                  </p:stCondLst>
                                  <p:iterate type="lt">
                                    <p:tmPct val="10000"/>
                                  </p:iterate>
                                  <p:childTnLst>
                                    <p:set>
                                      <p:cBhvr>
                                        <p:cTn id="21" dur="1" fill="hold">
                                          <p:stCondLst>
                                            <p:cond delay="0"/>
                                          </p:stCondLst>
                                        </p:cTn>
                                        <p:tgtEl>
                                          <p:spTgt spid="24"/>
                                        </p:tgtEl>
                                        <p:attrNameLst>
                                          <p:attrName>style.visibility</p:attrName>
                                        </p:attrNameLst>
                                      </p:cBhvr>
                                      <p:to>
                                        <p:strVal val="visible"/>
                                      </p:to>
                                    </p:set>
                                    <p:animEffect transition="in" filter="fade">
                                      <p:cBhvr>
                                        <p:cTn id="22" dur="1000"/>
                                        <p:tgtEl>
                                          <p:spTgt spid="24"/>
                                        </p:tgtEl>
                                      </p:cBhvr>
                                    </p:animEffect>
                                    <p:anim calcmode="lin" valueType="num">
                                      <p:cBhvr>
                                        <p:cTn id="23" dur="1000" fill="hold"/>
                                        <p:tgtEl>
                                          <p:spTgt spid="24"/>
                                        </p:tgtEl>
                                        <p:attrNameLst>
                                          <p:attrName>ppt_w</p:attrName>
                                        </p:attrNameLst>
                                      </p:cBhvr>
                                      <p:tavLst>
                                        <p:tav tm="0" fmla="#ppt_w*sin(2.5*pi*$)">
                                          <p:val>
                                            <p:fltVal val="0"/>
                                          </p:val>
                                        </p:tav>
                                        <p:tav tm="100000">
                                          <p:val>
                                            <p:fltVal val="1"/>
                                          </p:val>
                                        </p:tav>
                                      </p:tavLst>
                                    </p:anim>
                                    <p:anim calcmode="lin" valueType="num">
                                      <p:cBhvr>
                                        <p:cTn id="24" dur="1000" fill="hold"/>
                                        <p:tgtEl>
                                          <p:spTgt spid="24"/>
                                        </p:tgtEl>
                                        <p:attrNameLst>
                                          <p:attrName>ppt_h</p:attrName>
                                        </p:attrNameLst>
                                      </p:cBhvr>
                                      <p:tavLst>
                                        <p:tav tm="0">
                                          <p:val>
                                            <p:strVal val="#ppt_h"/>
                                          </p:val>
                                        </p:tav>
                                        <p:tav tm="100000">
                                          <p:val>
                                            <p:strVal val="#ppt_h"/>
                                          </p:val>
                                        </p:tav>
                                      </p:tavLst>
                                    </p:anim>
                                  </p:childTnLst>
                                </p:cTn>
                              </p:par>
                            </p:childTnLst>
                          </p:cTn>
                        </p:par>
                        <p:par>
                          <p:cTn id="25" fill="hold">
                            <p:stCondLst>
                              <p:cond delay="78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19"/>
                                        </p:tgtEl>
                                        <p:attrNameLst>
                                          <p:attrName>style.visibility</p:attrName>
                                        </p:attrNameLst>
                                      </p:cBhvr>
                                      <p:to>
                                        <p:strVal val="visible"/>
                                      </p:to>
                                    </p:set>
                                    <p:animEffect transition="in" filter="fade">
                                      <p:cBhvr>
                                        <p:cTn id="28" dur="1000"/>
                                        <p:tgtEl>
                                          <p:spTgt spid="19"/>
                                        </p:tgtEl>
                                      </p:cBhvr>
                                    </p:animEffect>
                                    <p:anim calcmode="lin" valueType="num">
                                      <p:cBhvr>
                                        <p:cTn id="29" dur="1000" fill="hold"/>
                                        <p:tgtEl>
                                          <p:spTgt spid="19"/>
                                        </p:tgtEl>
                                        <p:attrNameLst>
                                          <p:attrName>ppt_x</p:attrName>
                                        </p:attrNameLst>
                                      </p:cBhvr>
                                      <p:tavLst>
                                        <p:tav tm="0">
                                          <p:val>
                                            <p:strVal val="#ppt_x-.1"/>
                                          </p:val>
                                        </p:tav>
                                        <p:tav tm="100000">
                                          <p:val>
                                            <p:strVal val="#ppt_x"/>
                                          </p:val>
                                        </p:tav>
                                      </p:tavLst>
                                    </p:anim>
                                    <p:anim calcmode="lin" valueType="num">
                                      <p:cBhvr>
                                        <p:cTn id="30"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19" grpId="0"/>
      <p:bldP spid="2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3 Imagen" descr="bp28.jpg"/>
          <p:cNvPicPr>
            <a:picLocks noChangeAspect="1"/>
          </p:cNvPicPr>
          <p:nvPr/>
        </p:nvPicPr>
        <p:blipFill>
          <a:blip r:embed="rId2"/>
          <a:srcRect/>
          <a:stretch>
            <a:fillRect/>
          </a:stretch>
        </p:blipFill>
        <p:spPr bwMode="auto">
          <a:xfrm>
            <a:off x="-396875" y="0"/>
            <a:ext cx="986472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rgbClr val="920000">
              <a:alpha val="69804"/>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539552" y="4585692"/>
            <a:ext cx="7704137"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advocación del Resucitado ha estado ligada a este barrio desde muy antiguo; tenemos constancia de una Hermandad del Resucitado y Ánimas Benditas en 1562.</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21000">
        <p15:prstTrans prst="fracture"/>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8" fill="hold" nodeType="withEffect">
                                  <p:stCondLst>
                                    <p:cond delay="0"/>
                                  </p:stCondLst>
                                  <p:childTnLst>
                                    <p:anim calcmode="lin" valueType="num">
                                      <p:cBhvr additive="base">
                                        <p:cTn id="6" dur="3000"/>
                                        <p:tgtEl>
                                          <p:spTgt spid="5"/>
                                        </p:tgtEl>
                                        <p:attrNameLst>
                                          <p:attrName>ppt_x</p:attrName>
                                        </p:attrNameLst>
                                      </p:cBhvr>
                                      <p:tavLst>
                                        <p:tav tm="0">
                                          <p:val>
                                            <p:strVal val="ppt_x"/>
                                          </p:val>
                                        </p:tav>
                                        <p:tav tm="100000">
                                          <p:val>
                                            <p:strVal val="0-ppt_w/2"/>
                                          </p:val>
                                        </p:tav>
                                      </p:tavLst>
                                    </p:anim>
                                    <p:anim calcmode="lin" valueType="num">
                                      <p:cBhvr additive="base">
                                        <p:cTn id="7" dur="3000"/>
                                        <p:tgtEl>
                                          <p:spTgt spid="5"/>
                                        </p:tgtEl>
                                        <p:attrNameLst>
                                          <p:attrName>ppt_y</p:attrName>
                                        </p:attrNameLst>
                                      </p:cBhvr>
                                      <p:tavLst>
                                        <p:tav tm="0">
                                          <p:val>
                                            <p:strVal val="ppt_y"/>
                                          </p:val>
                                        </p:tav>
                                        <p:tav tm="100000">
                                          <p:val>
                                            <p:strVal val="ppt_y"/>
                                          </p:val>
                                        </p:tav>
                                      </p:tavLst>
                                    </p:anim>
                                    <p:set>
                                      <p:cBhvr>
                                        <p:cTn id="8" dur="1" fill="hold">
                                          <p:stCondLst>
                                            <p:cond delay="2999"/>
                                          </p:stCondLst>
                                        </p:cTn>
                                        <p:tgtEl>
                                          <p:spTgt spid="5"/>
                                        </p:tgtEl>
                                        <p:attrNameLst>
                                          <p:attrName>style.visibility</p:attrName>
                                        </p:attrNameLst>
                                      </p:cBhvr>
                                      <p:to>
                                        <p:strVal val="hidden"/>
                                      </p:to>
                                    </p:set>
                                  </p:childTnLst>
                                </p:cTn>
                              </p:par>
                              <p:par>
                                <p:cTn id="9" presetID="3" presetClass="exit" presetSubtype="10" fill="hold" nodeType="withEffect">
                                  <p:stCondLst>
                                    <p:cond delay="0"/>
                                  </p:stCondLst>
                                  <p:childTnLst>
                                    <p:animEffect transition="out" filter="blinds(horizontal)">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7" presetClass="entr" presetSubtype="8" fill="hold" nodeType="withEffect">
                                  <p:stCondLst>
                                    <p:cond delay="0"/>
                                  </p:stCondLst>
                                  <p:childTnLst>
                                    <p:set>
                                      <p:cBhvr>
                                        <p:cTn id="13" dur="1" fill="hold">
                                          <p:stCondLst>
                                            <p:cond delay="0"/>
                                          </p:stCondLst>
                                        </p:cTn>
                                        <p:tgtEl>
                                          <p:spTgt spid="5122"/>
                                        </p:tgtEl>
                                        <p:attrNameLst>
                                          <p:attrName>style.visibility</p:attrName>
                                        </p:attrNameLst>
                                      </p:cBhvr>
                                      <p:to>
                                        <p:strVal val="visible"/>
                                      </p:to>
                                    </p:set>
                                    <p:anim calcmode="lin" valueType="num">
                                      <p:cBhvr additive="base">
                                        <p:cTn id="14" dur="3000" fill="hold"/>
                                        <p:tgtEl>
                                          <p:spTgt spid="5122"/>
                                        </p:tgtEl>
                                        <p:attrNameLst>
                                          <p:attrName>ppt_x</p:attrName>
                                        </p:attrNameLst>
                                      </p:cBhvr>
                                      <p:tavLst>
                                        <p:tav tm="0">
                                          <p:val>
                                            <p:strVal val="0-#ppt_w/2"/>
                                          </p:val>
                                        </p:tav>
                                        <p:tav tm="100000">
                                          <p:val>
                                            <p:strVal val="#ppt_x"/>
                                          </p:val>
                                        </p:tav>
                                      </p:tavLst>
                                    </p:anim>
                                    <p:anim calcmode="lin" valueType="num">
                                      <p:cBhvr additive="base">
                                        <p:cTn id="15" dur="3000" fill="hold"/>
                                        <p:tgtEl>
                                          <p:spTgt spid="5122"/>
                                        </p:tgtEl>
                                        <p:attrNameLst>
                                          <p:attrName>ppt_y</p:attrName>
                                        </p:attrNameLst>
                                      </p:cBhvr>
                                      <p:tavLst>
                                        <p:tav tm="0">
                                          <p:val>
                                            <p:strVal val="#ppt_y"/>
                                          </p:val>
                                        </p:tav>
                                        <p:tav tm="100000">
                                          <p:val>
                                            <p:strVal val="#ppt_y"/>
                                          </p:val>
                                        </p:tav>
                                      </p:tavLst>
                                    </p:anim>
                                  </p:childTnLst>
                                </p:cTn>
                              </p:par>
                              <p:par>
                                <p:cTn id="16" presetID="3" presetClass="entr" presetSubtype="10" fill="hold" nodeType="withEffect">
                                  <p:stCondLst>
                                    <p:cond delay="0"/>
                                  </p:stCondLst>
                                  <p:childTnLst>
                                    <p:set>
                                      <p:cBhvr>
                                        <p:cTn id="17" dur="1" fill="hold">
                                          <p:stCondLst>
                                            <p:cond delay="0"/>
                                          </p:stCondLst>
                                        </p:cTn>
                                        <p:tgtEl>
                                          <p:spTgt spid="5122"/>
                                        </p:tgtEl>
                                        <p:attrNameLst>
                                          <p:attrName>style.visibility</p:attrName>
                                        </p:attrNameLst>
                                      </p:cBhvr>
                                      <p:to>
                                        <p:strVal val="visible"/>
                                      </p:to>
                                    </p:set>
                                    <p:animEffect transition="in" filter="blinds(horizontal)">
                                      <p:cBhvr>
                                        <p:cTn id="18" dur="3000"/>
                                        <p:tgtEl>
                                          <p:spTgt spid="5122"/>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1"/>
                                          </p:val>
                                        </p:tav>
                                        <p:tav tm="100000">
                                          <p:val>
                                            <p:strVal val="#ppt_x"/>
                                          </p:val>
                                        </p:tav>
                                      </p:tavLst>
                                    </p:anim>
                                    <p:anim calcmode="lin" valueType="num">
                                      <p:cBhvr>
                                        <p:cTn id="24"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4241011.jpg"/>
          <p:cNvPicPr>
            <a:picLocks noChangeAspect="1"/>
          </p:cNvPicPr>
          <p:nvPr/>
        </p:nvPicPr>
        <p:blipFill>
          <a:blip r:embed="rId2"/>
          <a:srcRect/>
          <a:stretch>
            <a:fillRect/>
          </a:stretch>
        </p:blipFill>
        <p:spPr bwMode="auto">
          <a:xfrm>
            <a:off x="-396875" y="0"/>
            <a:ext cx="986472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2">
              <a:lumMod val="7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9144000" cy="5715000"/>
          </a:xfrm>
          <a:prstGeom prst="rect">
            <a:avLst/>
          </a:prstGeom>
          <a:solidFill>
            <a:srgbClr val="996600">
              <a:alpha val="8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683419" y="4657700"/>
            <a:ext cx="7777162"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Las calles conquenses son ahora testigos de una nueva alegría, a estas alturas el viajero se preguntará si ha despertado en </a:t>
            </a:r>
            <a:r>
              <a:rPr lang="es-ES" b="1" dirty="0" err="1">
                <a:effectLst>
                  <a:glow rad="101600">
                    <a:schemeClr val="accent2">
                      <a:satMod val="175000"/>
                      <a:alpha val="40000"/>
                    </a:schemeClr>
                  </a:glow>
                  <a:outerShdw blurRad="38100" dist="38100" dir="2700000" algn="tl">
                    <a:srgbClr val="000000">
                      <a:alpha val="43137"/>
                    </a:srgbClr>
                  </a:outerShdw>
                </a:effectLst>
              </a:rPr>
              <a:t>Emaús</a:t>
            </a:r>
            <a:r>
              <a:rPr lang="es-ES" b="1" dirty="0">
                <a:effectLst>
                  <a:glow rad="101600">
                    <a:schemeClr val="accent2">
                      <a:satMod val="175000"/>
                      <a:alpha val="40000"/>
                    </a:schemeClr>
                  </a:glow>
                  <a:outerShdw blurRad="38100" dist="38100" dir="2700000" algn="tl">
                    <a:srgbClr val="000000">
                      <a:alpha val="43137"/>
                    </a:srgbClr>
                  </a:outerShdw>
                </a:effectLst>
              </a:rPr>
              <a:t>, en Jerusalén, quizás en </a:t>
            </a:r>
            <a:r>
              <a:rPr lang="es-ES" b="1" dirty="0" err="1">
                <a:effectLst>
                  <a:glow rad="101600">
                    <a:schemeClr val="accent2">
                      <a:satMod val="175000"/>
                      <a:alpha val="40000"/>
                    </a:schemeClr>
                  </a:glow>
                  <a:outerShdw blurRad="38100" dist="38100" dir="2700000" algn="tl">
                    <a:srgbClr val="000000">
                      <a:alpha val="43137"/>
                    </a:srgbClr>
                  </a:outerShdw>
                </a:effectLst>
              </a:rPr>
              <a:t>Tabga</a:t>
            </a:r>
            <a:r>
              <a:rPr lang="es-ES" b="1" dirty="0">
                <a:effectLst>
                  <a:glow rad="101600">
                    <a:schemeClr val="accent2">
                      <a:satMod val="175000"/>
                      <a:alpha val="40000"/>
                    </a:schemeClr>
                  </a:glow>
                  <a:outerShdw blurRad="38100" dist="38100" dir="2700000" algn="tl">
                    <a:srgbClr val="000000">
                      <a:alpha val="43137"/>
                    </a:srgbClr>
                  </a:outerShdw>
                </a:effectLst>
              </a:rPr>
              <a:t>.</a:t>
            </a:r>
          </a:p>
        </p:txBody>
      </p:sp>
      <p:sp>
        <p:nvSpPr>
          <p:cNvPr id="10" name="9 CuadroTexto"/>
          <p:cNvSpPr txBox="1"/>
          <p:nvPr/>
        </p:nvSpPr>
        <p:spPr>
          <a:xfrm>
            <a:off x="827584" y="409228"/>
            <a:ext cx="4735512" cy="400050"/>
          </a:xfrm>
          <a:prstGeom prst="rect">
            <a:avLst/>
          </a:prstGeom>
          <a:noFill/>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Procesión del Encuentro en Cuenca</a:t>
            </a:r>
          </a:p>
        </p:txBody>
      </p:sp>
    </p:spTree>
  </p:cSld>
  <p:clrMapOvr>
    <a:masterClrMapping/>
  </p:clrMapOvr>
  <mc:AlternateContent xmlns:mc="http://schemas.openxmlformats.org/markup-compatibility/2006" xmlns:p14="http://schemas.microsoft.com/office/powerpoint/2010/main">
    <mc:Choice Requires="p14">
      <p:transition spd="slow" p14:dur="2500" advTm="25000">
        <p14:vortex/>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childTnLst>
                          </p:cTn>
                        </p:par>
                        <p:par>
                          <p:cTn id="18" fill="hold">
                            <p:stCondLst>
                              <p:cond delay="3000"/>
                            </p:stCondLst>
                            <p:childTnLst>
                              <p:par>
                                <p:cTn id="19" presetID="23" presetClass="entr" presetSubtype="16"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p:cTn id="21" dur="2000" fill="hold"/>
                                        <p:tgtEl>
                                          <p:spTgt spid="10"/>
                                        </p:tgtEl>
                                        <p:attrNameLst>
                                          <p:attrName>ppt_w</p:attrName>
                                        </p:attrNameLst>
                                      </p:cBhvr>
                                      <p:tavLst>
                                        <p:tav tm="0">
                                          <p:val>
                                            <p:fltVal val="0"/>
                                          </p:val>
                                        </p:tav>
                                        <p:tav tm="100000">
                                          <p:val>
                                            <p:strVal val="#ppt_w"/>
                                          </p:val>
                                        </p:tav>
                                      </p:tavLst>
                                    </p:anim>
                                    <p:anim calcmode="lin" valueType="num">
                                      <p:cBhvr>
                                        <p:cTn id="22" dur="2000" fill="hold"/>
                                        <p:tgtEl>
                                          <p:spTgt spid="10"/>
                                        </p:tgtEl>
                                        <p:attrNameLst>
                                          <p:attrName>ppt_h</p:attrName>
                                        </p:attrNameLst>
                                      </p:cBhvr>
                                      <p:tavLst>
                                        <p:tav tm="0">
                                          <p:val>
                                            <p:fltVal val="0"/>
                                          </p:val>
                                        </p:tav>
                                        <p:tav tm="100000">
                                          <p:val>
                                            <p:strVal val="#ppt_h"/>
                                          </p:val>
                                        </p:tav>
                                      </p:tavLst>
                                    </p:anim>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9"/>
                                        </p:tgtEl>
                                        <p:attrNameLst>
                                          <p:attrName>style.visibility</p:attrName>
                                        </p:attrNameLst>
                                      </p:cBhvr>
                                      <p:to>
                                        <p:strVal val="visible"/>
                                      </p:to>
                                    </p:set>
                                    <p:animEffect transition="in" filter="fade">
                                      <p:cBhvr>
                                        <p:cTn id="26" dur="1000"/>
                                        <p:tgtEl>
                                          <p:spTgt spid="9"/>
                                        </p:tgtEl>
                                      </p:cBhvr>
                                    </p:animEffect>
                                    <p:anim calcmode="lin" valueType="num">
                                      <p:cBhvr>
                                        <p:cTn id="27" dur="1000" fill="hold"/>
                                        <p:tgtEl>
                                          <p:spTgt spid="9"/>
                                        </p:tgtEl>
                                        <p:attrNameLst>
                                          <p:attrName>ppt_x</p:attrName>
                                        </p:attrNameLst>
                                      </p:cBhvr>
                                      <p:tavLst>
                                        <p:tav tm="0">
                                          <p:val>
                                            <p:strVal val="#ppt_x-.1"/>
                                          </p:val>
                                        </p:tav>
                                        <p:tav tm="100000">
                                          <p:val>
                                            <p:strVal val="#ppt_x"/>
                                          </p:val>
                                        </p:tav>
                                      </p:tavLst>
                                    </p:anim>
                                    <p:anim calcmode="lin" valueType="num">
                                      <p:cBhvr>
                                        <p:cTn id="28"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5787458138_072fcc8c0b_b.jpg"/>
          <p:cNvPicPr>
            <a:picLocks noGrp="1" noChangeAspect="1"/>
          </p:cNvPicPr>
          <p:nvPr>
            <p:ph idx="1"/>
          </p:nvPr>
        </p:nvPicPr>
        <p:blipFill>
          <a:blip r:embed="rId2"/>
          <a:srcRect/>
          <a:stretch>
            <a:fillRect/>
          </a:stretch>
        </p:blipFill>
        <p:spPr>
          <a:xfrm>
            <a:off x="11895138" y="476250"/>
            <a:ext cx="63500" cy="60325"/>
          </a:xfrm>
          <a:effectLst>
            <a:outerShdw algn="tl" rotWithShape="0">
              <a:srgbClr val="000000">
                <a:alpha val="70000"/>
              </a:srgbClr>
            </a:outerShdw>
          </a:effectLst>
        </p:spPr>
      </p:pic>
      <p:sp>
        <p:nvSpPr>
          <p:cNvPr id="4" name="3 Rectángulo"/>
          <p:cNvSpPr/>
          <p:nvPr/>
        </p:nvSpPr>
        <p:spPr>
          <a:xfrm flipV="1">
            <a:off x="-642974" y="5715000"/>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flipH="1">
            <a:off x="10501322" y="6131742"/>
            <a:ext cx="428660" cy="119023"/>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redondeado"/>
          <p:cNvSpPr/>
          <p:nvPr/>
        </p:nvSpPr>
        <p:spPr>
          <a:xfrm flipH="1">
            <a:off x="-428660" y="0"/>
            <a:ext cx="71439" cy="5715000"/>
          </a:xfrm>
          <a:prstGeom prst="round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flipH="1" flipV="1">
            <a:off x="11312923" y="6072170"/>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redondeado"/>
          <p:cNvSpPr/>
          <p:nvPr/>
        </p:nvSpPr>
        <p:spPr>
          <a:xfrm flipH="1" flipV="1">
            <a:off x="10644230" y="357170"/>
            <a:ext cx="71439" cy="119063"/>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redondeado"/>
          <p:cNvSpPr/>
          <p:nvPr/>
        </p:nvSpPr>
        <p:spPr>
          <a:xfrm flipH="1">
            <a:off x="-214346" y="-416742"/>
            <a:ext cx="9144000" cy="178575"/>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redondeado"/>
          <p:cNvSpPr/>
          <p:nvPr/>
        </p:nvSpPr>
        <p:spPr>
          <a:xfrm>
            <a:off x="928662" y="11191933"/>
            <a:ext cx="71438" cy="59492"/>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redondeado"/>
          <p:cNvSpPr/>
          <p:nvPr/>
        </p:nvSpPr>
        <p:spPr>
          <a:xfrm>
            <a:off x="-1143040" y="4941108"/>
            <a:ext cx="142876" cy="238087"/>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redondeado"/>
          <p:cNvSpPr/>
          <p:nvPr/>
        </p:nvSpPr>
        <p:spPr>
          <a:xfrm flipV="1">
            <a:off x="2428860" y="6786550"/>
            <a:ext cx="142876" cy="119103"/>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redondeado"/>
          <p:cNvSpPr/>
          <p:nvPr/>
        </p:nvSpPr>
        <p:spPr>
          <a:xfrm flipV="1">
            <a:off x="6143636" y="10834703"/>
            <a:ext cx="214314" cy="38099"/>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20" name="19 Imagen" descr="Imagen37.jpg"/>
          <p:cNvPicPr>
            <a:picLocks noChangeAspect="1"/>
          </p:cNvPicPr>
          <p:nvPr/>
        </p:nvPicPr>
        <p:blipFill>
          <a:blip r:embed="rId3"/>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1" name="20 Elipse"/>
          <p:cNvSpPr/>
          <p:nvPr/>
        </p:nvSpPr>
        <p:spPr>
          <a:xfrm>
            <a:off x="0" y="0"/>
            <a:ext cx="9144000" cy="5715000"/>
          </a:xfrm>
          <a:prstGeom prst="ellipse">
            <a:avLst/>
          </a:prstGeom>
          <a:solidFill>
            <a:schemeClr val="tx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Elipse"/>
          <p:cNvSpPr/>
          <p:nvPr/>
        </p:nvSpPr>
        <p:spPr>
          <a:xfrm>
            <a:off x="0" y="0"/>
            <a:ext cx="9144000" cy="5715000"/>
          </a:xfrm>
          <a:prstGeom prst="ellipse">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CuadroTexto"/>
          <p:cNvSpPr txBox="1"/>
          <p:nvPr/>
        </p:nvSpPr>
        <p:spPr>
          <a:xfrm>
            <a:off x="575468" y="4598188"/>
            <a:ext cx="7993063"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No, la realidad le hará retornar a las callejas conquenses y a despertar de un sueño que durante una semana le transportó a sentir tangible lo sucedido hace más de dos mil años.</a:t>
            </a:r>
          </a:p>
        </p:txBody>
      </p:sp>
    </p:spTree>
  </p:cSld>
  <p:clrMapOvr>
    <a:masterClrMapping/>
  </p:clrMapOvr>
  <mc:AlternateContent xmlns:mc="http://schemas.openxmlformats.org/markup-compatibility/2006" xmlns:p14="http://schemas.microsoft.com/office/powerpoint/2010/main">
    <mc:Choice Requires="p14">
      <p:transition spd="slow" p14:dur="2500" advTm="22000">
        <p14:vortex/>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2000"/>
                                        <p:tgtEl>
                                          <p:spTgt spid="22"/>
                                        </p:tgtEl>
                                      </p:cBhvr>
                                    </p:animEffect>
                                    <p:set>
                                      <p:cBhvr>
                                        <p:cTn id="7" dur="1" fill="hold">
                                          <p:stCondLst>
                                            <p:cond delay="1999"/>
                                          </p:stCondLst>
                                        </p:cTn>
                                        <p:tgtEl>
                                          <p:spTgt spid="22"/>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3000"/>
                                        <p:tgtEl>
                                          <p:spTgt spid="21"/>
                                        </p:tgtEl>
                                      </p:cBhvr>
                                    </p:animEffect>
                                    <p:set>
                                      <p:cBhvr>
                                        <p:cTn id="10" dur="1" fill="hold">
                                          <p:stCondLst>
                                            <p:cond delay="2999"/>
                                          </p:stCondLst>
                                        </p:cTn>
                                        <p:tgtEl>
                                          <p:spTgt spid="21"/>
                                        </p:tgtEl>
                                        <p:attrNameLst>
                                          <p:attrName>style.visibility</p:attrName>
                                        </p:attrNameLst>
                                      </p:cBhvr>
                                      <p:to>
                                        <p:strVal val="hidden"/>
                                      </p:to>
                                    </p:set>
                                  </p:childTnLst>
                                </p:cTn>
                              </p:par>
                              <p:par>
                                <p:cTn id="11" presetID="21" presetClass="entr" presetSubtype="4" fill="hold"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wheel(4)">
                                      <p:cBhvr>
                                        <p:cTn id="13" dur="3000"/>
                                        <p:tgtEl>
                                          <p:spTgt spid="20"/>
                                        </p:tgtEl>
                                      </p:cBhvr>
                                    </p:animEffect>
                                  </p:childTnLst>
                                </p:cTn>
                              </p:par>
                              <p:par>
                                <p:cTn id="14" presetID="6" presetClass="entr" presetSubtype="32" fill="hold"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circle(out)">
                                      <p:cBhvr>
                                        <p:cTn id="16" dur="3000"/>
                                        <p:tgtEl>
                                          <p:spTgt spid="20"/>
                                        </p:tgtEl>
                                      </p:cBhvr>
                                    </p:animEffect>
                                  </p:childTnLst>
                                </p:cTn>
                              </p:par>
                              <p:par>
                                <p:cTn id="17" presetID="50" presetClass="entr" presetSubtype="0" decel="100000" fill="hold" nodeType="with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p:cTn id="19" dur="3000" fill="hold"/>
                                        <p:tgtEl>
                                          <p:spTgt spid="20"/>
                                        </p:tgtEl>
                                        <p:attrNameLst>
                                          <p:attrName>ppt_w</p:attrName>
                                        </p:attrNameLst>
                                      </p:cBhvr>
                                      <p:tavLst>
                                        <p:tav tm="0">
                                          <p:val>
                                            <p:strVal val="#ppt_w+.3"/>
                                          </p:val>
                                        </p:tav>
                                        <p:tav tm="100000">
                                          <p:val>
                                            <p:strVal val="#ppt_w"/>
                                          </p:val>
                                        </p:tav>
                                      </p:tavLst>
                                    </p:anim>
                                    <p:anim calcmode="lin" valueType="num">
                                      <p:cBhvr>
                                        <p:cTn id="20" dur="3000" fill="hold"/>
                                        <p:tgtEl>
                                          <p:spTgt spid="20"/>
                                        </p:tgtEl>
                                        <p:attrNameLst>
                                          <p:attrName>ppt_h</p:attrName>
                                        </p:attrNameLst>
                                      </p:cBhvr>
                                      <p:tavLst>
                                        <p:tav tm="0">
                                          <p:val>
                                            <p:strVal val="#ppt_h"/>
                                          </p:val>
                                        </p:tav>
                                        <p:tav tm="100000">
                                          <p:val>
                                            <p:strVal val="#ppt_h"/>
                                          </p:val>
                                        </p:tav>
                                      </p:tavLst>
                                    </p:anim>
                                    <p:animEffect transition="in" filter="fade">
                                      <p:cBhvr>
                                        <p:cTn id="21" dur="3000"/>
                                        <p:tgtEl>
                                          <p:spTgt spid="20"/>
                                        </p:tgtEl>
                                      </p:cBhvr>
                                    </p:animEffect>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18"/>
                                        </p:tgtEl>
                                        <p:attrNameLst>
                                          <p:attrName>style.visibility</p:attrName>
                                        </p:attrNameLst>
                                      </p:cBhvr>
                                      <p:to>
                                        <p:strVal val="visible"/>
                                      </p:to>
                                    </p:set>
                                    <p:animEffect transition="in" filter="fade">
                                      <p:cBhvr>
                                        <p:cTn id="25" dur="1000"/>
                                        <p:tgtEl>
                                          <p:spTgt spid="18"/>
                                        </p:tgtEl>
                                      </p:cBhvr>
                                    </p:animEffect>
                                    <p:anim calcmode="lin" valueType="num">
                                      <p:cBhvr>
                                        <p:cTn id="26" dur="1000" fill="hold"/>
                                        <p:tgtEl>
                                          <p:spTgt spid="18"/>
                                        </p:tgtEl>
                                        <p:attrNameLst>
                                          <p:attrName>ppt_x</p:attrName>
                                        </p:attrNameLst>
                                      </p:cBhvr>
                                      <p:tavLst>
                                        <p:tav tm="0">
                                          <p:val>
                                            <p:strVal val="#ppt_x-.1"/>
                                          </p:val>
                                        </p:tav>
                                        <p:tav tm="100000">
                                          <p:val>
                                            <p:strVal val="#ppt_x"/>
                                          </p:val>
                                        </p:tav>
                                      </p:tavLst>
                                    </p:anim>
                                    <p:anim calcmode="lin" valueType="num">
                                      <p:cBhvr>
                                        <p:cTn id="27"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4).jpg"/>
          <p:cNvPicPr>
            <a:picLocks noChangeAspect="1"/>
          </p:cNvPicPr>
          <p:nvPr/>
        </p:nvPicPr>
        <p:blipFill>
          <a:blip r:embed="rId2"/>
          <a:srcRect/>
          <a:stretch>
            <a:fillRect/>
          </a:stretch>
        </p:blipFill>
        <p:spPr bwMode="auto">
          <a:xfrm>
            <a:off x="0" y="0"/>
            <a:ext cx="9161463"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14).jpg"/>
          <p:cNvPicPr>
            <a:picLocks noChangeAspect="1"/>
          </p:cNvPicPr>
          <p:nvPr/>
        </p:nvPicPr>
        <p:blipFill>
          <a:blip r:embed="rId2"/>
          <a:srcRect/>
          <a:stretch>
            <a:fillRect/>
          </a:stretch>
        </p:blipFill>
        <p:spPr bwMode="auto">
          <a:xfrm>
            <a:off x="-17463" y="0"/>
            <a:ext cx="9161463"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04812" y="4945732"/>
            <a:ext cx="8351837" cy="64611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 la llegada de ambos pasos al cruce de la calle Jorge Juan con Reina Victoria se realiza el encuentro de la Resurrección entre ambas imágenes.</a:t>
            </a:r>
          </a:p>
        </p:txBody>
      </p:sp>
      <p:sp>
        <p:nvSpPr>
          <p:cNvPr id="7" name="6 CuadroTexto"/>
          <p:cNvSpPr txBox="1"/>
          <p:nvPr/>
        </p:nvSpPr>
        <p:spPr>
          <a:xfrm>
            <a:off x="2987824" y="553244"/>
            <a:ext cx="6042025" cy="400050"/>
          </a:xfrm>
          <a:prstGeom prst="rect">
            <a:avLst/>
          </a:prstGeom>
          <a:noFill/>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Domingo de Resurrección en Elche – Alicante</a:t>
            </a:r>
          </a:p>
        </p:txBody>
      </p:sp>
    </p:spTree>
  </p:cSld>
  <p:clrMapOvr>
    <a:masterClrMapping/>
  </p:clrMapOvr>
  <mc:AlternateContent xmlns:mc="http://schemas.openxmlformats.org/markup-compatibility/2006" xmlns:p14="http://schemas.microsoft.com/office/powerpoint/2010/main">
    <mc:Choice Requires="p14">
      <p:transition spd="slow" p14:dur="2500" advTm="23000">
        <p14:honeycomb/>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childTnLst>
                                </p:cTn>
                              </p:par>
                              <p:par>
                                <p:cTn id="9" presetID="6" presetClass="exit" presetSubtype="16" fill="hold" nodeType="withEffect">
                                  <p:stCondLst>
                                    <p:cond delay="0"/>
                                  </p:stCondLst>
                                  <p:childTnLst>
                                    <p:animEffect transition="out" filter="circle(in)">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3000"/>
                                        <p:tgtEl>
                                          <p:spTgt spid="4"/>
                                        </p:tgtEl>
                                      </p:cBhvr>
                                    </p:animEffect>
                                  </p:childTnLst>
                                </p:cTn>
                              </p:par>
                            </p:childTnLst>
                          </p:cTn>
                        </p:par>
                        <p:par>
                          <p:cTn id="19" fill="hold">
                            <p:stCondLst>
                              <p:cond delay="3000"/>
                            </p:stCondLst>
                            <p:childTnLst>
                              <p:par>
                                <p:cTn id="20" presetID="23" presetClass="entr" presetSubtype="16"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1"/>
                                          </p:val>
                                        </p:tav>
                                        <p:tav tm="100000">
                                          <p:val>
                                            <p:strVal val="#ppt_x"/>
                                          </p:val>
                                        </p:tav>
                                      </p:tavLst>
                                    </p:anim>
                                    <p:anim calcmode="lin" valueType="num">
                                      <p:cBhvr>
                                        <p:cTn id="2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4.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14.jpg"/>
          <p:cNvPicPr>
            <a:picLocks noChangeAspect="1"/>
          </p:cNvPicPr>
          <p:nvPr/>
        </p:nvPicPr>
        <p:blipFill>
          <a:blip r:embed="rId2"/>
          <a:srcRect/>
          <a:stretch>
            <a:fillRect/>
          </a:stretch>
        </p:blipFill>
        <p:spPr bwMode="auto">
          <a:xfrm>
            <a:off x="7938" y="0"/>
            <a:ext cx="9136062"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14.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1403648" y="5161756"/>
            <a:ext cx="5567362" cy="400050"/>
          </a:xfrm>
          <a:prstGeom prst="rect">
            <a:avLst/>
          </a:prstGeom>
          <a:noFill/>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1F497D"/>
                  </a:outerShdw>
                </a:effectLst>
                <a:latin typeface="Lucida Bright" pitchFamily="18" charset="0"/>
              </a:rPr>
              <a:t>Procesión del Cristo resucitado en Gijón.</a:t>
            </a:r>
          </a:p>
        </p:txBody>
      </p:sp>
    </p:spTree>
  </p:cSld>
  <p:clrMapOvr>
    <a:masterClrMapping/>
  </p:clrMapOvr>
  <mc:AlternateContent xmlns:mc="http://schemas.openxmlformats.org/markup-compatibility/2006" xmlns:p14="http://schemas.microsoft.com/office/powerpoint/2010/main">
    <mc:Choice Requires="p14">
      <p:transition spd="slow" p14:dur="2500" advTm="12000">
        <p14:honeycomb/>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4/3*ppt_w"/>
                                          </p:val>
                                        </p:tav>
                                      </p:tavLst>
                                    </p:anim>
                                    <p:anim calcmode="lin" valueType="num">
                                      <p:cBhvr>
                                        <p:cTn id="14" dur="3000"/>
                                        <p:tgtEl>
                                          <p:spTgt spid="5"/>
                                        </p:tgtEl>
                                        <p:attrNameLst>
                                          <p:attrName>ppt_h</p:attrName>
                                        </p:attrNameLst>
                                      </p:cBhvr>
                                      <p:tavLst>
                                        <p:tav tm="0">
                                          <p:val>
                                            <p:strVal val="ppt_h"/>
                                          </p:val>
                                        </p:tav>
                                        <p:tav tm="100000">
                                          <p:val>
                                            <p:strVal val="4/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4" presetClass="exit" presetSubtype="16" fill="hold" nodeType="withEffect">
                                  <p:stCondLst>
                                    <p:cond delay="0"/>
                                  </p:stCondLst>
                                  <p:childTnLst>
                                    <p:animEffect transition="out" filter="box(in)">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fltVal val="0"/>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3000"/>
                                        <p:tgtEl>
                                          <p:spTgt spid="4"/>
                                        </p:tgtEl>
                                      </p:cBhvr>
                                    </p:animEffect>
                                  </p:childTnLst>
                                </p:cTn>
                              </p:par>
                            </p:childTnLst>
                          </p:cTn>
                        </p:par>
                        <p:par>
                          <p:cTn id="26" fill="hold">
                            <p:stCondLst>
                              <p:cond delay="3000"/>
                            </p:stCondLst>
                            <p:childTnLst>
                              <p:par>
                                <p:cTn id="27" presetID="56"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 by="(-#ppt_w*2)" calcmode="lin" valueType="num">
                                      <p:cBhvr rctx="PPT">
                                        <p:cTn id="29" dur="500" autoRev="1" fill="hold">
                                          <p:stCondLst>
                                            <p:cond delay="0"/>
                                          </p:stCondLst>
                                        </p:cTn>
                                        <p:tgtEl>
                                          <p:spTgt spid="7"/>
                                        </p:tgtEl>
                                        <p:attrNameLst>
                                          <p:attrName>ppt_w</p:attrName>
                                        </p:attrNameLst>
                                      </p:cBhvr>
                                    </p:anim>
                                    <p:anim by="(#ppt_w*0.50)" calcmode="lin" valueType="num">
                                      <p:cBhvr>
                                        <p:cTn id="30" dur="500" decel="50000" autoRev="1" fill="hold">
                                          <p:stCondLst>
                                            <p:cond delay="0"/>
                                          </p:stCondLst>
                                        </p:cTn>
                                        <p:tgtEl>
                                          <p:spTgt spid="7"/>
                                        </p:tgtEl>
                                        <p:attrNameLst>
                                          <p:attrName>ppt_x</p:attrName>
                                        </p:attrNameLst>
                                      </p:cBhvr>
                                    </p:anim>
                                    <p:anim from="(-#ppt_h/2)" to="(#ppt_y)" calcmode="lin" valueType="num">
                                      <p:cBhvr>
                                        <p:cTn id="31" dur="1000" fill="hold">
                                          <p:stCondLst>
                                            <p:cond delay="0"/>
                                          </p:stCondLst>
                                        </p:cTn>
                                        <p:tgtEl>
                                          <p:spTgt spid="7"/>
                                        </p:tgtEl>
                                        <p:attrNameLst>
                                          <p:attrName>ppt_y</p:attrName>
                                        </p:attrNameLst>
                                      </p:cBhvr>
                                    </p:anim>
                                    <p:animRot by="21600000">
                                      <p:cBhvr>
                                        <p:cTn id="32" dur="1000" fill="hold">
                                          <p:stCondLst>
                                            <p:cond delay="0"/>
                                          </p:stCondLst>
                                        </p:cTn>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57150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3" name="2 Rectángulo"/>
          <p:cNvSpPr/>
          <p:nvPr/>
        </p:nvSpPr>
        <p:spPr>
          <a:xfrm>
            <a:off x="0" y="0"/>
            <a:ext cx="9144000" cy="57150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4" name="3 CuadroTexto"/>
          <p:cNvSpPr txBox="1"/>
          <p:nvPr/>
        </p:nvSpPr>
        <p:spPr>
          <a:xfrm>
            <a:off x="1475656" y="769268"/>
            <a:ext cx="2987675" cy="400050"/>
          </a:xfrm>
          <a:prstGeom prst="rect">
            <a:avLst/>
          </a:prstGeom>
          <a:noFill/>
        </p:spPr>
        <p:txBody>
          <a:bodyPr wrap="none">
            <a:spAutoFit/>
          </a:bodyPr>
          <a:lstStyle/>
          <a:p>
            <a:r>
              <a:rPr lang="es-ES" sz="2000" b="1" dirty="0">
                <a:effectLst>
                  <a:glow rad="101600">
                    <a:schemeClr val="accent2">
                      <a:satMod val="175000"/>
                      <a:alpha val="40000"/>
                    </a:schemeClr>
                  </a:glow>
                  <a:outerShdw blurRad="38100" dist="38100" dir="2700000" algn="tl">
                    <a:srgbClr val="1F497D"/>
                  </a:outerShdw>
                </a:effectLst>
                <a:latin typeface="Lucida Bright" pitchFamily="18" charset="0"/>
              </a:rPr>
              <a:t>El Encuentro en Gijón</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10000">
        <p15:prstTrans prst="origami"/>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grpId="0" nodeType="withEffect">
                                  <p:stCondLst>
                                    <p:cond delay="0"/>
                                  </p:stCondLst>
                                  <p:childTnLst>
                                    <p:anim calcmode="lin" valueType="num">
                                      <p:cBhvr additive="base">
                                        <p:cTn id="6" dur="3000"/>
                                        <p:tgtEl>
                                          <p:spTgt spid="3"/>
                                        </p:tgtEl>
                                        <p:attrNameLst>
                                          <p:attrName>ppt_x</p:attrName>
                                        </p:attrNameLst>
                                      </p:cBhvr>
                                      <p:tavLst>
                                        <p:tav tm="0">
                                          <p:val>
                                            <p:strVal val="ppt_x"/>
                                          </p:val>
                                        </p:tav>
                                        <p:tav tm="100000">
                                          <p:val>
                                            <p:strVal val="0-ppt_w/2"/>
                                          </p:val>
                                        </p:tav>
                                      </p:tavLst>
                                    </p:anim>
                                    <p:anim calcmode="lin" valueType="num">
                                      <p:cBhvr additive="base">
                                        <p:cTn id="7" dur="3000"/>
                                        <p:tgtEl>
                                          <p:spTgt spid="3"/>
                                        </p:tgtEl>
                                        <p:attrNameLst>
                                          <p:attrName>ppt_y</p:attrName>
                                        </p:attrNameLst>
                                      </p:cBhvr>
                                      <p:tavLst>
                                        <p:tav tm="0">
                                          <p:val>
                                            <p:strVal val="ppt_y"/>
                                          </p:val>
                                        </p:tav>
                                        <p:tav tm="100000">
                                          <p:val>
                                            <p:strVal val="ppt_y"/>
                                          </p:val>
                                        </p:tav>
                                      </p:tavLst>
                                    </p:anim>
                                    <p:set>
                                      <p:cBhvr>
                                        <p:cTn id="8" dur="1" fill="hold">
                                          <p:stCondLst>
                                            <p:cond delay="2999"/>
                                          </p:stCondLst>
                                        </p:cTn>
                                        <p:tgtEl>
                                          <p:spTgt spid="3"/>
                                        </p:tgtEl>
                                        <p:attrNameLst>
                                          <p:attrName>style.visibility</p:attrName>
                                        </p:attrNameLst>
                                      </p:cBhvr>
                                      <p:to>
                                        <p:strVal val="hidden"/>
                                      </p:to>
                                    </p:set>
                                  </p:childTnLst>
                                </p:cTn>
                              </p:par>
                              <p:par>
                                <p:cTn id="9" presetID="23" presetClass="exit" presetSubtype="272" fill="hold" grpId="1" nodeType="withEffect">
                                  <p:stCondLst>
                                    <p:cond delay="0"/>
                                  </p:stCondLst>
                                  <p:childTnLst>
                                    <p:anim calcmode="lin" valueType="num">
                                      <p:cBhvr>
                                        <p:cTn id="10" dur="3000"/>
                                        <p:tgtEl>
                                          <p:spTgt spid="3"/>
                                        </p:tgtEl>
                                        <p:attrNameLst>
                                          <p:attrName>ppt_w</p:attrName>
                                        </p:attrNameLst>
                                      </p:cBhvr>
                                      <p:tavLst>
                                        <p:tav tm="0">
                                          <p:val>
                                            <p:strVal val="ppt_w"/>
                                          </p:val>
                                        </p:tav>
                                        <p:tav tm="100000">
                                          <p:val>
                                            <p:strVal val="4/3*ppt_w"/>
                                          </p:val>
                                        </p:tav>
                                      </p:tavLst>
                                    </p:anim>
                                    <p:anim calcmode="lin" valueType="num">
                                      <p:cBhvr>
                                        <p:cTn id="11" dur="3000"/>
                                        <p:tgtEl>
                                          <p:spTgt spid="3"/>
                                        </p:tgtEl>
                                        <p:attrNameLst>
                                          <p:attrName>ppt_h</p:attrName>
                                        </p:attrNameLst>
                                      </p:cBhvr>
                                      <p:tavLst>
                                        <p:tav tm="0">
                                          <p:val>
                                            <p:strVal val="ppt_h"/>
                                          </p:val>
                                        </p:tav>
                                        <p:tav tm="100000">
                                          <p:val>
                                            <p:strVal val="4/3*ppt_h"/>
                                          </p:val>
                                        </p:tav>
                                      </p:tavLst>
                                    </p:anim>
                                    <p:set>
                                      <p:cBhvr>
                                        <p:cTn id="12" dur="1" fill="hold">
                                          <p:stCondLst>
                                            <p:cond delay="2999"/>
                                          </p:stCondLst>
                                        </p:cTn>
                                        <p:tgtEl>
                                          <p:spTgt spid="3"/>
                                        </p:tgtEl>
                                        <p:attrNameLst>
                                          <p:attrName>style.visibility</p:attrName>
                                        </p:attrNameLst>
                                      </p:cBhvr>
                                      <p:to>
                                        <p:strVal val="hidden"/>
                                      </p:to>
                                    </p:set>
                                  </p:childTnLst>
                                </p:cTn>
                              </p:par>
                              <p:par>
                                <p:cTn id="13" presetID="29" presetClass="exit" presetSubtype="0" fill="hold" grpId="2" nodeType="withEffect">
                                  <p:stCondLst>
                                    <p:cond delay="0"/>
                                  </p:stCondLst>
                                  <p:childTnLst>
                                    <p:anim calcmode="lin" valueType="num">
                                      <p:cBhvr>
                                        <p:cTn id="14" dur="3000"/>
                                        <p:tgtEl>
                                          <p:spTgt spid="3"/>
                                        </p:tgtEl>
                                        <p:attrNameLst>
                                          <p:attrName>ppt_x</p:attrName>
                                        </p:attrNameLst>
                                      </p:cBhvr>
                                      <p:tavLst>
                                        <p:tav tm="0">
                                          <p:val>
                                            <p:strVal val="ppt_x"/>
                                          </p:val>
                                        </p:tav>
                                        <p:tav tm="100000">
                                          <p:val>
                                            <p:strVal val="ppt_x-.2"/>
                                          </p:val>
                                        </p:tav>
                                      </p:tavLst>
                                    </p:anim>
                                    <p:anim calcmode="lin" valueType="num">
                                      <p:cBhvr>
                                        <p:cTn id="15" dur="3000"/>
                                        <p:tgtEl>
                                          <p:spTgt spid="3"/>
                                        </p:tgtEl>
                                        <p:attrNameLst>
                                          <p:attrName>ppt_y</p:attrName>
                                        </p:attrNameLst>
                                      </p:cBhvr>
                                      <p:tavLst>
                                        <p:tav tm="0">
                                          <p:val>
                                            <p:strVal val="ppt_y"/>
                                          </p:val>
                                        </p:tav>
                                        <p:tav tm="100000">
                                          <p:val>
                                            <p:strVal val="ppt_y"/>
                                          </p:val>
                                        </p:tav>
                                      </p:tavLst>
                                    </p:anim>
                                    <p:animEffect transition="out" filter="fade">
                                      <p:cBhvr>
                                        <p:cTn id="16" dur="3000"/>
                                        <p:tgtEl>
                                          <p:spTgt spid="3"/>
                                        </p:tgtEl>
                                      </p:cBhvr>
                                    </p:animEffect>
                                    <p:set>
                                      <p:cBhvr>
                                        <p:cTn id="17" dur="1" fill="hold">
                                          <p:stCondLst>
                                            <p:cond delay="2999"/>
                                          </p:stCondLst>
                                        </p:cTn>
                                        <p:tgtEl>
                                          <p:spTgt spid="3"/>
                                        </p:tgtEl>
                                        <p:attrNameLst>
                                          <p:attrName>style.visibility</p:attrName>
                                        </p:attrNameLst>
                                      </p:cBhvr>
                                      <p:to>
                                        <p:strVal val="hidden"/>
                                      </p:to>
                                    </p:set>
                                  </p:childTnLst>
                                </p:cTn>
                              </p:par>
                              <p:par>
                                <p:cTn id="18" presetID="23" presetClass="entr" presetSubtype="288" fill="hold" grpId="0" nodeType="with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3000" fill="hold"/>
                                        <p:tgtEl>
                                          <p:spTgt spid="2"/>
                                        </p:tgtEl>
                                        <p:attrNameLst>
                                          <p:attrName>ppt_w</p:attrName>
                                        </p:attrNameLst>
                                      </p:cBhvr>
                                      <p:tavLst>
                                        <p:tav tm="0">
                                          <p:val>
                                            <p:strVal val="4/3*#ppt_w"/>
                                          </p:val>
                                        </p:tav>
                                        <p:tav tm="100000">
                                          <p:val>
                                            <p:strVal val="#ppt_w"/>
                                          </p:val>
                                        </p:tav>
                                      </p:tavLst>
                                    </p:anim>
                                    <p:anim calcmode="lin" valueType="num">
                                      <p:cBhvr>
                                        <p:cTn id="21" dur="3000" fill="hold"/>
                                        <p:tgtEl>
                                          <p:spTgt spid="2"/>
                                        </p:tgtEl>
                                        <p:attrNameLst>
                                          <p:attrName>ppt_h</p:attrName>
                                        </p:attrNameLst>
                                      </p:cBhvr>
                                      <p:tavLst>
                                        <p:tav tm="0">
                                          <p:val>
                                            <p:strVal val="4/3*#ppt_h"/>
                                          </p:val>
                                        </p:tav>
                                        <p:tav tm="100000">
                                          <p:val>
                                            <p:strVal val="#ppt_h"/>
                                          </p:val>
                                        </p:tav>
                                      </p:tavLst>
                                    </p:anim>
                                  </p:childTnLst>
                                </p:cTn>
                              </p:par>
                            </p:childTnLst>
                          </p:cTn>
                        </p:par>
                        <p:par>
                          <p:cTn id="22" fill="hold">
                            <p:stCondLst>
                              <p:cond delay="3000"/>
                            </p:stCondLst>
                            <p:childTnLst>
                              <p:par>
                                <p:cTn id="23" presetID="23" presetClass="entr" presetSubtype="16" fill="hold" grpId="0" nodeType="after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2000" fill="hold"/>
                                        <p:tgtEl>
                                          <p:spTgt spid="4"/>
                                        </p:tgtEl>
                                        <p:attrNameLst>
                                          <p:attrName>ppt_w</p:attrName>
                                        </p:attrNameLst>
                                      </p:cBhvr>
                                      <p:tavLst>
                                        <p:tav tm="0">
                                          <p:val>
                                            <p:fltVal val="0"/>
                                          </p:val>
                                        </p:tav>
                                        <p:tav tm="100000">
                                          <p:val>
                                            <p:strVal val="#ppt_w"/>
                                          </p:val>
                                        </p:tav>
                                      </p:tavLst>
                                    </p:anim>
                                    <p:anim calcmode="lin" valueType="num">
                                      <p:cBhvr>
                                        <p:cTn id="26" dur="2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3" grpId="1" animBg="1"/>
      <p:bldP spid="3" grpId="2" animBg="1"/>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5).jpg"/>
          <p:cNvPicPr>
            <a:picLocks noChangeAspect="1"/>
          </p:cNvPicPr>
          <p:nvPr/>
        </p:nvPicPr>
        <p:blipFill>
          <a:blip r:embed="rId2"/>
          <a:srcRect/>
          <a:stretch>
            <a:fillRect/>
          </a:stretch>
        </p:blipFill>
        <p:spPr bwMode="auto">
          <a:xfrm>
            <a:off x="-17463" y="0"/>
            <a:ext cx="9161463"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15).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576262" y="4585692"/>
            <a:ext cx="799147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Una Cofradía muy peculiar sale por la mañana, a las 11:30 de la Iglesia de Santo Domingo, para anunciar con campanillas el paso del Dulce Nombre de Jesús. Son los Facundillos.</a:t>
            </a:r>
          </a:p>
        </p:txBody>
      </p:sp>
      <p:sp>
        <p:nvSpPr>
          <p:cNvPr id="7" name="6 CuadroTexto"/>
          <p:cNvSpPr txBox="1"/>
          <p:nvPr/>
        </p:nvSpPr>
        <p:spPr>
          <a:xfrm>
            <a:off x="1259632" y="265212"/>
            <a:ext cx="6337300" cy="708025"/>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Soledad de Ntra. Sra. Y Dulce nombre de Jesús – El Encuentro en Granada.</a:t>
            </a:r>
          </a:p>
        </p:txBody>
      </p:sp>
    </p:spTree>
  </p:cSld>
  <p:clrMapOvr>
    <a:masterClrMapping/>
  </p:clrMapOvr>
  <mc:AlternateContent xmlns:mc="http://schemas.openxmlformats.org/markup-compatibility/2006" xmlns:p14="http://schemas.microsoft.com/office/powerpoint/2010/main">
    <mc:Choice Requires="p14">
      <p:transition spd="slow" p14:dur="2500" advTm="31000">
        <p14:honeycomb/>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16" presetClass="entr" presetSubtype="21"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inVertical)">
                                      <p:cBhvr>
                                        <p:cTn id="18" dur="3000"/>
                                        <p:tgtEl>
                                          <p:spTgt spid="4"/>
                                        </p:tgtEl>
                                      </p:cBhvr>
                                    </p:animEffect>
                                  </p:childTnLst>
                                </p:cTn>
                              </p:par>
                            </p:childTnLst>
                          </p:cTn>
                        </p:par>
                        <p:par>
                          <p:cTn id="19" fill="hold">
                            <p:stCondLst>
                              <p:cond delay="300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 by="(-#ppt_w*2)" calcmode="lin" valueType="num">
                                      <p:cBhvr rctx="PPT">
                                        <p:cTn id="22" dur="500" autoRev="1" fill="hold">
                                          <p:stCondLst>
                                            <p:cond delay="0"/>
                                          </p:stCondLst>
                                        </p:cTn>
                                        <p:tgtEl>
                                          <p:spTgt spid="7"/>
                                        </p:tgtEl>
                                        <p:attrNameLst>
                                          <p:attrName>ppt_w</p:attrName>
                                        </p:attrNameLst>
                                      </p:cBhvr>
                                    </p:anim>
                                    <p:anim by="(#ppt_w*0.50)" calcmode="lin" valueType="num">
                                      <p:cBhvr>
                                        <p:cTn id="23" dur="500" decel="50000" autoRev="1" fill="hold">
                                          <p:stCondLst>
                                            <p:cond delay="0"/>
                                          </p:stCondLst>
                                        </p:cTn>
                                        <p:tgtEl>
                                          <p:spTgt spid="7"/>
                                        </p:tgtEl>
                                        <p:attrNameLst>
                                          <p:attrName>ppt_x</p:attrName>
                                        </p:attrNameLst>
                                      </p:cBhvr>
                                    </p:anim>
                                    <p:anim from="(-#ppt_h/2)" to="(#ppt_y)" calcmode="lin" valueType="num">
                                      <p:cBhvr>
                                        <p:cTn id="24" dur="1000" fill="hold">
                                          <p:stCondLst>
                                            <p:cond delay="0"/>
                                          </p:stCondLst>
                                        </p:cTn>
                                        <p:tgtEl>
                                          <p:spTgt spid="7"/>
                                        </p:tgtEl>
                                        <p:attrNameLst>
                                          <p:attrName>ppt_y</p:attrName>
                                        </p:attrNameLst>
                                      </p:cBhvr>
                                    </p:anim>
                                    <p:animRot by="21600000">
                                      <p:cBhvr>
                                        <p:cTn id="25" dur="1000" fill="hold">
                                          <p:stCondLst>
                                            <p:cond delay="0"/>
                                          </p:stCondLst>
                                        </p:cTn>
                                        <p:tgtEl>
                                          <p:spTgt spid="7"/>
                                        </p:tgtEl>
                                        <p:attrNameLst>
                                          <p:attrName>r</p:attrName>
                                        </p:attrNameLst>
                                      </p:cBhvr>
                                    </p:animRot>
                                  </p:childTnLst>
                                </p:cTn>
                              </p:par>
                            </p:childTnLst>
                          </p:cTn>
                        </p:par>
                        <p:par>
                          <p:cTn id="26" fill="hold">
                            <p:stCondLst>
                              <p:cond delay="98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PR4T.JPG"/>
          <p:cNvPicPr>
            <a:picLocks noChangeAspect="1"/>
          </p:cNvPicPr>
          <p:nvPr/>
        </p:nvPicPr>
        <p:blipFill>
          <a:blip r:embed="rId2"/>
          <a:srcRect/>
          <a:stretch>
            <a:fillRect/>
          </a:stretch>
        </p:blipFill>
        <p:spPr bwMode="auto">
          <a:xfrm>
            <a:off x="-252413" y="0"/>
            <a:ext cx="9396413" cy="5715000"/>
          </a:xfrm>
          <a:prstGeom prst="rect">
            <a:avLst/>
          </a:prstGeom>
          <a:noFill/>
          <a:ln w="228600" cap="sq" cmpd="thickThin">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PR4T.JPG"/>
          <p:cNvPicPr>
            <a:picLocks noChangeAspect="1"/>
          </p:cNvPicPr>
          <p:nvPr/>
        </p:nvPicPr>
        <p:blipFill>
          <a:blip r:embed="rId2"/>
          <a:srcRect/>
          <a:stretch>
            <a:fillRect/>
          </a:stretch>
        </p:blipFill>
        <p:spPr bwMode="auto">
          <a:xfrm>
            <a:off x="-252413" y="0"/>
            <a:ext cx="9396413" cy="5715000"/>
          </a:xfrm>
          <a:prstGeom prst="rect">
            <a:avLst/>
          </a:prstGeom>
          <a:noFill/>
          <a:ln w="228600" cap="sq" cmpd="thickThin">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PR4T.JPG"/>
          <p:cNvPicPr>
            <a:picLocks noChangeAspect="1"/>
          </p:cNvPicPr>
          <p:nvPr/>
        </p:nvPicPr>
        <p:blipFill>
          <a:blip r:embed="rId2"/>
          <a:srcRect/>
          <a:stretch>
            <a:fillRect/>
          </a:stretch>
        </p:blipFill>
        <p:spPr bwMode="auto">
          <a:xfrm>
            <a:off x="-252413" y="0"/>
            <a:ext cx="9396413" cy="5715000"/>
          </a:xfrm>
          <a:prstGeom prst="rect">
            <a:avLst/>
          </a:prstGeom>
          <a:noFill/>
          <a:ln w="228600" cap="sq" cmpd="thickThin">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676994" y="4657700"/>
            <a:ext cx="7561262"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Los Evangelios cuentan modestamente la mañana de ese domingo, cuando las mujeres que visitan el sepulcro se dan cuenta de que Jesús ha resucitado.</a:t>
            </a:r>
          </a:p>
        </p:txBody>
      </p:sp>
      <p:sp>
        <p:nvSpPr>
          <p:cNvPr id="8" name="7 CuadroTexto"/>
          <p:cNvSpPr txBox="1"/>
          <p:nvPr/>
        </p:nvSpPr>
        <p:spPr>
          <a:xfrm>
            <a:off x="1187624" y="553244"/>
            <a:ext cx="4765675" cy="400050"/>
          </a:xfrm>
          <a:prstGeom prst="rect">
            <a:avLst/>
          </a:prstGeom>
          <a:noFill/>
        </p:spPr>
        <p:txBody>
          <a:bodyPr wrap="none">
            <a:spAutoFit/>
          </a:bodyPr>
          <a:lstStyle/>
          <a:p>
            <a:r>
              <a:rPr lang="es-ES" sz="2000" b="1" dirty="0">
                <a:effectLst>
                  <a:glow rad="101600">
                    <a:schemeClr val="accent2">
                      <a:satMod val="175000"/>
                      <a:alpha val="40000"/>
                    </a:schemeClr>
                  </a:glow>
                  <a:outerShdw blurRad="38100" dist="38100" dir="2700000" algn="tl">
                    <a:srgbClr val="1F497D"/>
                  </a:outerShdw>
                </a:effectLst>
                <a:latin typeface="Lucida Bright" pitchFamily="18" charset="0"/>
              </a:rPr>
              <a:t>Procesión de El Resucitado, en Jaén</a:t>
            </a:r>
          </a:p>
        </p:txBody>
      </p:sp>
    </p:spTree>
  </p:cSld>
  <p:clrMapOvr>
    <a:masterClrMapping/>
  </p:clrMapOvr>
  <mc:AlternateContent xmlns:mc="http://schemas.openxmlformats.org/markup-compatibility/2006" xmlns:p14="http://schemas.microsoft.com/office/powerpoint/2010/main">
    <mc:Choice Requires="p14">
      <p:transition spd="slow" p14:dur="2500" advTm="24000">
        <p14:honeycomb/>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out)">
                                      <p:cBhvr>
                                        <p:cTn id="7" dur="3000"/>
                                        <p:tgtEl>
                                          <p:spTgt spid="5"/>
                                        </p:tgtEl>
                                      </p:cBhvr>
                                    </p:animEffect>
                                  </p:childTnLst>
                                </p:cTn>
                              </p:par>
                              <p:par>
                                <p:cTn id="8" presetID="6" presetClass="exit" presetSubtype="32" fill="hold" nodeType="withEffect">
                                  <p:stCondLst>
                                    <p:cond delay="0"/>
                                  </p:stCondLst>
                                  <p:childTnLst>
                                    <p:animEffect transition="out" filter="circle(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6" presetClass="entr" presetSubtype="37"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outVertical)">
                                      <p:cBhvr>
                                        <p:cTn id="13" dur="3000"/>
                                        <p:tgtEl>
                                          <p:spTgt spid="6"/>
                                        </p:tgtEl>
                                      </p:cBhvr>
                                    </p:animEffect>
                                  </p:childTnLst>
                                </p:cTn>
                              </p:par>
                              <p:par>
                                <p:cTn id="14" presetID="16" presetClass="exit" presetSubtype="26" fill="hold" nodeType="withEffect">
                                  <p:stCondLst>
                                    <p:cond delay="0"/>
                                  </p:stCondLst>
                                  <p:childTnLst>
                                    <p:animEffect transition="out" filter="barn(inHorizontal)">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8"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in)">
                                      <p:cBhvr>
                                        <p:cTn id="19" dur="3000"/>
                                        <p:tgtEl>
                                          <p:spTgt spid="4"/>
                                        </p:tgtEl>
                                      </p:cBhvr>
                                    </p:animEffect>
                                  </p:childTnLst>
                                </p:cTn>
                              </p:par>
                              <p:par>
                                <p:cTn id="20" presetID="50" presetClass="entr" presetSubtype="0" decel="10000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strVal val="#ppt_w+.3"/>
                                          </p:val>
                                        </p:tav>
                                        <p:tav tm="100000">
                                          <p:val>
                                            <p:strVal val="#ppt_w"/>
                                          </p:val>
                                        </p:tav>
                                      </p:tavLst>
                                    </p:anim>
                                    <p:anim calcmode="lin" valueType="num">
                                      <p:cBhvr>
                                        <p:cTn id="23" dur="3000" fill="hold"/>
                                        <p:tgtEl>
                                          <p:spTgt spid="4"/>
                                        </p:tgtEl>
                                        <p:attrNameLst>
                                          <p:attrName>ppt_h</p:attrName>
                                        </p:attrNameLst>
                                      </p:cBhvr>
                                      <p:tavLst>
                                        <p:tav tm="0">
                                          <p:val>
                                            <p:strVal val="#ppt_h"/>
                                          </p:val>
                                        </p:tav>
                                        <p:tav tm="100000">
                                          <p:val>
                                            <p:strVal val="#ppt_h"/>
                                          </p:val>
                                        </p:tav>
                                      </p:tavLst>
                                    </p:anim>
                                    <p:animEffect transition="in" filter="fade">
                                      <p:cBhvr>
                                        <p:cTn id="24" dur="3000"/>
                                        <p:tgtEl>
                                          <p:spTgt spid="4"/>
                                        </p:tgtEl>
                                      </p:cBhvr>
                                    </p:animEffect>
                                  </p:childTnLst>
                                </p:cTn>
                              </p:par>
                            </p:childTnLst>
                          </p:cTn>
                        </p:par>
                        <p:par>
                          <p:cTn id="25" fill="hold">
                            <p:stCondLst>
                              <p:cond delay="3000"/>
                            </p:stCondLst>
                            <p:childTnLst>
                              <p:par>
                                <p:cTn id="26" presetID="56" presetClass="entr" presetSubtype="0" fill="hold" grpId="0" nodeType="afterEffect">
                                  <p:stCondLst>
                                    <p:cond delay="0"/>
                                  </p:stCondLst>
                                  <p:iterate type="lt">
                                    <p:tmPct val="10000"/>
                                  </p:iterate>
                                  <p:childTnLst>
                                    <p:set>
                                      <p:cBhvr>
                                        <p:cTn id="27" dur="1" fill="hold">
                                          <p:stCondLst>
                                            <p:cond delay="0"/>
                                          </p:stCondLst>
                                        </p:cTn>
                                        <p:tgtEl>
                                          <p:spTgt spid="8"/>
                                        </p:tgtEl>
                                        <p:attrNameLst>
                                          <p:attrName>style.visibility</p:attrName>
                                        </p:attrNameLst>
                                      </p:cBhvr>
                                      <p:to>
                                        <p:strVal val="visible"/>
                                      </p:to>
                                    </p:set>
                                    <p:anim by="(-#ppt_w*2)" calcmode="lin" valueType="num">
                                      <p:cBhvr rctx="PPT">
                                        <p:cTn id="28" dur="500" autoRev="1" fill="hold">
                                          <p:stCondLst>
                                            <p:cond delay="0"/>
                                          </p:stCondLst>
                                        </p:cTn>
                                        <p:tgtEl>
                                          <p:spTgt spid="8"/>
                                        </p:tgtEl>
                                        <p:attrNameLst>
                                          <p:attrName>ppt_w</p:attrName>
                                        </p:attrNameLst>
                                      </p:cBhvr>
                                    </p:anim>
                                    <p:anim by="(#ppt_w*0.50)" calcmode="lin" valueType="num">
                                      <p:cBhvr>
                                        <p:cTn id="29" dur="500" decel="50000" autoRev="1" fill="hold">
                                          <p:stCondLst>
                                            <p:cond delay="0"/>
                                          </p:stCondLst>
                                        </p:cTn>
                                        <p:tgtEl>
                                          <p:spTgt spid="8"/>
                                        </p:tgtEl>
                                        <p:attrNameLst>
                                          <p:attrName>ppt_x</p:attrName>
                                        </p:attrNameLst>
                                      </p:cBhvr>
                                    </p:anim>
                                    <p:anim from="(-#ppt_h/2)" to="(#ppt_y)" calcmode="lin" valueType="num">
                                      <p:cBhvr>
                                        <p:cTn id="30" dur="1000" fill="hold">
                                          <p:stCondLst>
                                            <p:cond delay="0"/>
                                          </p:stCondLst>
                                        </p:cTn>
                                        <p:tgtEl>
                                          <p:spTgt spid="8"/>
                                        </p:tgtEl>
                                        <p:attrNameLst>
                                          <p:attrName>ppt_y</p:attrName>
                                        </p:attrNameLst>
                                      </p:cBhvr>
                                    </p:anim>
                                    <p:animRot by="21600000">
                                      <p:cBhvr>
                                        <p:cTn id="31" dur="1000" fill="hold">
                                          <p:stCondLst>
                                            <p:cond delay="0"/>
                                          </p:stCondLst>
                                        </p:cTn>
                                        <p:tgtEl>
                                          <p:spTgt spid="8"/>
                                        </p:tgtEl>
                                        <p:attrNameLst>
                                          <p:attrName>r</p:attrName>
                                        </p:attrNameLst>
                                      </p:cBhvr>
                                    </p:animRot>
                                  </p:childTnLst>
                                </p:cTn>
                              </p:par>
                            </p:childTnLst>
                          </p:cTn>
                        </p:par>
                        <p:par>
                          <p:cTn id="32" fill="hold">
                            <p:stCondLst>
                              <p:cond delay="69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7"/>
                                        </p:tgtEl>
                                        <p:attrNameLst>
                                          <p:attrName>style.visibility</p:attrName>
                                        </p:attrNameLst>
                                      </p:cBhvr>
                                      <p:to>
                                        <p:strVal val="visible"/>
                                      </p:to>
                                    </p:set>
                                    <p:animEffect transition="in" filter="fade">
                                      <p:cBhvr>
                                        <p:cTn id="35" dur="1000"/>
                                        <p:tgtEl>
                                          <p:spTgt spid="7"/>
                                        </p:tgtEl>
                                      </p:cBhvr>
                                    </p:animEffect>
                                    <p:anim calcmode="lin" valueType="num">
                                      <p:cBhvr>
                                        <p:cTn id="36" dur="1000" fill="hold"/>
                                        <p:tgtEl>
                                          <p:spTgt spid="7"/>
                                        </p:tgtEl>
                                        <p:attrNameLst>
                                          <p:attrName>ppt_x</p:attrName>
                                        </p:attrNameLst>
                                      </p:cBhvr>
                                      <p:tavLst>
                                        <p:tav tm="0">
                                          <p:val>
                                            <p:strVal val="#ppt_x-.1"/>
                                          </p:val>
                                        </p:tav>
                                        <p:tav tm="100000">
                                          <p:val>
                                            <p:strVal val="#ppt_x"/>
                                          </p:val>
                                        </p:tav>
                                      </p:tavLst>
                                    </p:anim>
                                    <p:anim calcmode="lin" valueType="num">
                                      <p:cBhvr>
                                        <p:cTn id="3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0(85).jpg"/>
          <p:cNvPicPr>
            <a:picLocks noGrp="1" noChangeAspect="1"/>
          </p:cNvPicPr>
          <p:nvPr>
            <p:ph idx="4294967295"/>
          </p:nvPr>
        </p:nvPicPr>
        <p:blipFill>
          <a:blip r:embed="rId2"/>
          <a:srcRec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3 Marcador de contenido" descr="0(85).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3 Marcador de contenido" descr="0(85).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611560" y="4657700"/>
            <a:ext cx="820737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Hermandad de la Sagrada Resurrección y Nuestra Señora de la Luz (Resucitado). Cuya sede canónica se encuentra localizada en la catedral de esta diócesis. Representa a Cristo resucitado.</a:t>
            </a:r>
          </a:p>
        </p:txBody>
      </p:sp>
      <p:sp>
        <p:nvSpPr>
          <p:cNvPr id="8" name="7 CuadroTexto"/>
          <p:cNvSpPr txBox="1"/>
          <p:nvPr/>
        </p:nvSpPr>
        <p:spPr>
          <a:xfrm>
            <a:off x="3275856" y="769268"/>
            <a:ext cx="857250" cy="400050"/>
          </a:xfrm>
          <a:prstGeom prst="rect">
            <a:avLst/>
          </a:prstGeom>
          <a:noFill/>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Jerez</a:t>
            </a:r>
          </a:p>
        </p:txBody>
      </p:sp>
    </p:spTree>
  </p:cSld>
  <p:clrMapOvr>
    <a:masterClrMapping/>
  </p:clrMapOvr>
  <mc:AlternateContent xmlns:mc="http://schemas.openxmlformats.org/markup-compatibility/2006" xmlns:p14="http://schemas.microsoft.com/office/powerpoint/2010/main">
    <mc:Choice Requires="p14">
      <p:transition spd="slow" p14:dur="2500" advTm="26000">
        <p14:reveal/>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4/3*ppt_w"/>
                                          </p:val>
                                        </p:tav>
                                      </p:tavLst>
                                    </p:anim>
                                    <p:anim calcmode="lin" valueType="num">
                                      <p:cBhvr>
                                        <p:cTn id="14" dur="3000"/>
                                        <p:tgtEl>
                                          <p:spTgt spid="5"/>
                                        </p:tgtEl>
                                        <p:attrNameLst>
                                          <p:attrName>ppt_h</p:attrName>
                                        </p:attrNameLst>
                                      </p:cBhvr>
                                      <p:tavLst>
                                        <p:tav tm="0">
                                          <p:val>
                                            <p:strVal val="ppt_h"/>
                                          </p:val>
                                        </p:tav>
                                        <p:tav tm="100000">
                                          <p:val>
                                            <p:strVal val="4/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8" presetClass="exit" presetSubtype="32" fill="hold" nodeType="withEffect">
                                  <p:stCondLst>
                                    <p:cond delay="0"/>
                                  </p:stCondLst>
                                  <p:childTnLst>
                                    <p:animEffect transition="out" filter="diamond(out)">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in)">
                                      <p:cBhvr>
                                        <p:cTn id="25" dur="3000"/>
                                        <p:tgtEl>
                                          <p:spTgt spid="4"/>
                                        </p:tgtEl>
                                      </p:cBhvr>
                                    </p:animEffect>
                                  </p:childTnLst>
                                </p:cTn>
                              </p:par>
                            </p:childTnLst>
                          </p:cTn>
                        </p:par>
                        <p:par>
                          <p:cTn id="26" fill="hold">
                            <p:stCondLst>
                              <p:cond delay="3000"/>
                            </p:stCondLst>
                            <p:childTnLst>
                              <p:par>
                                <p:cTn id="27" presetID="23" presetClass="entr" presetSubtype="16" fill="hold" nodeType="afterEffect">
                                  <p:stCondLst>
                                    <p:cond delay="0"/>
                                  </p:stCondLst>
                                  <p:childTnLst>
                                    <p:set>
                                      <p:cBhvr>
                                        <p:cTn id="28" dur="1" fill="hold">
                                          <p:stCondLst>
                                            <p:cond delay="0"/>
                                          </p:stCondLst>
                                        </p:cTn>
                                        <p:tgtEl>
                                          <p:spTgt spid="8">
                                            <p:txEl>
                                              <p:pRg st="0" end="0"/>
                                            </p:txEl>
                                          </p:spTgt>
                                        </p:tgtEl>
                                        <p:attrNameLst>
                                          <p:attrName>style.visibility</p:attrName>
                                        </p:attrNameLst>
                                      </p:cBhvr>
                                      <p:to>
                                        <p:strVal val="visible"/>
                                      </p:to>
                                    </p:set>
                                    <p:anim calcmode="lin" valueType="num">
                                      <p:cBhvr>
                                        <p:cTn id="29" dur="2000" fill="hold"/>
                                        <p:tgtEl>
                                          <p:spTgt spid="8">
                                            <p:txEl>
                                              <p:pRg st="0" end="0"/>
                                            </p:txEl>
                                          </p:spTgt>
                                        </p:tgtEl>
                                        <p:attrNameLst>
                                          <p:attrName>ppt_w</p:attrName>
                                        </p:attrNameLst>
                                      </p:cBhvr>
                                      <p:tavLst>
                                        <p:tav tm="0">
                                          <p:val>
                                            <p:fltVal val="0"/>
                                          </p:val>
                                        </p:tav>
                                        <p:tav tm="100000">
                                          <p:val>
                                            <p:strVal val="#ppt_w"/>
                                          </p:val>
                                        </p:tav>
                                      </p:tavLst>
                                    </p:anim>
                                    <p:anim calcmode="lin" valueType="num">
                                      <p:cBhvr>
                                        <p:cTn id="30" dur="2000" fill="hold"/>
                                        <p:tgtEl>
                                          <p:spTgt spid="8">
                                            <p:txEl>
                                              <p:pRg st="0" end="0"/>
                                            </p:txEl>
                                          </p:spTgt>
                                        </p:tgtEl>
                                        <p:attrNameLst>
                                          <p:attrName>ppt_h</p:attrName>
                                        </p:attrNameLst>
                                      </p:cBhvr>
                                      <p:tavLst>
                                        <p:tav tm="0">
                                          <p:val>
                                            <p:fltVal val="0"/>
                                          </p:val>
                                        </p:tav>
                                        <p:tav tm="100000">
                                          <p:val>
                                            <p:strVal val="#ppt_h"/>
                                          </p:val>
                                        </p:tav>
                                      </p:tavLst>
                                    </p:anim>
                                  </p:childTnLst>
                                </p:cTn>
                              </p:par>
                            </p:childTnLst>
                          </p:cTn>
                        </p:par>
                        <p:par>
                          <p:cTn id="31" fill="hold">
                            <p:stCondLst>
                              <p:cond delay="5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7"/>
                                        </p:tgtEl>
                                        <p:attrNameLst>
                                          <p:attrName>style.visibility</p:attrName>
                                        </p:attrNameLst>
                                      </p:cBhvr>
                                      <p:to>
                                        <p:strVal val="visible"/>
                                      </p:to>
                                    </p:set>
                                    <p:animEffect transition="in" filter="fade">
                                      <p:cBhvr>
                                        <p:cTn id="34" dur="1000"/>
                                        <p:tgtEl>
                                          <p:spTgt spid="7"/>
                                        </p:tgtEl>
                                      </p:cBhvr>
                                    </p:animEffect>
                                    <p:anim calcmode="lin" valueType="num">
                                      <p:cBhvr>
                                        <p:cTn id="35" dur="1000" fill="hold"/>
                                        <p:tgtEl>
                                          <p:spTgt spid="7"/>
                                        </p:tgtEl>
                                        <p:attrNameLst>
                                          <p:attrName>ppt_x</p:attrName>
                                        </p:attrNameLst>
                                      </p:cBhvr>
                                      <p:tavLst>
                                        <p:tav tm="0">
                                          <p:val>
                                            <p:strVal val="#ppt_x-.1"/>
                                          </p:val>
                                        </p:tav>
                                        <p:tav tm="100000">
                                          <p:val>
                                            <p:strVal val="#ppt_x"/>
                                          </p:val>
                                        </p:tav>
                                      </p:tavLst>
                                    </p:anim>
                                    <p:anim calcmode="lin" valueType="num">
                                      <p:cBhvr>
                                        <p:cTn id="3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57150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3" name="2 Rectángulo"/>
          <p:cNvSpPr/>
          <p:nvPr/>
        </p:nvSpPr>
        <p:spPr>
          <a:xfrm>
            <a:off x="0" y="0"/>
            <a:ext cx="9144000" cy="57150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4" name="3 Rectángulo"/>
          <p:cNvSpPr/>
          <p:nvPr/>
        </p:nvSpPr>
        <p:spPr>
          <a:xfrm>
            <a:off x="0" y="0"/>
            <a:ext cx="9144000" cy="57150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5" name="4 CuadroTexto"/>
          <p:cNvSpPr txBox="1"/>
          <p:nvPr/>
        </p:nvSpPr>
        <p:spPr>
          <a:xfrm>
            <a:off x="2051720" y="625252"/>
            <a:ext cx="1651000" cy="523875"/>
          </a:xfrm>
          <a:prstGeom prst="rect">
            <a:avLst/>
          </a:prstGeom>
          <a:noFill/>
        </p:spPr>
        <p:txBody>
          <a:bodyPr wrap="none">
            <a:spAutoFit/>
          </a:bodyPr>
          <a:lstStyle/>
          <a:p>
            <a:pPr>
              <a:defRPr/>
            </a:pPr>
            <a:r>
              <a:rPr lang="es-ES" sz="28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J E R E Z</a:t>
            </a:r>
          </a:p>
        </p:txBody>
      </p:sp>
    </p:spTree>
  </p:cSld>
  <p:clrMapOvr>
    <a:masterClrMapping/>
  </p:clrMapOvr>
  <mc:AlternateContent xmlns:mc="http://schemas.openxmlformats.org/markup-compatibility/2006" xmlns:p14="http://schemas.microsoft.com/office/powerpoint/2010/main">
    <mc:Choice Requires="p14">
      <p:transition spd="slow" p14:dur="2500" advTm="9000">
        <p14:reveal/>
      </p:transition>
    </mc:Choice>
    <mc:Fallback xmlns="">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grpId="0" nodeType="withEffect">
                                  <p:stCondLst>
                                    <p:cond delay="0"/>
                                  </p:stCondLst>
                                  <p:childTnLst>
                                    <p:anim calcmode="lin" valueType="num">
                                      <p:cBhvr>
                                        <p:cTn id="6" dur="3000"/>
                                        <p:tgtEl>
                                          <p:spTgt spid="4"/>
                                        </p:tgtEl>
                                        <p:attrNameLst>
                                          <p:attrName>ppt_w</p:attrName>
                                        </p:attrNameLst>
                                      </p:cBhvr>
                                      <p:tavLst>
                                        <p:tav tm="0">
                                          <p:val>
                                            <p:strVal val="ppt_w"/>
                                          </p:val>
                                        </p:tav>
                                        <p:tav tm="100000">
                                          <p:val>
                                            <p:fltVal val="0"/>
                                          </p:val>
                                        </p:tav>
                                      </p:tavLst>
                                    </p:anim>
                                    <p:anim calcmode="lin" valueType="num">
                                      <p:cBhvr>
                                        <p:cTn id="7" dur="3000"/>
                                        <p:tgtEl>
                                          <p:spTgt spid="4"/>
                                        </p:tgtEl>
                                        <p:attrNameLst>
                                          <p:attrName>ppt_h</p:attrName>
                                        </p:attrNameLst>
                                      </p:cBhvr>
                                      <p:tavLst>
                                        <p:tav tm="0">
                                          <p:val>
                                            <p:strVal val="ppt_h"/>
                                          </p:val>
                                        </p:tav>
                                        <p:tav tm="100000">
                                          <p:val>
                                            <p:fltVal val="0"/>
                                          </p:val>
                                        </p:tav>
                                      </p:tavLst>
                                    </p:anim>
                                    <p:set>
                                      <p:cBhvr>
                                        <p:cTn id="8" dur="1" fill="hold">
                                          <p:stCondLst>
                                            <p:cond delay="2999"/>
                                          </p:stCondLst>
                                        </p:cTn>
                                        <p:tgtEl>
                                          <p:spTgt spid="4"/>
                                        </p:tgtEl>
                                        <p:attrNameLst>
                                          <p:attrName>style.visibility</p:attrName>
                                        </p:attrNameLst>
                                      </p:cBhvr>
                                      <p:to>
                                        <p:strVal val="hidden"/>
                                      </p:to>
                                    </p:set>
                                  </p:childTnLst>
                                </p:cTn>
                              </p:par>
                              <p:par>
                                <p:cTn id="9" presetID="4" presetClass="exit" presetSubtype="32" fill="hold" grpId="1" nodeType="withEffect">
                                  <p:stCondLst>
                                    <p:cond delay="0"/>
                                  </p:stCondLst>
                                  <p:childTnLst>
                                    <p:animEffect transition="out" filter="box(out)">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3" presetClass="exit" presetSubtype="32"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fltVal val="0"/>
                                          </p:val>
                                        </p:tav>
                                      </p:tavLst>
                                    </p:anim>
                                    <p:anim calcmode="lin" valueType="num">
                                      <p:cBhvr>
                                        <p:cTn id="14" dur="3000"/>
                                        <p:tgtEl>
                                          <p:spTgt spid="3"/>
                                        </p:tgtEl>
                                        <p:attrNameLst>
                                          <p:attrName>ppt_h</p:attrName>
                                        </p:attrNameLst>
                                      </p:cBhvr>
                                      <p:tavLst>
                                        <p:tav tm="0">
                                          <p:val>
                                            <p:strVal val="ppt_h"/>
                                          </p:val>
                                        </p:tav>
                                        <p:tav tm="100000">
                                          <p:val>
                                            <p:fltVal val="0"/>
                                          </p:val>
                                        </p:tav>
                                      </p:tavLst>
                                    </p:anim>
                                    <p:set>
                                      <p:cBhvr>
                                        <p:cTn id="15" dur="1" fill="hold">
                                          <p:stCondLst>
                                            <p:cond delay="2999"/>
                                          </p:stCondLst>
                                        </p:cTn>
                                        <p:tgtEl>
                                          <p:spTgt spid="3"/>
                                        </p:tgtEl>
                                        <p:attrNameLst>
                                          <p:attrName>style.visibility</p:attrName>
                                        </p:attrNameLst>
                                      </p:cBhvr>
                                      <p:to>
                                        <p:strVal val="hidden"/>
                                      </p:to>
                                    </p:set>
                                  </p:childTnLst>
                                </p:cTn>
                              </p:par>
                              <p:par>
                                <p:cTn id="16" presetID="8" presetClass="exit" presetSubtype="32" fill="hold" grpId="1" nodeType="withEffect">
                                  <p:stCondLst>
                                    <p:cond delay="0"/>
                                  </p:stCondLst>
                                  <p:childTnLst>
                                    <p:animEffect transition="out" filter="diamond(out)">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16" fill="hold" grpId="0"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fltVal val="0"/>
                                          </p:val>
                                        </p:tav>
                                        <p:tav tm="100000">
                                          <p:val>
                                            <p:strVal val="#ppt_w"/>
                                          </p:val>
                                        </p:tav>
                                      </p:tavLst>
                                    </p:anim>
                                    <p:anim calcmode="lin" valueType="num">
                                      <p:cBhvr>
                                        <p:cTn id="22" dur="3000" fill="hold"/>
                                        <p:tgtEl>
                                          <p:spTgt spid="2"/>
                                        </p:tgtEl>
                                        <p:attrNameLst>
                                          <p:attrName>ppt_h</p:attrName>
                                        </p:attrNameLst>
                                      </p:cBhvr>
                                      <p:tavLst>
                                        <p:tav tm="0">
                                          <p:val>
                                            <p:fltVal val="0"/>
                                          </p:val>
                                        </p:tav>
                                        <p:tav tm="100000">
                                          <p:val>
                                            <p:strVal val="#ppt_h"/>
                                          </p:val>
                                        </p:tav>
                                      </p:tavLst>
                                    </p:anim>
                                  </p:childTnLst>
                                </p:cTn>
                              </p:par>
                              <p:par>
                                <p:cTn id="23" presetID="13" presetClass="entr" presetSubtype="32" fill="hold" grpId="1"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plus(out)">
                                      <p:cBhvr>
                                        <p:cTn id="25" dur="3000"/>
                                        <p:tgtEl>
                                          <p:spTgt spid="2"/>
                                        </p:tgtEl>
                                      </p:cBhvr>
                                    </p:animEffect>
                                  </p:childTnLst>
                                </p:cTn>
                              </p:par>
                            </p:childTnLst>
                          </p:cTn>
                        </p:par>
                        <p:par>
                          <p:cTn id="26" fill="hold">
                            <p:stCondLst>
                              <p:cond delay="3000"/>
                            </p:stCondLst>
                            <p:childTnLst>
                              <p:par>
                                <p:cTn id="27" presetID="23" presetClass="entr" presetSubtype="16" fill="hold" grpId="0" nodeType="after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p:cTn id="29" dur="2000" fill="hold"/>
                                        <p:tgtEl>
                                          <p:spTgt spid="5"/>
                                        </p:tgtEl>
                                        <p:attrNameLst>
                                          <p:attrName>ppt_w</p:attrName>
                                        </p:attrNameLst>
                                      </p:cBhvr>
                                      <p:tavLst>
                                        <p:tav tm="0">
                                          <p:val>
                                            <p:fltVal val="0"/>
                                          </p:val>
                                        </p:tav>
                                        <p:tav tm="100000">
                                          <p:val>
                                            <p:strVal val="#ppt_w"/>
                                          </p:val>
                                        </p:tav>
                                      </p:tavLst>
                                    </p:anim>
                                    <p:anim calcmode="lin" valueType="num">
                                      <p:cBhvr>
                                        <p:cTn id="30" dur="20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P spid="3" grpId="1" animBg="1"/>
      <p:bldP spid="4" grpId="0" animBg="1"/>
      <p:bldP spid="4" grpId="1" animBg="1"/>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8).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18).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1331640" y="5089748"/>
            <a:ext cx="6202362" cy="400050"/>
          </a:xfrm>
          <a:prstGeom prst="rect">
            <a:avLst/>
          </a:prstGeom>
          <a:noFill/>
        </p:spPr>
        <p:txBody>
          <a:bodyPr wrap="none">
            <a:spAutoFit/>
          </a:bodyPr>
          <a:lstStyle/>
          <a:p>
            <a:r>
              <a:rPr lang="es-ES" sz="2000" b="1" dirty="0">
                <a:effectLst>
                  <a:glow rad="101600">
                    <a:schemeClr val="accent2">
                      <a:satMod val="175000"/>
                      <a:alpha val="40000"/>
                    </a:schemeClr>
                  </a:glow>
                  <a:outerShdw blurRad="38100" dist="38100" dir="2700000" algn="tl">
                    <a:srgbClr val="1F497D"/>
                  </a:outerShdw>
                </a:effectLst>
                <a:latin typeface="Lucida Bright" pitchFamily="18" charset="0"/>
              </a:rPr>
              <a:t>Jesús Resucitado en La Línea de la Concepción</a:t>
            </a:r>
          </a:p>
        </p:txBody>
      </p:sp>
    </p:spTree>
  </p:cSld>
  <p:clrMapOvr>
    <a:masterClrMapping/>
  </p:clrMapOvr>
  <mc:AlternateContent xmlns:mc="http://schemas.openxmlformats.org/markup-compatibility/2006" xmlns:p14="http://schemas.microsoft.com/office/powerpoint/2010/main">
    <mc:Choice Requires="p14">
      <p:transition spd="slow" p14:dur="2500" advTm="12000">
        <p14:reveal/>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withEffect">
                                  <p:stCondLst>
                                    <p:cond delay="0"/>
                                  </p:stCondLst>
                                  <p:childTnLst>
                                    <p:animEffect transition="out" filter="circle(in)">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3" presetClass="exit" presetSubtype="272"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par>
                          <p:cTn id="19" fill="hold">
                            <p:stCondLst>
                              <p:cond delay="300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 by="(-#ppt_w*2)" calcmode="lin" valueType="num">
                                      <p:cBhvr rctx="PPT">
                                        <p:cTn id="22" dur="500" autoRev="1" fill="hold">
                                          <p:stCondLst>
                                            <p:cond delay="0"/>
                                          </p:stCondLst>
                                        </p:cTn>
                                        <p:tgtEl>
                                          <p:spTgt spid="6"/>
                                        </p:tgtEl>
                                        <p:attrNameLst>
                                          <p:attrName>ppt_w</p:attrName>
                                        </p:attrNameLst>
                                      </p:cBhvr>
                                    </p:anim>
                                    <p:anim by="(#ppt_w*0.50)" calcmode="lin" valueType="num">
                                      <p:cBhvr>
                                        <p:cTn id="23" dur="500" decel="50000" autoRev="1" fill="hold">
                                          <p:stCondLst>
                                            <p:cond delay="0"/>
                                          </p:stCondLst>
                                        </p:cTn>
                                        <p:tgtEl>
                                          <p:spTgt spid="6"/>
                                        </p:tgtEl>
                                        <p:attrNameLst>
                                          <p:attrName>ppt_x</p:attrName>
                                        </p:attrNameLst>
                                      </p:cBhvr>
                                    </p:anim>
                                    <p:anim from="(-#ppt_h/2)" to="(#ppt_y)" calcmode="lin" valueType="num">
                                      <p:cBhvr>
                                        <p:cTn id="24" dur="1000" fill="hold">
                                          <p:stCondLst>
                                            <p:cond delay="0"/>
                                          </p:stCondLst>
                                        </p:cTn>
                                        <p:tgtEl>
                                          <p:spTgt spid="6"/>
                                        </p:tgtEl>
                                        <p:attrNameLst>
                                          <p:attrName>ppt_y</p:attrName>
                                        </p:attrNameLst>
                                      </p:cBhvr>
                                    </p:anim>
                                    <p:animRot by="21600000">
                                      <p:cBhvr>
                                        <p:cTn id="25" dur="1000" fill="hold">
                                          <p:stCondLst>
                                            <p:cond delay="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734313975_020f31336b_b.jpg"/>
          <p:cNvPicPr>
            <a:picLocks noChangeAspect="1"/>
          </p:cNvPicPr>
          <p:nvPr/>
        </p:nvPicPr>
        <p:blipFill>
          <a:blip r:embed="rId2"/>
          <a:srcRect/>
          <a:stretch>
            <a:fillRect/>
          </a:stretch>
        </p:blipFill>
        <p:spPr bwMode="auto">
          <a:xfrm>
            <a:off x="0" y="0"/>
            <a:ext cx="9144000" cy="60261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8734313975_020f31336b_b.jpg"/>
          <p:cNvPicPr>
            <a:picLocks noChangeAspect="1"/>
          </p:cNvPicPr>
          <p:nvPr/>
        </p:nvPicPr>
        <p:blipFill>
          <a:blip r:embed="rId2"/>
          <a:srcRect/>
          <a:stretch>
            <a:fillRect/>
          </a:stretch>
        </p:blipFill>
        <p:spPr bwMode="auto">
          <a:xfrm>
            <a:off x="0" y="0"/>
            <a:ext cx="9144000" cy="60261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8734313975_020f31336b_b.jpg"/>
          <p:cNvPicPr>
            <a:picLocks noChangeAspect="1"/>
          </p:cNvPicPr>
          <p:nvPr/>
        </p:nvPicPr>
        <p:blipFill>
          <a:blip r:embed="rId2"/>
          <a:srcRect/>
          <a:stretch>
            <a:fillRect/>
          </a:stretch>
        </p:blipFill>
        <p:spPr bwMode="auto">
          <a:xfrm>
            <a:off x="0" y="0"/>
            <a:ext cx="9144000" cy="60261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1476375" y="5089525"/>
            <a:ext cx="6215063" cy="40005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El Encuentro en Las Torres de Cotillas - Murcia</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13000">
        <p15:prstTrans prst="airplan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16" fill="hold" nodeType="withEffect">
                                  <p:stCondLst>
                                    <p:cond delay="0"/>
                                  </p:stCondLst>
                                  <p:childTnLst>
                                    <p:animEffect transition="out" filter="box(in)">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3" presetClass="exit" presetSubtype="272"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8" presetClass="exit" presetSubtype="16" fill="hold" nodeType="withEffect">
                                  <p:stCondLst>
                                    <p:cond delay="0"/>
                                  </p:stCondLst>
                                  <p:childTnLst>
                                    <p:animEffect transition="out" filter="diamond(in)">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1" presetClass="entr" presetSubtype="4"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heel(4)">
                                      <p:cBhvr>
                                        <p:cTn id="17" dur="3000"/>
                                        <p:tgtEl>
                                          <p:spTgt spid="4"/>
                                        </p:tgtEl>
                                      </p:cBhvr>
                                    </p:animEffect>
                                  </p:childTnLst>
                                </p:cTn>
                              </p:par>
                            </p:childTnLst>
                          </p:cTn>
                        </p:par>
                        <p:par>
                          <p:cTn id="18" fill="hold">
                            <p:stCondLst>
                              <p:cond delay="3000"/>
                            </p:stCondLst>
                            <p:childTnLst>
                              <p:par>
                                <p:cTn id="19" presetID="56"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 by="(-#ppt_w*2)" calcmode="lin" valueType="num">
                                      <p:cBhvr rctx="PPT">
                                        <p:cTn id="21" dur="500" autoRev="1" fill="hold">
                                          <p:stCondLst>
                                            <p:cond delay="0"/>
                                          </p:stCondLst>
                                        </p:cTn>
                                        <p:tgtEl>
                                          <p:spTgt spid="7"/>
                                        </p:tgtEl>
                                        <p:attrNameLst>
                                          <p:attrName>ppt_w</p:attrName>
                                        </p:attrNameLst>
                                      </p:cBhvr>
                                    </p:anim>
                                    <p:anim by="(#ppt_w*0.50)" calcmode="lin" valueType="num">
                                      <p:cBhvr>
                                        <p:cTn id="22" dur="500" decel="50000" autoRev="1" fill="hold">
                                          <p:stCondLst>
                                            <p:cond delay="0"/>
                                          </p:stCondLst>
                                        </p:cTn>
                                        <p:tgtEl>
                                          <p:spTgt spid="7"/>
                                        </p:tgtEl>
                                        <p:attrNameLst>
                                          <p:attrName>ppt_x</p:attrName>
                                        </p:attrNameLst>
                                      </p:cBhvr>
                                    </p:anim>
                                    <p:anim from="(-#ppt_h/2)" to="(#ppt_y)" calcmode="lin" valueType="num">
                                      <p:cBhvr>
                                        <p:cTn id="23" dur="1000" fill="hold">
                                          <p:stCondLst>
                                            <p:cond delay="0"/>
                                          </p:stCondLst>
                                        </p:cTn>
                                        <p:tgtEl>
                                          <p:spTgt spid="7"/>
                                        </p:tgtEl>
                                        <p:attrNameLst>
                                          <p:attrName>ppt_y</p:attrName>
                                        </p:attrNameLst>
                                      </p:cBhvr>
                                    </p:anim>
                                    <p:animRot by="21600000">
                                      <p:cBhvr>
                                        <p:cTn id="24" dur="1000" fill="hold">
                                          <p:stCondLst>
                                            <p:cond delay="0"/>
                                          </p:stCondLst>
                                        </p:cTn>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0"/>
            <a:ext cx="9144000" cy="602615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3" name="2 Rectángulo"/>
          <p:cNvSpPr/>
          <p:nvPr/>
        </p:nvSpPr>
        <p:spPr>
          <a:xfrm>
            <a:off x="0" y="0"/>
            <a:ext cx="9144000" cy="602615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4" name="3 Rectángulo"/>
          <p:cNvSpPr/>
          <p:nvPr/>
        </p:nvSpPr>
        <p:spPr>
          <a:xfrm>
            <a:off x="0" y="0"/>
            <a:ext cx="9144000" cy="602615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6" name="5 CuadroTexto"/>
          <p:cNvSpPr txBox="1"/>
          <p:nvPr/>
        </p:nvSpPr>
        <p:spPr>
          <a:xfrm>
            <a:off x="1763713" y="4586288"/>
            <a:ext cx="5929312"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 partir de aquí y durante unas cuantas imágenes,</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nos quedaremos en Lorca – Murcia, para recrearnos</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con la procesión del Encuentro.</a:t>
            </a:r>
          </a:p>
        </p:txBody>
      </p:sp>
    </p:spTree>
  </p:cSld>
  <p:clrMapOvr>
    <a:masterClrMapping/>
  </p:clrMapOvr>
  <mc:AlternateContent xmlns:mc="http://schemas.openxmlformats.org/markup-compatibility/2006" xmlns:p14="http://schemas.microsoft.com/office/powerpoint/2010/main">
    <mc:Choice Requires="p14">
      <p:transition spd="slow" p14:dur="2500" advTm="18000">
        <p14:reveal/>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4" presetClass="entr" presetSubtype="32" fill="hold" grpId="1"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3000"/>
                                        <p:tgtEl>
                                          <p:spTgt spid="4"/>
                                        </p:tgtEl>
                                      </p:cBhvr>
                                    </p:animEffect>
                                  </p:childTnLst>
                                </p:cTn>
                              </p:par>
                              <p:par>
                                <p:cTn id="12" presetID="23" presetClass="entr" presetSubtype="288"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3000" fill="hold"/>
                                        <p:tgtEl>
                                          <p:spTgt spid="3"/>
                                        </p:tgtEl>
                                        <p:attrNameLst>
                                          <p:attrName>ppt_w</p:attrName>
                                        </p:attrNameLst>
                                      </p:cBhvr>
                                      <p:tavLst>
                                        <p:tav tm="0">
                                          <p:val>
                                            <p:strVal val="4/3*#ppt_w"/>
                                          </p:val>
                                        </p:tav>
                                        <p:tav tm="100000">
                                          <p:val>
                                            <p:strVal val="#ppt_w"/>
                                          </p:val>
                                        </p:tav>
                                      </p:tavLst>
                                    </p:anim>
                                    <p:anim calcmode="lin" valueType="num">
                                      <p:cBhvr>
                                        <p:cTn id="15" dur="3000" fill="hold"/>
                                        <p:tgtEl>
                                          <p:spTgt spid="3"/>
                                        </p:tgtEl>
                                        <p:attrNameLst>
                                          <p:attrName>ppt_h</p:attrName>
                                        </p:attrNameLst>
                                      </p:cBhvr>
                                      <p:tavLst>
                                        <p:tav tm="0">
                                          <p:val>
                                            <p:strVal val="4/3*#ppt_h"/>
                                          </p:val>
                                        </p:tav>
                                        <p:tav tm="100000">
                                          <p:val>
                                            <p:strVal val="#ppt_h"/>
                                          </p:val>
                                        </p:tav>
                                      </p:tavLst>
                                    </p:anim>
                                  </p:childTnLst>
                                </p:cTn>
                              </p:par>
                              <p:par>
                                <p:cTn id="16" presetID="8" presetClass="entr" presetSubtype="32" fill="hold" grpId="1"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diamond(out)">
                                      <p:cBhvr>
                                        <p:cTn id="18" dur="3000"/>
                                        <p:tgtEl>
                                          <p:spTgt spid="3"/>
                                        </p:tgtEl>
                                      </p:cBhvr>
                                    </p:animEffect>
                                  </p:childTnLst>
                                </p:cTn>
                              </p:par>
                              <p:par>
                                <p:cTn id="19" presetID="6" presetClass="exit" presetSubtype="16" fill="hold" grpId="0" nodeType="withEffect">
                                  <p:stCondLst>
                                    <p:cond delay="0"/>
                                  </p:stCondLst>
                                  <p:childTnLst>
                                    <p:animEffect transition="out" filter="circle(in)">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1"/>
                                          </p:val>
                                        </p:tav>
                                        <p:tav tm="100000">
                                          <p:val>
                                            <p:strVal val="#ppt_x"/>
                                          </p:val>
                                        </p:tav>
                                      </p:tavLst>
                                    </p:anim>
                                    <p:anim calcmode="lin" valueType="num">
                                      <p:cBhvr>
                                        <p:cTn id="2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3" grpId="1" animBg="1"/>
      <p:bldP spid="4" grpId="0" animBg="1"/>
      <p:bldP spid="4" grpId="1" animBg="1"/>
      <p:bldP spid="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166688"/>
            <a:ext cx="9144000" cy="6119813"/>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3" name="2 Rectángulo"/>
          <p:cNvSpPr/>
          <p:nvPr/>
        </p:nvSpPr>
        <p:spPr>
          <a:xfrm>
            <a:off x="179388" y="0"/>
            <a:ext cx="8785225" cy="5715000"/>
          </a:xfrm>
          <a:prstGeom prst="rect">
            <a:avLst/>
          </a:prstGeom>
          <a:solidFill>
            <a:schemeClr val="tx1">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4" name="3 Rectángulo"/>
          <p:cNvSpPr/>
          <p:nvPr/>
        </p:nvSpPr>
        <p:spPr>
          <a:xfrm>
            <a:off x="395288" y="265113"/>
            <a:ext cx="8353425" cy="5184775"/>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5" name="4 CuadroTexto"/>
          <p:cNvSpPr txBox="1"/>
          <p:nvPr/>
        </p:nvSpPr>
        <p:spPr>
          <a:xfrm>
            <a:off x="468313" y="4657725"/>
            <a:ext cx="8135937"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Aun con antecedentes históricos de la celebración de la Resurrección ya en 1601, las primeras constituciones conocidas de esta Archicofradía de Jesús Resucitado datan de 1764.</a:t>
            </a:r>
          </a:p>
        </p:txBody>
      </p:sp>
    </p:spTree>
  </p:cSld>
  <p:clrMapOvr>
    <a:masterClrMapping/>
  </p:clrMapOvr>
  <mc:AlternateContent xmlns:mc="http://schemas.openxmlformats.org/markup-compatibility/2006" xmlns:p14="http://schemas.microsoft.com/office/powerpoint/2010/main">
    <mc:Choice Requires="p14">
      <p:transition spd="slow" p14:dur="2000" advTm="23000">
        <p:pull/>
      </p:transition>
    </mc:Choice>
    <mc:Fallback xmlns="">
      <p:transition spd="slow" advTm="23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3"/>
                                        </p:tgtEl>
                                      </p:cBhvr>
                                    </p:animEffect>
                                    <p:set>
                                      <p:cBhvr>
                                        <p:cTn id="10" dur="1" fill="hold">
                                          <p:stCondLst>
                                            <p:cond delay="2999"/>
                                          </p:stCondLst>
                                        </p:cTn>
                                        <p:tgtEl>
                                          <p:spTgt spid="3"/>
                                        </p:tgtEl>
                                        <p:attrNameLst>
                                          <p:attrName>style.visibility</p:attrName>
                                        </p:attrNameLst>
                                      </p:cBhvr>
                                      <p:to>
                                        <p:strVal val="hidden"/>
                                      </p:to>
                                    </p:set>
                                  </p:childTnLst>
                                </p:cTn>
                              </p:par>
                              <p:par>
                                <p:cTn id="11" presetID="23" presetClass="entr" presetSubtype="272"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3000" fill="hold"/>
                                        <p:tgtEl>
                                          <p:spTgt spid="2"/>
                                        </p:tgtEl>
                                        <p:attrNameLst>
                                          <p:attrName>ppt_w</p:attrName>
                                        </p:attrNameLst>
                                      </p:cBhvr>
                                      <p:tavLst>
                                        <p:tav tm="0">
                                          <p:val>
                                            <p:strVal val="2/3*#ppt_w"/>
                                          </p:val>
                                        </p:tav>
                                        <p:tav tm="100000">
                                          <p:val>
                                            <p:strVal val="#ppt_w"/>
                                          </p:val>
                                        </p:tav>
                                      </p:tavLst>
                                    </p:anim>
                                    <p:anim calcmode="lin" valueType="num">
                                      <p:cBhvr>
                                        <p:cTn id="14" dur="3000" fill="hold"/>
                                        <p:tgtEl>
                                          <p:spTgt spid="2"/>
                                        </p:tgtEl>
                                        <p:attrNameLst>
                                          <p:attrName>ppt_h</p:attrName>
                                        </p:attrNameLst>
                                      </p:cBhvr>
                                      <p:tavLst>
                                        <p:tav tm="0">
                                          <p:val>
                                            <p:strVal val="2/3*#ppt_h"/>
                                          </p:val>
                                        </p:tav>
                                        <p:tav tm="100000">
                                          <p:val>
                                            <p:strVal val="#ppt_h"/>
                                          </p:val>
                                        </p:tav>
                                      </p:tavLst>
                                    </p:anim>
                                  </p:childTnLst>
                                </p:cTn>
                              </p:par>
                              <p:par>
                                <p:cTn id="15" presetID="6" presetClass="entr" presetSubtype="32" fill="hold" grpId="1"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circle(out)">
                                      <p:cBhvr>
                                        <p:cTn id="17" dur="3000"/>
                                        <p:tgtEl>
                                          <p:spTgt spid="2"/>
                                        </p:tgtEl>
                                      </p:cBhvr>
                                    </p:animEffect>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P spid="4" grpId="0" animBg="1"/>
      <p:bldP spid="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7).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7).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0(7).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900113" y="5022850"/>
            <a:ext cx="6985000"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primera procesión del Resucitado sale, sin embargo en 1801 ya con la imagen Titular.</a:t>
            </a:r>
          </a:p>
        </p:txBody>
      </p:sp>
    </p:spTree>
  </p:cSld>
  <p:clrMapOvr>
    <a:masterClrMapping/>
  </p:clrMapOvr>
  <mc:AlternateContent xmlns:mc="http://schemas.openxmlformats.org/markup-compatibility/2006" xmlns:p14="http://schemas.microsoft.com/office/powerpoint/2010/main">
    <mc:Choice Requires="p14">
      <p:transition spd="slow" p14:dur="2000" advTm="16000">
        <p:pull/>
      </p:transition>
    </mc:Choice>
    <mc:Fallback xmlns="">
      <p:transition spd="slow" advTm="16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ircle(out)">
                                      <p:cBhvr>
                                        <p:cTn id="11" dur="3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strVal val="4/3*#ppt_w"/>
                                          </p:val>
                                        </p:tav>
                                        <p:tav tm="100000">
                                          <p:val>
                                            <p:strVal val="#ppt_w"/>
                                          </p:val>
                                        </p:tav>
                                      </p:tavLst>
                                    </p:anim>
                                    <p:anim calcmode="lin" valueType="num">
                                      <p:cBhvr>
                                        <p:cTn id="15" dur="3000" fill="hold"/>
                                        <p:tgtEl>
                                          <p:spTgt spid="6"/>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arn(outVertical)">
                                      <p:cBhvr>
                                        <p:cTn id="18" dur="3000"/>
                                        <p:tgtEl>
                                          <p:spTgt spid="6"/>
                                        </p:tgtEl>
                                      </p:cBhvr>
                                    </p:animEffect>
                                  </p:childTnLst>
                                </p:cTn>
                              </p:par>
                              <p:par>
                                <p:cTn id="19" presetID="23" presetClass="entr" presetSubtype="288"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3000" fill="hold"/>
                                        <p:tgtEl>
                                          <p:spTgt spid="7"/>
                                        </p:tgtEl>
                                        <p:attrNameLst>
                                          <p:attrName>ppt_w</p:attrName>
                                        </p:attrNameLst>
                                      </p:cBhvr>
                                      <p:tavLst>
                                        <p:tav tm="0">
                                          <p:val>
                                            <p:strVal val="4/3*#ppt_w"/>
                                          </p:val>
                                        </p:tav>
                                        <p:tav tm="100000">
                                          <p:val>
                                            <p:strVal val="#ppt_w"/>
                                          </p:val>
                                        </p:tav>
                                      </p:tavLst>
                                    </p:anim>
                                    <p:anim calcmode="lin" valueType="num">
                                      <p:cBhvr>
                                        <p:cTn id="22" dur="3000" fill="hold"/>
                                        <p:tgtEl>
                                          <p:spTgt spid="7"/>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diamond(out)">
                                      <p:cBhvr>
                                        <p:cTn id="25" dur="3000"/>
                                        <p:tgtEl>
                                          <p:spTgt spid="7"/>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12.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12.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cSld>
  <p:clrMapOvr>
    <a:masterClrMapping/>
  </p:clrMapOvr>
  <mc:AlternateContent xmlns:mc="http://schemas.openxmlformats.org/markup-compatibility/2006" xmlns:p14="http://schemas.microsoft.com/office/powerpoint/2010/main">
    <mc:Choice Requires="p14">
      <p:transition spd="slow" p14:dur="2000" advTm="7000">
        <p:pull/>
      </p:transition>
    </mc:Choice>
    <mc:Fallback xmlns="">
      <p:transition spd="slow" advTm="7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withEffect">
                                  <p:stCondLst>
                                    <p:cond delay="0"/>
                                  </p:stCondLst>
                                  <p:childTnLst>
                                    <p:animEffect transition="out" filter="strips(downLef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3" presetClass="exit" presetSubtype="272"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8" presetClass="exit" presetSubtype="6" fill="hold" nodeType="withEffect">
                                  <p:stCondLst>
                                    <p:cond delay="0"/>
                                  </p:stCondLst>
                                  <p:childTnLst>
                                    <p:animEffect transition="out" filter="strips(downRight)">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23" presetClass="exit" presetSubtype="272" fill="hold" nodeType="withEffect">
                                  <p:stCondLst>
                                    <p:cond delay="0"/>
                                  </p:stCondLst>
                                  <p:childTnLst>
                                    <p:anim calcmode="lin" valueType="num">
                                      <p:cBhvr>
                                        <p:cTn id="16" dur="3000"/>
                                        <p:tgtEl>
                                          <p:spTgt spid="6"/>
                                        </p:tgtEl>
                                        <p:attrNameLst>
                                          <p:attrName>ppt_w</p:attrName>
                                        </p:attrNameLst>
                                      </p:cBhvr>
                                      <p:tavLst>
                                        <p:tav tm="0">
                                          <p:val>
                                            <p:strVal val="ppt_w"/>
                                          </p:val>
                                        </p:tav>
                                        <p:tav tm="100000">
                                          <p:val>
                                            <p:strVal val="4/3*ppt_w"/>
                                          </p:val>
                                        </p:tav>
                                      </p:tavLst>
                                    </p:anim>
                                    <p:anim calcmode="lin" valueType="num">
                                      <p:cBhvr>
                                        <p:cTn id="17" dur="3000"/>
                                        <p:tgtEl>
                                          <p:spTgt spid="6"/>
                                        </p:tgtEl>
                                        <p:attrNameLst>
                                          <p:attrName>ppt_h</p:attrName>
                                        </p:attrNameLst>
                                      </p:cBhvr>
                                      <p:tavLst>
                                        <p:tav tm="0">
                                          <p:val>
                                            <p:strVal val="ppt_h"/>
                                          </p:val>
                                        </p:tav>
                                        <p:tav tm="100000">
                                          <p:val>
                                            <p:strVal val="4/3*ppt_h"/>
                                          </p:val>
                                        </p:tav>
                                      </p:tavLst>
                                    </p:anim>
                                    <p:set>
                                      <p:cBhvr>
                                        <p:cTn id="18" dur="1" fill="hold">
                                          <p:stCondLst>
                                            <p:cond delay="2999"/>
                                          </p:stCondLst>
                                        </p:cTn>
                                        <p:tgtEl>
                                          <p:spTgt spid="6"/>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14" presetClass="entr" presetSubtype="5"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randombar(vertical)">
                                      <p:cBhvr>
                                        <p:cTn id="25" dur="3000"/>
                                        <p:tgtEl>
                                          <p:spTgt spid="4"/>
                                        </p:tgtEl>
                                      </p:cBhvr>
                                    </p:animEffect>
                                  </p:childTnLst>
                                </p:cTn>
                              </p:par>
                              <p:par>
                                <p:cTn id="26" presetID="16" presetClass="entr" presetSubtype="21"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arn(inVertical)">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57150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3" name="2 Rectángulo"/>
          <p:cNvSpPr/>
          <p:nvPr/>
        </p:nvSpPr>
        <p:spPr>
          <a:xfrm>
            <a:off x="0" y="0"/>
            <a:ext cx="9144000" cy="57150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4" name="3 Rectángulo"/>
          <p:cNvSpPr/>
          <p:nvPr/>
        </p:nvSpPr>
        <p:spPr>
          <a:xfrm>
            <a:off x="0" y="0"/>
            <a:ext cx="9144000" cy="57150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5" name="4 CuadroTexto"/>
          <p:cNvSpPr txBox="1"/>
          <p:nvPr/>
        </p:nvSpPr>
        <p:spPr>
          <a:xfrm>
            <a:off x="1403350" y="4897438"/>
            <a:ext cx="3403600" cy="40005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r>
              <a:rPr lang="es-ES" sz="2000" b="1" dirty="0">
                <a:effectLst>
                  <a:glow rad="101600">
                    <a:schemeClr val="accent2">
                      <a:satMod val="175000"/>
                      <a:alpha val="40000"/>
                    </a:schemeClr>
                  </a:glow>
                  <a:outerShdw blurRad="38100" dist="38100" dir="2700000" algn="tl">
                    <a:srgbClr val="1F497D"/>
                  </a:outerShdw>
                </a:effectLst>
                <a:latin typeface="Lucida Bright" pitchFamily="18" charset="0"/>
              </a:rPr>
              <a:t>Virgen de la Encarnación</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10000">
        <p15:prstTrans prst="airplane" invX="1"/>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4" fill="hold" grpId="0" nodeType="withEffect">
                                  <p:stCondLst>
                                    <p:cond delay="0"/>
                                  </p:stCondLst>
                                  <p:childTnLst>
                                    <p:animEffect transition="out" filter="wheel(4)">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8" presetClass="exit" presetSubtype="16" fill="hold" grpId="0" nodeType="withEffect">
                                  <p:stCondLst>
                                    <p:cond delay="0"/>
                                  </p:stCondLst>
                                  <p:childTnLst>
                                    <p:animEffect transition="out" filter="diamond(in)">
                                      <p:cBhvr>
                                        <p:cTn id="9" dur="3000"/>
                                        <p:tgtEl>
                                          <p:spTgt spid="3"/>
                                        </p:tgtEl>
                                      </p:cBhvr>
                                    </p:animEffect>
                                    <p:set>
                                      <p:cBhvr>
                                        <p:cTn id="10" dur="1" fill="hold">
                                          <p:stCondLst>
                                            <p:cond delay="2999"/>
                                          </p:stCondLst>
                                        </p:cTn>
                                        <p:tgtEl>
                                          <p:spTgt spid="3"/>
                                        </p:tgtEl>
                                        <p:attrNameLst>
                                          <p:attrName>style.visibility</p:attrName>
                                        </p:attrNameLst>
                                      </p:cBhvr>
                                      <p:to>
                                        <p:strVal val="hidden"/>
                                      </p:to>
                                    </p:set>
                                  </p:childTnLst>
                                </p:cTn>
                              </p:par>
                              <p:par>
                                <p:cTn id="11" presetID="8" presetClass="entr" presetSubtype="32"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diamond(out)">
                                      <p:cBhvr>
                                        <p:cTn id="13" dur="3000"/>
                                        <p:tgtEl>
                                          <p:spTgt spid="2"/>
                                        </p:tgtEl>
                                      </p:cBhvr>
                                    </p:animEffect>
                                  </p:childTnLst>
                                </p:cTn>
                              </p:par>
                              <p:par>
                                <p:cTn id="14" presetID="50" presetClass="entr" presetSubtype="0" decel="100000" fill="hold" grpId="1"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ppt_w+.3"/>
                                          </p:val>
                                        </p:tav>
                                        <p:tav tm="100000">
                                          <p:val>
                                            <p:strVal val="#ppt_w"/>
                                          </p:val>
                                        </p:tav>
                                      </p:tavLst>
                                    </p:anim>
                                    <p:anim calcmode="lin" valueType="num">
                                      <p:cBhvr>
                                        <p:cTn id="17" dur="3000" fill="hold"/>
                                        <p:tgtEl>
                                          <p:spTgt spid="2"/>
                                        </p:tgtEl>
                                        <p:attrNameLst>
                                          <p:attrName>ppt_h</p:attrName>
                                        </p:attrNameLst>
                                      </p:cBhvr>
                                      <p:tavLst>
                                        <p:tav tm="0">
                                          <p:val>
                                            <p:strVal val="#ppt_h"/>
                                          </p:val>
                                        </p:tav>
                                        <p:tav tm="100000">
                                          <p:val>
                                            <p:strVal val="#ppt_h"/>
                                          </p:val>
                                        </p:tav>
                                      </p:tavLst>
                                    </p:anim>
                                    <p:animEffect transition="in" filter="fade">
                                      <p:cBhvr>
                                        <p:cTn id="18" dur="3000"/>
                                        <p:tgtEl>
                                          <p:spTgt spid="2"/>
                                        </p:tgtEl>
                                      </p:cBhvr>
                                    </p:animEffect>
                                  </p:childTnLst>
                                </p:cTn>
                              </p:par>
                            </p:childTnLst>
                          </p:cTn>
                        </p:par>
                        <p:par>
                          <p:cTn id="19" fill="hold">
                            <p:stCondLst>
                              <p:cond delay="300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 by="(-#ppt_w*2)" calcmode="lin" valueType="num">
                                      <p:cBhvr rctx="PPT">
                                        <p:cTn id="22" dur="500" autoRev="1" fill="hold">
                                          <p:stCondLst>
                                            <p:cond delay="0"/>
                                          </p:stCondLst>
                                        </p:cTn>
                                        <p:tgtEl>
                                          <p:spTgt spid="5"/>
                                        </p:tgtEl>
                                        <p:attrNameLst>
                                          <p:attrName>ppt_w</p:attrName>
                                        </p:attrNameLst>
                                      </p:cBhvr>
                                    </p:anim>
                                    <p:anim by="(#ppt_w*0.50)" calcmode="lin" valueType="num">
                                      <p:cBhvr>
                                        <p:cTn id="23" dur="500" decel="50000" autoRev="1" fill="hold">
                                          <p:stCondLst>
                                            <p:cond delay="0"/>
                                          </p:stCondLst>
                                        </p:cTn>
                                        <p:tgtEl>
                                          <p:spTgt spid="5"/>
                                        </p:tgtEl>
                                        <p:attrNameLst>
                                          <p:attrName>ppt_x</p:attrName>
                                        </p:attrNameLst>
                                      </p:cBhvr>
                                    </p:anim>
                                    <p:anim from="(-#ppt_h/2)" to="(#ppt_y)" calcmode="lin" valueType="num">
                                      <p:cBhvr>
                                        <p:cTn id="24" dur="1000" fill="hold">
                                          <p:stCondLst>
                                            <p:cond delay="0"/>
                                          </p:stCondLst>
                                        </p:cTn>
                                        <p:tgtEl>
                                          <p:spTgt spid="5"/>
                                        </p:tgtEl>
                                        <p:attrNameLst>
                                          <p:attrName>ppt_y</p:attrName>
                                        </p:attrNameLst>
                                      </p:cBhvr>
                                    </p:anim>
                                    <p:animRot by="21600000">
                                      <p:cBhvr>
                                        <p:cTn id="25" dur="1000"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P spid="4" grpId="0" animBg="1"/>
      <p:bldP spid="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1).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21).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2700338" y="5018088"/>
            <a:ext cx="2916237" cy="461962"/>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Jesús Resucitado</a:t>
            </a:r>
          </a:p>
        </p:txBody>
      </p:sp>
    </p:spTree>
  </p:cSld>
  <p:clrMapOvr>
    <a:masterClrMapping/>
  </p:clrMapOvr>
  <mc:AlternateContent xmlns:mc="http://schemas.openxmlformats.org/markup-compatibility/2006" xmlns:p14="http://schemas.microsoft.com/office/powerpoint/2010/main">
    <mc:Choice Requires="p14">
      <p:transition spd="slow" p14:dur="2000" advTm="10000">
        <p:pull/>
      </p:transition>
    </mc:Choice>
    <mc:Fallback xmlns="">
      <p:transition spd="slow" advTm="10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down)">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childTnLst>
                          </p:cTn>
                        </p:par>
                        <p:par>
                          <p:cTn id="19" fill="hold">
                            <p:stCondLst>
                              <p:cond delay="3000"/>
                            </p:stCondLst>
                            <p:childTnLst>
                              <p:par>
                                <p:cTn id="20" presetID="23" presetClass="entr" presetSubtype="16" fill="hold" nodeType="afterEffect">
                                  <p:stCondLst>
                                    <p:cond delay="0"/>
                                  </p:stCondLst>
                                  <p:childTnLst>
                                    <p:set>
                                      <p:cBhvr>
                                        <p:cTn id="21" dur="1" fill="hold">
                                          <p:stCondLst>
                                            <p:cond delay="0"/>
                                          </p:stCondLst>
                                        </p:cTn>
                                        <p:tgtEl>
                                          <p:spTgt spid="6">
                                            <p:txEl>
                                              <p:pRg st="0" end="0"/>
                                            </p:txEl>
                                          </p:spTgt>
                                        </p:tgtEl>
                                        <p:attrNameLst>
                                          <p:attrName>style.visibility</p:attrName>
                                        </p:attrNameLst>
                                      </p:cBhvr>
                                      <p:to>
                                        <p:strVal val="visible"/>
                                      </p:to>
                                    </p:set>
                                    <p:anim calcmode="lin" valueType="num">
                                      <p:cBhvr>
                                        <p:cTn id="22" dur="3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23" dur="3000" fill="hold"/>
                                        <p:tgtEl>
                                          <p:spTgt spid="6">
                                            <p:txEl>
                                              <p:pRg st="0" end="0"/>
                                            </p:txEl>
                                          </p:spTgt>
                                        </p:tgtEl>
                                        <p:attrNameLst>
                                          <p:attrName>ppt_h</p:attrName>
                                        </p:attrNameLst>
                                      </p:cBhvr>
                                      <p:tavLst>
                                        <p:tav tm="0">
                                          <p:val>
                                            <p:fltVal val="0"/>
                                          </p:val>
                                        </p:tav>
                                        <p:tav tm="100000">
                                          <p:val>
                                            <p:strVal val="#ppt_h"/>
                                          </p:val>
                                        </p:tav>
                                      </p:tavLst>
                                    </p:anim>
                                  </p:childTnLst>
                                </p:cTn>
                              </p:par>
                              <p:par>
                                <p:cTn id="24" presetID="8" presetClass="emph" presetSubtype="0" fill="hold" nodeType="withEffect">
                                  <p:stCondLst>
                                    <p:cond delay="0"/>
                                  </p:stCondLst>
                                  <p:childTnLst>
                                    <p:animRot by="21600000">
                                      <p:cBhvr>
                                        <p:cTn id="25" dur="2000" fill="hold"/>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8615237600_872ba8fa7e_b.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8" name="7 Imagen" descr="8615237600_872ba8fa7e_b.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8615237600_872ba8fa7e_b.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288" y="4945063"/>
            <a:ext cx="8424862"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Aunque su sede fundacional fue la iglesia de Santa María, al quedar ésta en ruinas tras la Guerra Civil se trasladó a la ex colegiata de San Patricio.</a:t>
            </a:r>
          </a:p>
        </p:txBody>
      </p:sp>
    </p:spTree>
  </p:cSld>
  <p:clrMapOvr>
    <a:masterClrMapping/>
  </p:clrMapOvr>
  <mc:AlternateContent xmlns:mc="http://schemas.openxmlformats.org/markup-compatibility/2006" xmlns:p14="http://schemas.microsoft.com/office/powerpoint/2010/main">
    <mc:Choice Requires="p14">
      <p:transition spd="slow" p14:dur="2000" advTm="21000">
        <p:cover/>
      </p:transition>
    </mc:Choice>
    <mc:Fallback xmlns="">
      <p:transition spd="slow" advTm="21000">
        <p:cov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23" presetClass="exit" presetSubtype="272" fill="hold" nodeType="withEffect">
                                  <p:stCondLst>
                                    <p:cond delay="0"/>
                                  </p:stCondLst>
                                  <p:childTnLst>
                                    <p:anim calcmode="lin" valueType="num">
                                      <p:cBhvr>
                                        <p:cTn id="9" dur="4000"/>
                                        <p:tgtEl>
                                          <p:spTgt spid="7"/>
                                        </p:tgtEl>
                                        <p:attrNameLst>
                                          <p:attrName>ppt_w</p:attrName>
                                        </p:attrNameLst>
                                      </p:cBhvr>
                                      <p:tavLst>
                                        <p:tav tm="0">
                                          <p:val>
                                            <p:strVal val="ppt_w"/>
                                          </p:val>
                                        </p:tav>
                                        <p:tav tm="100000">
                                          <p:val>
                                            <p:strVal val="4/3*ppt_w"/>
                                          </p:val>
                                        </p:tav>
                                      </p:tavLst>
                                    </p:anim>
                                    <p:anim calcmode="lin" valueType="num">
                                      <p:cBhvr>
                                        <p:cTn id="10" dur="4000"/>
                                        <p:tgtEl>
                                          <p:spTgt spid="7"/>
                                        </p:tgtEl>
                                        <p:attrNameLst>
                                          <p:attrName>ppt_h</p:attrName>
                                        </p:attrNameLst>
                                      </p:cBhvr>
                                      <p:tavLst>
                                        <p:tav tm="0">
                                          <p:val>
                                            <p:strVal val="ppt_h"/>
                                          </p:val>
                                        </p:tav>
                                        <p:tav tm="100000">
                                          <p:val>
                                            <p:strVal val="4/3*ppt_h"/>
                                          </p:val>
                                        </p:tav>
                                      </p:tavLst>
                                    </p:anim>
                                    <p:set>
                                      <p:cBhvr>
                                        <p:cTn id="11" dur="1" fill="hold">
                                          <p:stCondLst>
                                            <p:cond delay="3999"/>
                                          </p:stCondLst>
                                        </p:cTn>
                                        <p:tgtEl>
                                          <p:spTgt spid="7"/>
                                        </p:tgtEl>
                                        <p:attrNameLst>
                                          <p:attrName>style.visibility</p:attrName>
                                        </p:attrNameLst>
                                      </p:cBhvr>
                                      <p:to>
                                        <p:strVal val="hidden"/>
                                      </p:to>
                                    </p:set>
                                  </p:childTnLst>
                                </p:cTn>
                              </p:par>
                              <p:par>
                                <p:cTn id="12" presetID="4" presetClass="exit" presetSubtype="16" fill="hold" nodeType="withEffect">
                                  <p:stCondLst>
                                    <p:cond delay="0"/>
                                  </p:stCondLst>
                                  <p:childTnLst>
                                    <p:animEffect transition="out" filter="box(in)">
                                      <p:cBhvr>
                                        <p:cTn id="13" dur="4000"/>
                                        <p:tgtEl>
                                          <p:spTgt spid="7"/>
                                        </p:tgtEl>
                                      </p:cBhvr>
                                    </p:animEffect>
                                    <p:set>
                                      <p:cBhvr>
                                        <p:cTn id="14" dur="1" fill="hold">
                                          <p:stCondLst>
                                            <p:cond delay="3999"/>
                                          </p:stCondLst>
                                        </p:cTn>
                                        <p:tgtEl>
                                          <p:spTgt spid="7"/>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strVal val="4/3*#ppt_w"/>
                                          </p:val>
                                        </p:tav>
                                        <p:tav tm="100000">
                                          <p:val>
                                            <p:strVal val="#ppt_w"/>
                                          </p:val>
                                        </p:tav>
                                      </p:tavLst>
                                    </p:anim>
                                    <p:anim calcmode="lin" valueType="num">
                                      <p:cBhvr>
                                        <p:cTn id="18" dur="4000" fill="hold"/>
                                        <p:tgtEl>
                                          <p:spTgt spid="4"/>
                                        </p:tgtEl>
                                        <p:attrNameLst>
                                          <p:attrName>ppt_h</p:attrName>
                                        </p:attrNameLst>
                                      </p:cBhvr>
                                      <p:tavLst>
                                        <p:tav tm="0">
                                          <p:val>
                                            <p:strVal val="4/3*#ppt_h"/>
                                          </p:val>
                                        </p:tav>
                                        <p:tav tm="100000">
                                          <p:val>
                                            <p:strVal val="#ppt_h"/>
                                          </p:val>
                                        </p:tav>
                                      </p:tavLst>
                                    </p:anim>
                                  </p:childTnLst>
                                </p:cTn>
                              </p:par>
                              <p:par>
                                <p:cTn id="19" presetID="8"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in)">
                                      <p:cBhvr>
                                        <p:cTn id="21" dur="4000"/>
                                        <p:tgtEl>
                                          <p:spTgt spid="4"/>
                                        </p:tgtEl>
                                      </p:cBhvr>
                                    </p:animEffect>
                                  </p:childTnLst>
                                </p:cTn>
                              </p:par>
                            </p:childTnLst>
                          </p:cTn>
                        </p:par>
                        <p:par>
                          <p:cTn id="22" fill="hold">
                            <p:stCondLst>
                              <p:cond delay="4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5953125"/>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4" name="3 Rectángulo"/>
          <p:cNvSpPr/>
          <p:nvPr/>
        </p:nvSpPr>
        <p:spPr>
          <a:xfrm flipH="1">
            <a:off x="0" y="0"/>
            <a:ext cx="9144000" cy="5953125"/>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5" name="4 Rectángulo"/>
          <p:cNvSpPr/>
          <p:nvPr/>
        </p:nvSpPr>
        <p:spPr>
          <a:xfrm>
            <a:off x="0" y="0"/>
            <a:ext cx="9144000" cy="5953125"/>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6" name="5 Rectángulo"/>
          <p:cNvSpPr/>
          <p:nvPr/>
        </p:nvSpPr>
        <p:spPr>
          <a:xfrm flipH="1">
            <a:off x="0" y="0"/>
            <a:ext cx="9144000" cy="5953125"/>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8000">
        <p:cover/>
      </p:transition>
    </mc:Choice>
    <mc:Fallback xmlns="">
      <p:transition spd="slow" advTm="8000">
        <p:cov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13" presetClass="exit" presetSubtype="32" fill="hold" grpId="0" nodeType="withEffect">
                                  <p:stCondLst>
                                    <p:cond delay="0"/>
                                  </p:stCondLst>
                                  <p:childTnLst>
                                    <p:animEffect transition="out" filter="plus(out)">
                                      <p:cBhvr>
                                        <p:cTn id="12" dur="4000"/>
                                        <p:tgtEl>
                                          <p:spTgt spid="4"/>
                                        </p:tgtEl>
                                      </p:cBhvr>
                                    </p:animEffect>
                                    <p:set>
                                      <p:cBhvr>
                                        <p:cTn id="13" dur="1" fill="hold">
                                          <p:stCondLst>
                                            <p:cond delay="3999"/>
                                          </p:stCondLst>
                                        </p:cTn>
                                        <p:tgtEl>
                                          <p:spTgt spid="4"/>
                                        </p:tgtEl>
                                        <p:attrNameLst>
                                          <p:attrName>style.visibility</p:attrName>
                                        </p:attrNameLst>
                                      </p:cBhvr>
                                      <p:to>
                                        <p:strVal val="hidden"/>
                                      </p:to>
                                    </p:set>
                                  </p:childTnLst>
                                </p:cTn>
                              </p:par>
                              <p:par>
                                <p:cTn id="14" presetID="23" presetClass="entr" presetSubtype="288"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P spid="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5).jpg"/>
          <p:cNvPicPr>
            <a:picLocks noChangeAspect="1"/>
          </p:cNvPicPr>
          <p:nvPr/>
        </p:nvPicPr>
        <p:blipFill>
          <a:blip r:embed="rId2"/>
          <a:srcRect/>
          <a:stretch>
            <a:fillRect/>
          </a:stretch>
        </p:blipFill>
        <p:spPr bwMode="auto">
          <a:xfrm>
            <a:off x="0" y="0"/>
            <a:ext cx="9151938" cy="60261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25).jpg"/>
          <p:cNvPicPr>
            <a:picLocks noChangeAspect="1"/>
          </p:cNvPicPr>
          <p:nvPr/>
        </p:nvPicPr>
        <p:blipFill>
          <a:blip r:embed="rId2"/>
          <a:srcRect/>
          <a:stretch>
            <a:fillRect/>
          </a:stretch>
        </p:blipFill>
        <p:spPr bwMode="auto">
          <a:xfrm>
            <a:off x="0" y="0"/>
            <a:ext cx="9144000" cy="60261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25).jpg"/>
          <p:cNvPicPr>
            <a:picLocks noChangeAspect="1"/>
          </p:cNvPicPr>
          <p:nvPr/>
        </p:nvPicPr>
        <p:blipFill>
          <a:blip r:embed="rId2"/>
          <a:srcRect/>
          <a:stretch>
            <a:fillRect/>
          </a:stretch>
        </p:blipFill>
        <p:spPr bwMode="auto">
          <a:xfrm>
            <a:off x="0" y="0"/>
            <a:ext cx="9144000" cy="60261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971550" y="4657725"/>
            <a:ext cx="74168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b="1" dirty="0">
                <a:effectLst>
                  <a:glow rad="101600">
                    <a:schemeClr val="accent2">
                      <a:satMod val="175000"/>
                      <a:alpha val="40000"/>
                    </a:schemeClr>
                  </a:glow>
                  <a:outerShdw blurRad="38100" dist="38100" dir="2700000" algn="tl">
                    <a:srgbClr val="1F497D"/>
                  </a:outerShdw>
                </a:effectLst>
              </a:rPr>
              <a:t>La mañana del Domingo de Resurrección tiene lugar la última de las procesiones lorquinas: la de la Resurrección, que partiendo de la Colegiata de San Patricio …</a:t>
            </a:r>
          </a:p>
        </p:txBody>
      </p:sp>
    </p:spTree>
  </p:cSld>
  <p:clrMapOvr>
    <a:masterClrMapping/>
  </p:clrMapOvr>
  <mc:AlternateContent xmlns:mc="http://schemas.openxmlformats.org/markup-compatibility/2006" xmlns:p14="http://schemas.microsoft.com/office/powerpoint/2010/main">
    <mc:Choice Requires="p14">
      <p:transition spd="slow" p14:dur="2000" advTm="21000">
        <p:cover/>
      </p:transition>
    </mc:Choice>
    <mc:Fallback xmlns="">
      <p:transition spd="slow" advTm="21000">
        <p:cov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4/3*ppt_w"/>
                                          </p:val>
                                        </p:tav>
                                      </p:tavLst>
                                    </p:anim>
                                    <p:anim calcmode="lin" valueType="num">
                                      <p:cBhvr>
                                        <p:cTn id="14" dur="3000"/>
                                        <p:tgtEl>
                                          <p:spTgt spid="5"/>
                                        </p:tgtEl>
                                        <p:attrNameLst>
                                          <p:attrName>ppt_h</p:attrName>
                                        </p:attrNameLst>
                                      </p:cBhvr>
                                      <p:tavLst>
                                        <p:tav tm="0">
                                          <p:val>
                                            <p:strVal val="ppt_h"/>
                                          </p:val>
                                        </p:tav>
                                        <p:tav tm="100000">
                                          <p:val>
                                            <p:strVal val="4/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13" presetClass="exit" presetSubtype="32" fill="hold" nodeType="withEffect">
                                  <p:stCondLst>
                                    <p:cond delay="0"/>
                                  </p:stCondLst>
                                  <p:childTnLst>
                                    <p:animEffect transition="out" filter="plus(out)">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2/3*#ppt_w"/>
                                          </p:val>
                                        </p:tav>
                                        <p:tav tm="100000">
                                          <p:val>
                                            <p:strVal val="#ppt_w"/>
                                          </p:val>
                                        </p:tav>
                                      </p:tavLst>
                                    </p:anim>
                                    <p:anim calcmode="lin" valueType="num">
                                      <p:cBhvr>
                                        <p:cTn id="22" dur="3000" fill="hold"/>
                                        <p:tgtEl>
                                          <p:spTgt spid="4"/>
                                        </p:tgtEl>
                                        <p:attrNameLst>
                                          <p:attrName>ppt_h</p:attrName>
                                        </p:attrNameLst>
                                      </p:cBhvr>
                                      <p:tavLst>
                                        <p:tav tm="0">
                                          <p:val>
                                            <p:strVal val="2/3*#ppt_h"/>
                                          </p:val>
                                        </p:tav>
                                        <p:tav tm="100000">
                                          <p:val>
                                            <p:strVal val="#ppt_h"/>
                                          </p:val>
                                        </p:tav>
                                      </p:tavLst>
                                    </p:anim>
                                  </p:childTnLst>
                                </p:cTn>
                              </p:par>
                              <p:par>
                                <p:cTn id="23" presetID="6"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out)">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617950385_7586c072f8_o.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8617950385_7586c072f8_o.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8617950385_7586c072f8_o.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755650" y="4791075"/>
            <a:ext cx="7056438"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b="1" dirty="0">
                <a:effectLst>
                  <a:glow rad="101600">
                    <a:schemeClr val="accent2">
                      <a:satMod val="175000"/>
                      <a:alpha val="40000"/>
                    </a:schemeClr>
                  </a:glow>
                  <a:outerShdw blurRad="38100" dist="38100" dir="2700000" algn="tl">
                    <a:srgbClr val="1F497D"/>
                  </a:outerShdw>
                </a:effectLst>
              </a:rPr>
              <a:t>…recorre parte del casco histórico lorquino con las imágenes de Nuestro Señor Jesús Resucitado y María Santísima de la Encarnación y Asunción.</a:t>
            </a:r>
            <a:endParaRPr lang="es-ES"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20000">
        <p15:prstTrans prst="crush"/>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fltVal val="0"/>
                                          </p:val>
                                        </p:tav>
                                        <p:tav tm="100000">
                                          <p:val>
                                            <p:strVal val="#ppt_w"/>
                                          </p:val>
                                        </p:tav>
                                      </p:tavLst>
                                    </p:anim>
                                    <p:anim calcmode="lin" valueType="num">
                                      <p:cBhvr>
                                        <p:cTn id="15" dur="3000" fill="hold"/>
                                        <p:tgtEl>
                                          <p:spTgt spid="5"/>
                                        </p:tgtEl>
                                        <p:attrNameLst>
                                          <p:attrName>ppt_h</p:attrName>
                                        </p:attrNameLst>
                                      </p:cBhvr>
                                      <p:tavLst>
                                        <p:tav tm="0">
                                          <p:val>
                                            <p:strVal val="#ppt_h"/>
                                          </p:val>
                                        </p:tav>
                                        <p:tav tm="100000">
                                          <p:val>
                                            <p:strVal val="#ppt_h"/>
                                          </p:val>
                                        </p:tav>
                                      </p:tavLst>
                                    </p:anim>
                                  </p:childTnLst>
                                </p:cTn>
                              </p:par>
                              <p:par>
                                <p:cTn id="16" presetID="18" presetClass="entr" presetSubtype="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Right)">
                                      <p:cBhvr>
                                        <p:cTn id="18" dur="3000"/>
                                        <p:tgtEl>
                                          <p:spTgt spid="5"/>
                                        </p:tgtEl>
                                      </p:cBhvr>
                                    </p:animEffect>
                                  </p:childTnLst>
                                </p:cTn>
                              </p:par>
                              <p:par>
                                <p:cTn id="19" presetID="17"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strVal val="#ppt_h"/>
                                          </p:val>
                                        </p:tav>
                                        <p:tav tm="100000">
                                          <p:val>
                                            <p:strVal val="#ppt_h"/>
                                          </p:val>
                                        </p:tav>
                                      </p:tavLst>
                                    </p:anim>
                                  </p:childTnLst>
                                </p:cTn>
                              </p:par>
                              <p:par>
                                <p:cTn id="23" presetID="18" presetClass="entr" presetSubtype="1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strips(downLeft)">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5787458138_072fcc8c0b_b.jpg"/>
          <p:cNvPicPr>
            <a:picLocks noGrp="1" noChangeAspect="1"/>
          </p:cNvPicPr>
          <p:nvPr>
            <p:ph idx="1"/>
          </p:nvPr>
        </p:nvPicPr>
        <p:blipFill>
          <a:blip r:embed="rId2"/>
          <a:srcRect/>
          <a:stretch>
            <a:fillRect/>
          </a:stretch>
        </p:blipFill>
        <p:spPr>
          <a:xfrm>
            <a:off x="11895138" y="476250"/>
            <a:ext cx="63500" cy="60325"/>
          </a:xfrm>
          <a:effectLst>
            <a:outerShdw algn="tl" rotWithShape="0">
              <a:srgbClr val="000000">
                <a:alpha val="70000"/>
              </a:srgbClr>
            </a:outerShdw>
          </a:effectLst>
        </p:spPr>
      </p:pic>
      <p:sp>
        <p:nvSpPr>
          <p:cNvPr id="4" name="3 Rectángulo"/>
          <p:cNvSpPr/>
          <p:nvPr/>
        </p:nvSpPr>
        <p:spPr>
          <a:xfrm flipV="1">
            <a:off x="-642974" y="5715000"/>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flipH="1">
            <a:off x="10501322" y="6131742"/>
            <a:ext cx="428660" cy="119023"/>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redondeado"/>
          <p:cNvSpPr/>
          <p:nvPr/>
        </p:nvSpPr>
        <p:spPr>
          <a:xfrm flipH="1">
            <a:off x="-428660" y="0"/>
            <a:ext cx="71439" cy="5715000"/>
          </a:xfrm>
          <a:prstGeom prst="round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flipH="1" flipV="1">
            <a:off x="11312923" y="6072170"/>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redondeado"/>
          <p:cNvSpPr/>
          <p:nvPr/>
        </p:nvSpPr>
        <p:spPr>
          <a:xfrm flipH="1" flipV="1">
            <a:off x="10644230" y="357170"/>
            <a:ext cx="71439" cy="119063"/>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redondeado"/>
          <p:cNvSpPr/>
          <p:nvPr/>
        </p:nvSpPr>
        <p:spPr>
          <a:xfrm flipH="1">
            <a:off x="-214346" y="-416742"/>
            <a:ext cx="9144000" cy="178575"/>
          </a:xfrm>
          <a:prstGeom prst="round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redondeado"/>
          <p:cNvSpPr/>
          <p:nvPr/>
        </p:nvSpPr>
        <p:spPr>
          <a:xfrm>
            <a:off x="928662" y="11191933"/>
            <a:ext cx="71438" cy="59492"/>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redondeado"/>
          <p:cNvSpPr/>
          <p:nvPr/>
        </p:nvSpPr>
        <p:spPr>
          <a:xfrm>
            <a:off x="-1143040" y="4941108"/>
            <a:ext cx="142876" cy="238087"/>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redondeado"/>
          <p:cNvSpPr/>
          <p:nvPr/>
        </p:nvSpPr>
        <p:spPr>
          <a:xfrm flipV="1">
            <a:off x="2428860" y="6786550"/>
            <a:ext cx="142876" cy="119103"/>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redondeado"/>
          <p:cNvSpPr/>
          <p:nvPr/>
        </p:nvSpPr>
        <p:spPr>
          <a:xfrm flipV="1">
            <a:off x="6143636" y="10834703"/>
            <a:ext cx="214314" cy="38099"/>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20" name="19 Imagen" descr="2414754888_a0353745a7_b.jpg"/>
          <p:cNvPicPr>
            <a:picLocks noChangeAspect="1"/>
          </p:cNvPicPr>
          <p:nvPr/>
        </p:nvPicPr>
        <p:blipFill>
          <a:blip r:embed="rId3"/>
          <a:srcRect/>
          <a:stretch>
            <a:fillRect/>
          </a:stretch>
        </p:blipFill>
        <p:spPr bwMode="auto">
          <a:xfrm>
            <a:off x="0" y="409575"/>
            <a:ext cx="9144000" cy="48958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1" name="20 Rectángulo"/>
          <p:cNvSpPr/>
          <p:nvPr/>
        </p:nvSpPr>
        <p:spPr>
          <a:xfrm>
            <a:off x="0" y="409575"/>
            <a:ext cx="2143125" cy="4895850"/>
          </a:xfrm>
          <a:prstGeom prst="rect">
            <a:avLst/>
          </a:prstGeom>
          <a:solidFill>
            <a:schemeClr val="accent4">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Rectángulo"/>
          <p:cNvSpPr/>
          <p:nvPr/>
        </p:nvSpPr>
        <p:spPr>
          <a:xfrm>
            <a:off x="4643438" y="409575"/>
            <a:ext cx="2376487" cy="4895850"/>
          </a:xfrm>
          <a:prstGeom prst="rect">
            <a:avLst/>
          </a:prstGeom>
          <a:solidFill>
            <a:schemeClr val="bg2">
              <a:lumMod val="20000"/>
              <a:lumOff val="8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Rectángulo"/>
          <p:cNvSpPr/>
          <p:nvPr/>
        </p:nvSpPr>
        <p:spPr>
          <a:xfrm>
            <a:off x="7143750" y="409575"/>
            <a:ext cx="2000250" cy="4895850"/>
          </a:xfrm>
          <a:prstGeom prst="rect">
            <a:avLst/>
          </a:prstGeom>
          <a:solidFill>
            <a:schemeClr val="accent4">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Rectángulo"/>
          <p:cNvSpPr/>
          <p:nvPr/>
        </p:nvSpPr>
        <p:spPr>
          <a:xfrm>
            <a:off x="2268538" y="409575"/>
            <a:ext cx="2286000" cy="4895850"/>
          </a:xfrm>
          <a:prstGeom prst="rect">
            <a:avLst/>
          </a:prstGeom>
          <a:solidFill>
            <a:schemeClr val="bg2">
              <a:lumMod val="20000"/>
              <a:lumOff val="8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 name="24 Rectángulo"/>
          <p:cNvSpPr/>
          <p:nvPr/>
        </p:nvSpPr>
        <p:spPr>
          <a:xfrm>
            <a:off x="0" y="0"/>
            <a:ext cx="9144000" cy="409575"/>
          </a:xfrm>
          <a:prstGeom prst="rect">
            <a:avLst/>
          </a:prstGeom>
          <a:gradFill flip="none" rotWithShape="1">
            <a:gsLst>
              <a:gs pos="0">
                <a:schemeClr val="bg2">
                  <a:lumMod val="60000"/>
                  <a:lumOff val="40000"/>
                  <a:shade val="30000"/>
                  <a:satMod val="115000"/>
                </a:schemeClr>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6" name="25 Rectángulo"/>
          <p:cNvSpPr/>
          <p:nvPr/>
        </p:nvSpPr>
        <p:spPr>
          <a:xfrm>
            <a:off x="0" y="5305425"/>
            <a:ext cx="9144000" cy="409575"/>
          </a:xfrm>
          <a:prstGeom prst="rect">
            <a:avLst/>
          </a:prstGeom>
          <a:gradFill flip="none" rotWithShape="1">
            <a:gsLst>
              <a:gs pos="0">
                <a:schemeClr val="bg2">
                  <a:lumMod val="60000"/>
                  <a:lumOff val="40000"/>
                  <a:shade val="30000"/>
                  <a:satMod val="115000"/>
                </a:schemeClr>
              </a:gs>
              <a:gs pos="50000">
                <a:schemeClr val="bg2">
                  <a:lumMod val="60000"/>
                  <a:lumOff val="40000"/>
                  <a:shade val="67500"/>
                  <a:satMod val="115000"/>
                </a:schemeClr>
              </a:gs>
              <a:gs pos="100000">
                <a:schemeClr val="bg2">
                  <a:lumMod val="60000"/>
                  <a:lumOff val="40000"/>
                  <a:shade val="100000"/>
                  <a:satMod val="115000"/>
                </a:schemeClr>
              </a:gs>
            </a:gsLst>
            <a:lin ang="54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7" name="26 CuadroTexto"/>
          <p:cNvSpPr txBox="1"/>
          <p:nvPr/>
        </p:nvSpPr>
        <p:spPr>
          <a:xfrm>
            <a:off x="611188" y="4791075"/>
            <a:ext cx="8208962"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Últimamente también se ha puesto de moda en Madrid lo de celebrar el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domingo de Resurrección con una </a:t>
            </a:r>
            <a:r>
              <a:rPr lang="es-ES" b="1" dirty="0" err="1">
                <a:effectLst>
                  <a:glow rad="101600">
                    <a:schemeClr val="accent2">
                      <a:satMod val="175000"/>
                      <a:alpha val="40000"/>
                    </a:schemeClr>
                  </a:glow>
                  <a:outerShdw blurRad="38100" dist="38100" dir="2700000" algn="tl">
                    <a:srgbClr val="000000">
                      <a:alpha val="43137"/>
                    </a:srgbClr>
                  </a:outerShdw>
                </a:effectLst>
              </a:rPr>
              <a:t>tamborada</a:t>
            </a:r>
            <a:r>
              <a:rPr lang="es-ES" b="1" dirty="0">
                <a:effectLst>
                  <a:glow rad="101600">
                    <a:schemeClr val="accent2">
                      <a:satMod val="175000"/>
                      <a:alpha val="40000"/>
                    </a:schemeClr>
                  </a:glow>
                  <a:outerShdw blurRad="38100" dist="38100" dir="2700000" algn="tl">
                    <a:srgbClr val="000000">
                      <a:alpha val="43137"/>
                    </a:srgbClr>
                  </a:outerShdw>
                </a:effectLst>
              </a:rPr>
              <a:t>, si andas mal de los oídos es mejor que este día no pases por la Plaza Mayor.</a:t>
            </a:r>
          </a:p>
        </p:txBody>
      </p:sp>
    </p:spTree>
  </p:cSld>
  <p:clrMapOvr>
    <a:masterClrMapping/>
  </p:clrMapOvr>
  <mc:AlternateContent xmlns:mc="http://schemas.openxmlformats.org/markup-compatibility/2006" xmlns:p14="http://schemas.microsoft.com/office/powerpoint/2010/main">
    <mc:Choice Requires="p14">
      <p:transition spd="slow" p14:dur="2000" advTm="24000">
        <p:cover/>
      </p:transition>
    </mc:Choice>
    <mc:Fallback xmlns="">
      <p:transition spd="slow" advTm="24000">
        <p:cov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3000"/>
                                        <p:tgtEl>
                                          <p:spTgt spid="21"/>
                                        </p:tgtEl>
                                      </p:cBhvr>
                                    </p:animEffect>
                                    <p:set>
                                      <p:cBhvr>
                                        <p:cTn id="7" dur="1" fill="hold">
                                          <p:stCondLst>
                                            <p:cond delay="2999"/>
                                          </p:stCondLst>
                                        </p:cTn>
                                        <p:tgtEl>
                                          <p:spTgt spid="21"/>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3000"/>
                                        <p:tgtEl>
                                          <p:spTgt spid="22"/>
                                        </p:tgtEl>
                                      </p:cBhvr>
                                    </p:animEffect>
                                    <p:set>
                                      <p:cBhvr>
                                        <p:cTn id="10" dur="1" fill="hold">
                                          <p:stCondLst>
                                            <p:cond delay="2999"/>
                                          </p:stCondLst>
                                        </p:cTn>
                                        <p:tgtEl>
                                          <p:spTgt spid="22"/>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3000"/>
                                        <p:tgtEl>
                                          <p:spTgt spid="23"/>
                                        </p:tgtEl>
                                      </p:cBhvr>
                                    </p:animEffect>
                                    <p:set>
                                      <p:cBhvr>
                                        <p:cTn id="13" dur="1" fill="hold">
                                          <p:stCondLst>
                                            <p:cond delay="2999"/>
                                          </p:stCondLst>
                                        </p:cTn>
                                        <p:tgtEl>
                                          <p:spTgt spid="23"/>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3000"/>
                                        <p:tgtEl>
                                          <p:spTgt spid="24"/>
                                        </p:tgtEl>
                                      </p:cBhvr>
                                    </p:animEffect>
                                    <p:set>
                                      <p:cBhvr>
                                        <p:cTn id="16" dur="1" fill="hold">
                                          <p:stCondLst>
                                            <p:cond delay="2999"/>
                                          </p:stCondLst>
                                        </p:cTn>
                                        <p:tgtEl>
                                          <p:spTgt spid="24"/>
                                        </p:tgtEl>
                                        <p:attrNameLst>
                                          <p:attrName>style.visibility</p:attrName>
                                        </p:attrNameLst>
                                      </p:cBhvr>
                                      <p:to>
                                        <p:strVal val="hidden"/>
                                      </p:to>
                                    </p:set>
                                  </p:childTnLst>
                                </p:cTn>
                              </p:par>
                              <p:par>
                                <p:cTn id="17" presetID="8" presetClass="emph" presetSubtype="0" fill="hold" nodeType="withEffect">
                                  <p:stCondLst>
                                    <p:cond delay="0"/>
                                  </p:stCondLst>
                                  <p:childTnLst>
                                    <p:animRot by="21600000">
                                      <p:cBhvr>
                                        <p:cTn id="18" dur="2000" fill="hold"/>
                                        <p:tgtEl>
                                          <p:spTgt spid="25"/>
                                        </p:tgtEl>
                                        <p:attrNameLst>
                                          <p:attrName>r</p:attrName>
                                        </p:attrNameLst>
                                      </p:cBhvr>
                                    </p:animRot>
                                  </p:childTnLst>
                                </p:cTn>
                              </p:par>
                              <p:par>
                                <p:cTn id="19" presetID="23" presetClass="entr" presetSubtype="16" fill="hold" nodeType="withEffect">
                                  <p:stCondLst>
                                    <p:cond delay="0"/>
                                  </p:stCondLst>
                                  <p:childTnLst>
                                    <p:set>
                                      <p:cBhvr>
                                        <p:cTn id="20" dur="1" fill="hold">
                                          <p:stCondLst>
                                            <p:cond delay="0"/>
                                          </p:stCondLst>
                                        </p:cTn>
                                        <p:tgtEl>
                                          <p:spTgt spid="25"/>
                                        </p:tgtEl>
                                        <p:attrNameLst>
                                          <p:attrName>style.visibility</p:attrName>
                                        </p:attrNameLst>
                                      </p:cBhvr>
                                      <p:to>
                                        <p:strVal val="visible"/>
                                      </p:to>
                                    </p:set>
                                    <p:anim calcmode="lin" valueType="num">
                                      <p:cBhvr>
                                        <p:cTn id="21" dur="3000" fill="hold"/>
                                        <p:tgtEl>
                                          <p:spTgt spid="25"/>
                                        </p:tgtEl>
                                        <p:attrNameLst>
                                          <p:attrName>ppt_w</p:attrName>
                                        </p:attrNameLst>
                                      </p:cBhvr>
                                      <p:tavLst>
                                        <p:tav tm="0">
                                          <p:val>
                                            <p:fltVal val="0"/>
                                          </p:val>
                                        </p:tav>
                                        <p:tav tm="100000">
                                          <p:val>
                                            <p:strVal val="#ppt_w"/>
                                          </p:val>
                                        </p:tav>
                                      </p:tavLst>
                                    </p:anim>
                                    <p:anim calcmode="lin" valueType="num">
                                      <p:cBhvr>
                                        <p:cTn id="22" dur="3000" fill="hold"/>
                                        <p:tgtEl>
                                          <p:spTgt spid="25"/>
                                        </p:tgtEl>
                                        <p:attrNameLst>
                                          <p:attrName>ppt_h</p:attrName>
                                        </p:attrNameLst>
                                      </p:cBhvr>
                                      <p:tavLst>
                                        <p:tav tm="0">
                                          <p:val>
                                            <p:fltVal val="0"/>
                                          </p:val>
                                        </p:tav>
                                        <p:tav tm="100000">
                                          <p:val>
                                            <p:strVal val="#ppt_h"/>
                                          </p:val>
                                        </p:tav>
                                      </p:tavLst>
                                    </p:anim>
                                  </p:childTnLst>
                                </p:cTn>
                              </p:par>
                              <p:par>
                                <p:cTn id="23" presetID="8" presetClass="emph" presetSubtype="0" fill="hold" nodeType="withEffect">
                                  <p:stCondLst>
                                    <p:cond delay="0"/>
                                  </p:stCondLst>
                                  <p:childTnLst>
                                    <p:animRot by="-21600000">
                                      <p:cBhvr>
                                        <p:cTn id="24" dur="2000" fill="hold"/>
                                        <p:tgtEl>
                                          <p:spTgt spid="26"/>
                                        </p:tgtEl>
                                        <p:attrNameLst>
                                          <p:attrName>r</p:attrName>
                                        </p:attrNameLst>
                                      </p:cBhvr>
                                    </p:animRot>
                                  </p:childTnLst>
                                </p:cTn>
                              </p:par>
                              <p:par>
                                <p:cTn id="25" presetID="23" presetClass="entr" presetSubtype="16" fill="hold" nodeType="withEffect">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cBhvr>
                                        <p:cTn id="27" dur="3000" fill="hold"/>
                                        <p:tgtEl>
                                          <p:spTgt spid="26"/>
                                        </p:tgtEl>
                                        <p:attrNameLst>
                                          <p:attrName>ppt_w</p:attrName>
                                        </p:attrNameLst>
                                      </p:cBhvr>
                                      <p:tavLst>
                                        <p:tav tm="0">
                                          <p:val>
                                            <p:fltVal val="0"/>
                                          </p:val>
                                        </p:tav>
                                        <p:tav tm="100000">
                                          <p:val>
                                            <p:strVal val="#ppt_w"/>
                                          </p:val>
                                        </p:tav>
                                      </p:tavLst>
                                    </p:anim>
                                    <p:anim calcmode="lin" valueType="num">
                                      <p:cBhvr>
                                        <p:cTn id="28" dur="3000" fill="hold"/>
                                        <p:tgtEl>
                                          <p:spTgt spid="26"/>
                                        </p:tgtEl>
                                        <p:attrNameLst>
                                          <p:attrName>ppt_h</p:attrName>
                                        </p:attrNameLst>
                                      </p:cBhvr>
                                      <p:tavLst>
                                        <p:tav tm="0">
                                          <p:val>
                                            <p:fltVal val="0"/>
                                          </p:val>
                                        </p:tav>
                                        <p:tav tm="100000">
                                          <p:val>
                                            <p:strVal val="#ppt_h"/>
                                          </p:val>
                                        </p:tav>
                                      </p:tavLst>
                                    </p:anim>
                                  </p:childTnLst>
                                </p:cTn>
                              </p:par>
                              <p:par>
                                <p:cTn id="29" presetID="8" presetClass="entr" presetSubtype="32" fill="hold" nodeType="with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diamond(out)">
                                      <p:cBhvr>
                                        <p:cTn id="31" dur="3000"/>
                                        <p:tgtEl>
                                          <p:spTgt spid="20"/>
                                        </p:tgtEl>
                                      </p:cBhvr>
                                    </p:animEffect>
                                  </p:childTnLst>
                                </p:cTn>
                              </p:par>
                              <p:par>
                                <p:cTn id="32" presetID="55" presetClass="entr" presetSubtype="0" fill="hold" nodeType="withEffect">
                                  <p:stCondLst>
                                    <p:cond delay="0"/>
                                  </p:stCondLst>
                                  <p:childTnLst>
                                    <p:set>
                                      <p:cBhvr>
                                        <p:cTn id="33" dur="1" fill="hold">
                                          <p:stCondLst>
                                            <p:cond delay="0"/>
                                          </p:stCondLst>
                                        </p:cTn>
                                        <p:tgtEl>
                                          <p:spTgt spid="20"/>
                                        </p:tgtEl>
                                        <p:attrNameLst>
                                          <p:attrName>style.visibility</p:attrName>
                                        </p:attrNameLst>
                                      </p:cBhvr>
                                      <p:to>
                                        <p:strVal val="visible"/>
                                      </p:to>
                                    </p:set>
                                    <p:anim calcmode="lin" valueType="num">
                                      <p:cBhvr>
                                        <p:cTn id="34" dur="3000" fill="hold"/>
                                        <p:tgtEl>
                                          <p:spTgt spid="20"/>
                                        </p:tgtEl>
                                        <p:attrNameLst>
                                          <p:attrName>ppt_w</p:attrName>
                                        </p:attrNameLst>
                                      </p:cBhvr>
                                      <p:tavLst>
                                        <p:tav tm="0">
                                          <p:val>
                                            <p:strVal val="#ppt_w*0.70"/>
                                          </p:val>
                                        </p:tav>
                                        <p:tav tm="100000">
                                          <p:val>
                                            <p:strVal val="#ppt_w"/>
                                          </p:val>
                                        </p:tav>
                                      </p:tavLst>
                                    </p:anim>
                                    <p:anim calcmode="lin" valueType="num">
                                      <p:cBhvr>
                                        <p:cTn id="35" dur="3000" fill="hold"/>
                                        <p:tgtEl>
                                          <p:spTgt spid="20"/>
                                        </p:tgtEl>
                                        <p:attrNameLst>
                                          <p:attrName>ppt_h</p:attrName>
                                        </p:attrNameLst>
                                      </p:cBhvr>
                                      <p:tavLst>
                                        <p:tav tm="0">
                                          <p:val>
                                            <p:strVal val="#ppt_h"/>
                                          </p:val>
                                        </p:tav>
                                        <p:tav tm="100000">
                                          <p:val>
                                            <p:strVal val="#ppt_h"/>
                                          </p:val>
                                        </p:tav>
                                      </p:tavLst>
                                    </p:anim>
                                    <p:animEffect transition="in" filter="fade">
                                      <p:cBhvr>
                                        <p:cTn id="36" dur="3000"/>
                                        <p:tgtEl>
                                          <p:spTgt spid="20"/>
                                        </p:tgtEl>
                                      </p:cBhvr>
                                    </p:animEffect>
                                  </p:childTnLst>
                                </p:cTn>
                              </p:par>
                            </p:childTnLst>
                          </p:cTn>
                        </p:par>
                        <p:par>
                          <p:cTn id="37" fill="hold">
                            <p:stCondLst>
                              <p:cond delay="3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27"/>
                                        </p:tgtEl>
                                        <p:attrNameLst>
                                          <p:attrName>style.visibility</p:attrName>
                                        </p:attrNameLst>
                                      </p:cBhvr>
                                      <p:to>
                                        <p:strVal val="visible"/>
                                      </p:to>
                                    </p:set>
                                    <p:animEffect transition="in" filter="fade">
                                      <p:cBhvr>
                                        <p:cTn id="40" dur="1000"/>
                                        <p:tgtEl>
                                          <p:spTgt spid="27"/>
                                        </p:tgtEl>
                                      </p:cBhvr>
                                    </p:animEffect>
                                    <p:anim calcmode="lin" valueType="num">
                                      <p:cBhvr>
                                        <p:cTn id="41" dur="1000" fill="hold"/>
                                        <p:tgtEl>
                                          <p:spTgt spid="27"/>
                                        </p:tgtEl>
                                        <p:attrNameLst>
                                          <p:attrName>ppt_x</p:attrName>
                                        </p:attrNameLst>
                                      </p:cBhvr>
                                      <p:tavLst>
                                        <p:tav tm="0">
                                          <p:val>
                                            <p:strVal val="#ppt_x-.1"/>
                                          </p:val>
                                        </p:tav>
                                        <p:tav tm="100000">
                                          <p:val>
                                            <p:strVal val="#ppt_x"/>
                                          </p:val>
                                        </p:tav>
                                      </p:tavLst>
                                    </p:anim>
                                    <p:anim calcmode="lin" valueType="num">
                                      <p:cBhvr>
                                        <p:cTn id="42" dur="10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wooden-way-to-paradise-beach-1024x768.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wooden-way-to-paradise-beach-1024x768.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rgbClr val="C9C400">
              <a:alpha val="8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7" name="6 Imagen" descr="wooden-way-to-paradise-beach-1024x768.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323850" y="4370388"/>
            <a:ext cx="8424863"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Como cada año, </a:t>
            </a:r>
            <a:r>
              <a:rPr lang="es-ES" b="1" dirty="0" err="1">
                <a:effectLst>
                  <a:glow rad="101600">
                    <a:schemeClr val="accent2">
                      <a:satMod val="175000"/>
                      <a:alpha val="40000"/>
                    </a:schemeClr>
                  </a:glow>
                  <a:outerShdw blurRad="38100" dist="38100" dir="2700000" algn="tl">
                    <a:srgbClr val="000000">
                      <a:alpha val="43137"/>
                    </a:srgbClr>
                  </a:outerShdw>
                </a:effectLst>
              </a:rPr>
              <a:t>procesiona</a:t>
            </a:r>
            <a:r>
              <a:rPr lang="es-ES" b="1" dirty="0">
                <a:effectLst>
                  <a:glow rad="101600">
                    <a:schemeClr val="accent2">
                      <a:satMod val="175000"/>
                      <a:alpha val="40000"/>
                    </a:schemeClr>
                  </a:glow>
                  <a:outerShdw blurRad="38100" dist="38100" dir="2700000" algn="tl">
                    <a:srgbClr val="000000">
                      <a:alpha val="43137"/>
                    </a:srgbClr>
                  </a:outerShdw>
                </a:effectLst>
              </a:rPr>
              <a:t> Nuestra Señora del Mayor Dolor. En este caso lo hace sin palio y vestida de blanco, como muestra de alegría. Las dos imágenes iniciaron su camino por recorridos distintos para volver a encontrarse en la Puerta de la Villa.</a:t>
            </a:r>
          </a:p>
        </p:txBody>
      </p:sp>
      <p:sp>
        <p:nvSpPr>
          <p:cNvPr id="9" name="8 CuadroTexto"/>
          <p:cNvSpPr txBox="1"/>
          <p:nvPr/>
        </p:nvSpPr>
        <p:spPr>
          <a:xfrm>
            <a:off x="1042988" y="409575"/>
            <a:ext cx="2979737" cy="40005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Mérida (Extremadura)</a:t>
            </a:r>
          </a:p>
        </p:txBody>
      </p:sp>
    </p:spTree>
  </p:cSld>
  <p:clrMapOvr>
    <a:masterClrMapping/>
  </p:clrMapOvr>
  <mc:AlternateContent xmlns:mc="http://schemas.openxmlformats.org/markup-compatibility/2006" xmlns:p14="http://schemas.microsoft.com/office/powerpoint/2010/main">
    <mc:Choice Requires="p14">
      <p:transition spd="slow" p14:dur="2000" advTm="31000">
        <p14:flip dir="r"/>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par>
                                <p:cTn id="18" presetID="17" presetClass="entr" presetSubtype="1"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ppt_x</p:attrName>
                                        </p:attrNameLst>
                                      </p:cBhvr>
                                      <p:tavLst>
                                        <p:tav tm="0">
                                          <p:val>
                                            <p:strVal val="#ppt_x"/>
                                          </p:val>
                                        </p:tav>
                                        <p:tav tm="100000">
                                          <p:val>
                                            <p:strVal val="#ppt_x"/>
                                          </p:val>
                                        </p:tav>
                                      </p:tavLst>
                                    </p:anim>
                                    <p:anim calcmode="lin" valueType="num">
                                      <p:cBhvr>
                                        <p:cTn id="21" dur="3000" fill="hold"/>
                                        <p:tgtEl>
                                          <p:spTgt spid="4"/>
                                        </p:tgtEl>
                                        <p:attrNameLst>
                                          <p:attrName>ppt_y</p:attrName>
                                        </p:attrNameLst>
                                      </p:cBhvr>
                                      <p:tavLst>
                                        <p:tav tm="0">
                                          <p:val>
                                            <p:strVal val="#ppt_y-#ppt_h/2"/>
                                          </p:val>
                                        </p:tav>
                                        <p:tav tm="100000">
                                          <p:val>
                                            <p:strVal val="#ppt_y"/>
                                          </p:val>
                                        </p:tav>
                                      </p:tavLst>
                                    </p:anim>
                                    <p:anim calcmode="lin" valueType="num">
                                      <p:cBhvr>
                                        <p:cTn id="22" dur="3000" fill="hold"/>
                                        <p:tgtEl>
                                          <p:spTgt spid="4"/>
                                        </p:tgtEl>
                                        <p:attrNameLst>
                                          <p:attrName>ppt_w</p:attrName>
                                        </p:attrNameLst>
                                      </p:cBhvr>
                                      <p:tavLst>
                                        <p:tav tm="0">
                                          <p:val>
                                            <p:strVal val="#ppt_w"/>
                                          </p:val>
                                        </p:tav>
                                        <p:tav tm="100000">
                                          <p:val>
                                            <p:strVal val="#ppt_w"/>
                                          </p:val>
                                        </p:tav>
                                      </p:tavLst>
                                    </p:anim>
                                    <p:anim calcmode="lin" valueType="num">
                                      <p:cBhvr>
                                        <p:cTn id="23" dur="3000" fill="hold"/>
                                        <p:tgtEl>
                                          <p:spTgt spid="4"/>
                                        </p:tgtEl>
                                        <p:attrNameLst>
                                          <p:attrName>ppt_h</p:attrName>
                                        </p:attrNameLst>
                                      </p:cBhvr>
                                      <p:tavLst>
                                        <p:tav tm="0">
                                          <p:val>
                                            <p:fltVal val="0"/>
                                          </p:val>
                                        </p:tav>
                                        <p:tav tm="100000">
                                          <p:val>
                                            <p:strVal val="#ppt_h"/>
                                          </p:val>
                                        </p:tav>
                                      </p:tavLst>
                                    </p:anim>
                                  </p:childTnLst>
                                </p:cTn>
                              </p:par>
                              <p:par>
                                <p:cTn id="24" presetID="3" presetClass="entr" presetSubtype="5"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linds(vertical)">
                                      <p:cBhvr>
                                        <p:cTn id="26" dur="3000"/>
                                        <p:tgtEl>
                                          <p:spTgt spid="4"/>
                                        </p:tgtEl>
                                      </p:cBhvr>
                                    </p:animEffect>
                                  </p:childTnLst>
                                </p:cTn>
                              </p:par>
                            </p:childTnLst>
                          </p:cTn>
                        </p:par>
                        <p:par>
                          <p:cTn id="27" fill="hold">
                            <p:stCondLst>
                              <p:cond delay="3000"/>
                            </p:stCondLst>
                            <p:childTnLst>
                              <p:par>
                                <p:cTn id="28" presetID="23" presetClass="entr" presetSubtype="16"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2000" fill="hold"/>
                                        <p:tgtEl>
                                          <p:spTgt spid="9"/>
                                        </p:tgtEl>
                                        <p:attrNameLst>
                                          <p:attrName>ppt_w</p:attrName>
                                        </p:attrNameLst>
                                      </p:cBhvr>
                                      <p:tavLst>
                                        <p:tav tm="0">
                                          <p:val>
                                            <p:fltVal val="0"/>
                                          </p:val>
                                        </p:tav>
                                        <p:tav tm="100000">
                                          <p:val>
                                            <p:strVal val="#ppt_w"/>
                                          </p:val>
                                        </p:tav>
                                      </p:tavLst>
                                    </p:anim>
                                    <p:anim calcmode="lin" valueType="num">
                                      <p:cBhvr>
                                        <p:cTn id="31" dur="2000" fill="hold"/>
                                        <p:tgtEl>
                                          <p:spTgt spid="9"/>
                                        </p:tgtEl>
                                        <p:attrNameLst>
                                          <p:attrName>ppt_h</p:attrName>
                                        </p:attrNameLst>
                                      </p:cBhvr>
                                      <p:tavLst>
                                        <p:tav tm="0">
                                          <p:val>
                                            <p:fltVal val="0"/>
                                          </p:val>
                                        </p:tav>
                                        <p:tav tm="100000">
                                          <p:val>
                                            <p:strVal val="#ppt_h"/>
                                          </p:val>
                                        </p:tav>
                                      </p:tavLst>
                                    </p:anim>
                                  </p:childTnLst>
                                </p:cTn>
                              </p:par>
                            </p:childTnLst>
                          </p:cTn>
                        </p:par>
                        <p:par>
                          <p:cTn id="32" fill="hold">
                            <p:stCondLst>
                              <p:cond delay="50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8"/>
                                        </p:tgtEl>
                                        <p:attrNameLst>
                                          <p:attrName>style.visibility</p:attrName>
                                        </p:attrNameLst>
                                      </p:cBhvr>
                                      <p:to>
                                        <p:strVal val="visible"/>
                                      </p:to>
                                    </p:set>
                                    <p:animEffect transition="in" filter="fade">
                                      <p:cBhvr>
                                        <p:cTn id="35" dur="1000"/>
                                        <p:tgtEl>
                                          <p:spTgt spid="8"/>
                                        </p:tgtEl>
                                      </p:cBhvr>
                                    </p:animEffect>
                                    <p:anim calcmode="lin" valueType="num">
                                      <p:cBhvr>
                                        <p:cTn id="36" dur="1000" fill="hold"/>
                                        <p:tgtEl>
                                          <p:spTgt spid="8"/>
                                        </p:tgtEl>
                                        <p:attrNameLst>
                                          <p:attrName>ppt_x</p:attrName>
                                        </p:attrNameLst>
                                      </p:cBhvr>
                                      <p:tavLst>
                                        <p:tav tm="0">
                                          <p:val>
                                            <p:strVal val="#ppt_x-.1"/>
                                          </p:val>
                                        </p:tav>
                                        <p:tav tm="100000">
                                          <p:val>
                                            <p:strVal val="#ppt_x"/>
                                          </p:val>
                                        </p:tav>
                                      </p:tavLst>
                                    </p:anim>
                                    <p:anim calcmode="lin" valueType="num">
                                      <p:cBhvr>
                                        <p:cTn id="3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P spid="9"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8).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18).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23850" y="4514850"/>
            <a:ext cx="8424863"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Esta procesión destaca especialmente por una puesta en escena con arcos de romero florido colocados en diversos puntos del recorrido para sacar a la calle dos pasos: el Cristo Resucitado, de la Cofradía Jesús Nazareno y el paso de Nuestra Señora de la Soledad.</a:t>
            </a:r>
          </a:p>
        </p:txBody>
      </p:sp>
      <p:sp>
        <p:nvSpPr>
          <p:cNvPr id="7" name="6 CuadroTexto"/>
          <p:cNvSpPr txBox="1"/>
          <p:nvPr/>
        </p:nvSpPr>
        <p:spPr>
          <a:xfrm>
            <a:off x="4427538" y="554038"/>
            <a:ext cx="2476500" cy="40005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Móstoles - Madrid</a:t>
            </a:r>
          </a:p>
        </p:txBody>
      </p:sp>
    </p:spTree>
  </p:cSld>
  <p:clrMapOvr>
    <a:masterClrMapping/>
  </p:clrMapOvr>
  <mc:AlternateContent xmlns:mc="http://schemas.openxmlformats.org/markup-compatibility/2006" xmlns:p14="http://schemas.microsoft.com/office/powerpoint/2010/main">
    <mc:Choice Requires="p14">
      <p:transition spd="slow" p14:dur="2000" advTm="33000">
        <p14:flip dir="r"/>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withEffect">
                                  <p:stCondLst>
                                    <p:cond delay="0"/>
                                  </p:stCondLst>
                                  <p:childTnLst>
                                    <p:animEffect transition="out" filter="circle(in)">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3" presetClass="exit" presetSubtype="272"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par>
                          <p:cTn id="19" fill="hold">
                            <p:stCondLst>
                              <p:cond delay="3000"/>
                            </p:stCondLst>
                            <p:childTnLst>
                              <p:par>
                                <p:cTn id="20" presetID="23" presetClass="entr" presetSubtype="16" fill="hold" nodeType="afterEffect">
                                  <p:stCondLst>
                                    <p:cond delay="0"/>
                                  </p:stCondLst>
                                  <p:childTnLst>
                                    <p:set>
                                      <p:cBhvr>
                                        <p:cTn id="21" dur="1" fill="hold">
                                          <p:stCondLst>
                                            <p:cond delay="0"/>
                                          </p:stCondLst>
                                        </p:cTn>
                                        <p:tgtEl>
                                          <p:spTgt spid="7">
                                            <p:txEl>
                                              <p:pRg st="0" end="0"/>
                                            </p:txEl>
                                          </p:spTgt>
                                        </p:tgtEl>
                                        <p:attrNameLst>
                                          <p:attrName>style.visibility</p:attrName>
                                        </p:attrNameLst>
                                      </p:cBhvr>
                                      <p:to>
                                        <p:strVal val="visible"/>
                                      </p:to>
                                    </p:set>
                                    <p:anim calcmode="lin" valueType="num">
                                      <p:cBhvr>
                                        <p:cTn id="22" dur="2000" fill="hold"/>
                                        <p:tgtEl>
                                          <p:spTgt spid="7">
                                            <p:txEl>
                                              <p:pRg st="0" end="0"/>
                                            </p:txEl>
                                          </p:spTgt>
                                        </p:tgtEl>
                                        <p:attrNameLst>
                                          <p:attrName>ppt_w</p:attrName>
                                        </p:attrNameLst>
                                      </p:cBhvr>
                                      <p:tavLst>
                                        <p:tav tm="0">
                                          <p:val>
                                            <p:fltVal val="0"/>
                                          </p:val>
                                        </p:tav>
                                        <p:tav tm="100000">
                                          <p:val>
                                            <p:strVal val="#ppt_w"/>
                                          </p:val>
                                        </p:tav>
                                      </p:tavLst>
                                    </p:anim>
                                    <p:anim calcmode="lin" valueType="num">
                                      <p:cBhvr>
                                        <p:cTn id="23" dur="2000" fill="hold"/>
                                        <p:tgtEl>
                                          <p:spTgt spid="7">
                                            <p:txEl>
                                              <p:pRg st="0" end="0"/>
                                            </p:txEl>
                                          </p:spTgt>
                                        </p:tgtEl>
                                        <p:attrNameLst>
                                          <p:attrName>ppt_h</p:attrName>
                                        </p:attrNameLst>
                                      </p:cBhvr>
                                      <p:tavLst>
                                        <p:tav tm="0">
                                          <p:val>
                                            <p:fltVal val="0"/>
                                          </p:val>
                                        </p:tav>
                                        <p:tav tm="100000">
                                          <p:val>
                                            <p:strVal val="#ppt_h"/>
                                          </p:val>
                                        </p:tav>
                                      </p:tavLst>
                                    </p:anim>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1"/>
                                          </p:val>
                                        </p:tav>
                                        <p:tav tm="100000">
                                          <p:val>
                                            <p:strVal val="#ppt_x"/>
                                          </p:val>
                                        </p:tav>
                                      </p:tavLst>
                                    </p:anim>
                                    <p:anim calcmode="lin" valueType="num">
                                      <p:cBhvr>
                                        <p:cTn id="2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www_FOTOFRONTERA_com (8).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www_FOTOFRONTERA_com (8).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rgbClr val="CAAE36">
              <a:alpha val="62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7" name="6 Imagen" descr="www_FOTOFRONTERA_com (8).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827088" y="4657725"/>
            <a:ext cx="777557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b="1" dirty="0">
                <a:effectLst>
                  <a:glow rad="101600">
                    <a:schemeClr val="accent2">
                      <a:satMod val="175000"/>
                      <a:alpha val="40000"/>
                    </a:schemeClr>
                  </a:glow>
                  <a:outerShdw blurRad="38100" dist="38100" dir="2700000" algn="tl">
                    <a:srgbClr val="1F497D"/>
                  </a:outerShdw>
                </a:effectLst>
              </a:rPr>
              <a:t>En Murcia sale a la calle la Archicofradía de Nuestro Señor Jesucristo Resucitado, </a:t>
            </a:r>
            <a:r>
              <a:rPr lang="es-ES" b="1" dirty="0" err="1">
                <a:effectLst>
                  <a:glow rad="101600">
                    <a:schemeClr val="accent2">
                      <a:satMod val="175000"/>
                      <a:alpha val="40000"/>
                    </a:schemeClr>
                  </a:glow>
                  <a:outerShdw blurRad="38100" dist="38100" dir="2700000" algn="tl">
                    <a:srgbClr val="1F497D"/>
                  </a:outerShdw>
                </a:effectLst>
              </a:rPr>
              <a:t>procesionando</a:t>
            </a:r>
            <a:r>
              <a:rPr lang="es-ES" b="1" dirty="0">
                <a:effectLst>
                  <a:glow rad="101600">
                    <a:schemeClr val="accent2">
                      <a:satMod val="175000"/>
                      <a:alpha val="40000"/>
                    </a:schemeClr>
                  </a:glow>
                  <a:outerShdw blurRad="38100" dist="38100" dir="2700000" algn="tl">
                    <a:srgbClr val="1F497D"/>
                  </a:outerShdw>
                </a:effectLst>
              </a:rPr>
              <a:t> un total de 11 hermandades además del popular personaje del </a:t>
            </a:r>
            <a:r>
              <a:rPr lang="es-ES" b="1" i="1" dirty="0">
                <a:effectLst>
                  <a:glow rad="101600">
                    <a:schemeClr val="accent2">
                      <a:satMod val="175000"/>
                      <a:alpha val="40000"/>
                    </a:schemeClr>
                  </a:glow>
                  <a:outerShdw blurRad="38100" dist="38100" dir="2700000" algn="tl">
                    <a:srgbClr val="1F497D"/>
                  </a:outerShdw>
                </a:effectLst>
              </a:rPr>
              <a:t>Demonio encadenado.</a:t>
            </a:r>
            <a:endParaRPr lang="es-ES" b="1" dirty="0">
              <a:effectLst>
                <a:glow rad="101600">
                  <a:schemeClr val="accent2">
                    <a:satMod val="175000"/>
                    <a:alpha val="40000"/>
                  </a:schemeClr>
                </a:glow>
                <a:outerShdw blurRad="38100" dist="38100" dir="2700000" algn="tl">
                  <a:srgbClr val="1F497D"/>
                </a:outerShdw>
              </a:effectLst>
            </a:endParaRPr>
          </a:p>
        </p:txBody>
      </p:sp>
      <p:sp>
        <p:nvSpPr>
          <p:cNvPr id="9" name="8 CuadroTexto"/>
          <p:cNvSpPr txBox="1"/>
          <p:nvPr/>
        </p:nvSpPr>
        <p:spPr>
          <a:xfrm>
            <a:off x="4356100" y="1201738"/>
            <a:ext cx="1147763" cy="40005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Murcia </a:t>
            </a:r>
          </a:p>
        </p:txBody>
      </p:sp>
    </p:spTree>
  </p:cSld>
  <p:clrMapOvr>
    <a:masterClrMapping/>
  </p:clrMapOvr>
  <mc:AlternateContent xmlns:mc="http://schemas.openxmlformats.org/markup-compatibility/2006" xmlns:p14="http://schemas.microsoft.com/office/powerpoint/2010/main">
    <mc:Choice Requires="p14">
      <p:transition spd="slow" p14:dur="2000" advTm="26000">
        <p14:flip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par>
                                <p:cTn id="8" presetID="20" presetClass="exit" presetSubtype="0" fill="hold" grpId="0" nodeType="withEffect">
                                  <p:stCondLst>
                                    <p:cond delay="0"/>
                                  </p:stCondLst>
                                  <p:childTnLst>
                                    <p:animEffect transition="out" filter="wedge">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20" presetClass="exit" presetSubtype="0" fill="hold" nodeType="withEffect">
                                  <p:stCondLst>
                                    <p:cond delay="0"/>
                                  </p:stCondLst>
                                  <p:childTnLst>
                                    <p:animEffect transition="out" filter="wedge">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strVal val="#ppt_h"/>
                                          </p:val>
                                        </p:tav>
                                        <p:tav tm="100000">
                                          <p:val>
                                            <p:strVal val="#ppt_h"/>
                                          </p:val>
                                        </p:tav>
                                      </p:tavLst>
                                    </p:anim>
                                  </p:childTnLst>
                                </p:cTn>
                              </p:par>
                              <p:par>
                                <p:cTn id="18" presetID="8"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diamond(out)">
                                      <p:cBhvr>
                                        <p:cTn id="20" dur="3000"/>
                                        <p:tgtEl>
                                          <p:spTgt spid="4"/>
                                        </p:tgtEl>
                                      </p:cBhvr>
                                    </p:animEffect>
                                  </p:childTnLst>
                                </p:cTn>
                              </p:par>
                            </p:childTnLst>
                          </p:cTn>
                        </p:par>
                        <p:par>
                          <p:cTn id="21" fill="hold">
                            <p:stCondLst>
                              <p:cond delay="3000"/>
                            </p:stCondLst>
                            <p:childTnLst>
                              <p:par>
                                <p:cTn id="22" presetID="23" presetClass="entr" presetSubtype="16" fill="hold" nodeType="afterEffect">
                                  <p:stCondLst>
                                    <p:cond delay="0"/>
                                  </p:stCondLst>
                                  <p:childTnLst>
                                    <p:set>
                                      <p:cBhvr>
                                        <p:cTn id="23" dur="1" fill="hold">
                                          <p:stCondLst>
                                            <p:cond delay="0"/>
                                          </p:stCondLst>
                                        </p:cTn>
                                        <p:tgtEl>
                                          <p:spTgt spid="9">
                                            <p:txEl>
                                              <p:pRg st="0" end="0"/>
                                            </p:txEl>
                                          </p:spTgt>
                                        </p:tgtEl>
                                        <p:attrNameLst>
                                          <p:attrName>style.visibility</p:attrName>
                                        </p:attrNameLst>
                                      </p:cBhvr>
                                      <p:to>
                                        <p:strVal val="visible"/>
                                      </p:to>
                                    </p:set>
                                    <p:anim calcmode="lin" valueType="num">
                                      <p:cBhvr>
                                        <p:cTn id="24" dur="2000" fill="hold"/>
                                        <p:tgtEl>
                                          <p:spTgt spid="9">
                                            <p:txEl>
                                              <p:pRg st="0" end="0"/>
                                            </p:txEl>
                                          </p:spTgt>
                                        </p:tgtEl>
                                        <p:attrNameLst>
                                          <p:attrName>ppt_w</p:attrName>
                                        </p:attrNameLst>
                                      </p:cBhvr>
                                      <p:tavLst>
                                        <p:tav tm="0">
                                          <p:val>
                                            <p:fltVal val="0"/>
                                          </p:val>
                                        </p:tav>
                                        <p:tav tm="100000">
                                          <p:val>
                                            <p:strVal val="#ppt_w"/>
                                          </p:val>
                                        </p:tav>
                                      </p:tavLst>
                                    </p:anim>
                                    <p:anim calcmode="lin" valueType="num">
                                      <p:cBhvr>
                                        <p:cTn id="25" dur="2000" fill="hold"/>
                                        <p:tgtEl>
                                          <p:spTgt spid="9">
                                            <p:txEl>
                                              <p:pRg st="0" end="0"/>
                                            </p:txEl>
                                          </p:spTgt>
                                        </p:tgtEl>
                                        <p:attrNameLst>
                                          <p:attrName>ppt_h</p:attrName>
                                        </p:attrNameLst>
                                      </p:cBhvr>
                                      <p:tavLst>
                                        <p:tav tm="0">
                                          <p:val>
                                            <p:fltVal val="0"/>
                                          </p:val>
                                        </p:tav>
                                        <p:tav tm="100000">
                                          <p:val>
                                            <p:strVal val="#ppt_h"/>
                                          </p:val>
                                        </p:tav>
                                      </p:tavLst>
                                    </p:anim>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obby-von-Sastavci-a26747641.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Lobby-von-Sastavci-a26747641.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rgbClr val="C00000">
              <a:alpha val="74902"/>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2700338" y="4586288"/>
            <a:ext cx="2381250" cy="460375"/>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Nerja - Málaga</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9000">
        <p15:prstTrans prst="peelOff"/>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3000"/>
                                        <p:tgtEl>
                                          <p:spTgt spid="4"/>
                                        </p:tgtEl>
                                      </p:cBhvr>
                                    </p:animEffec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2/3*#ppt_w"/>
                                          </p:val>
                                        </p:tav>
                                        <p:tav tm="100000">
                                          <p:val>
                                            <p:strVal val="#ppt_w"/>
                                          </p:val>
                                        </p:tav>
                                      </p:tavLst>
                                    </p:anim>
                                    <p:anim calcmode="lin" valueType="num">
                                      <p:cBhvr>
                                        <p:cTn id="17" dur="3000" fill="hold"/>
                                        <p:tgtEl>
                                          <p:spTgt spid="4"/>
                                        </p:tgtEl>
                                        <p:attrNameLst>
                                          <p:attrName>ppt_h</p:attrName>
                                        </p:attrNameLst>
                                      </p:cBhvr>
                                      <p:tavLst>
                                        <p:tav tm="0">
                                          <p:val>
                                            <p:strVal val="2/3*#ppt_h"/>
                                          </p:val>
                                        </p:tav>
                                        <p:tav tm="100000">
                                          <p:val>
                                            <p:strVal val="#ppt_h"/>
                                          </p:val>
                                        </p:tav>
                                      </p:tavLst>
                                    </p:anim>
                                  </p:childTnLst>
                                </p:cTn>
                              </p:par>
                            </p:childTnLst>
                          </p:cTn>
                        </p:par>
                        <p:par>
                          <p:cTn id="18" fill="hold">
                            <p:stCondLst>
                              <p:cond delay="3000"/>
                            </p:stCondLst>
                            <p:childTnLst>
                              <p:par>
                                <p:cTn id="19" presetID="23" presetClass="entr" presetSubtype="16"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ydney_harbour_bridge_1_1760x1168 ok.jpg"/>
          <p:cNvPicPr>
            <a:picLocks noChangeAspect="1"/>
          </p:cNvPicPr>
          <p:nvPr/>
        </p:nvPicPr>
        <p:blipFill>
          <a:blip r:embed="rId2"/>
          <a:srcRect/>
          <a:stretch>
            <a:fillRect/>
          </a:stretch>
        </p:blipFill>
        <p:spPr bwMode="auto">
          <a:xfrm>
            <a:off x="0" y="0"/>
            <a:ext cx="9144000" cy="56769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3251" name="4 Rectángulo"/>
          <p:cNvSpPr>
            <a:spLocks noChangeArrowheads="1"/>
          </p:cNvSpPr>
          <p:nvPr/>
        </p:nvSpPr>
        <p:spPr bwMode="auto">
          <a:xfrm>
            <a:off x="285750" y="6251575"/>
            <a:ext cx="260350" cy="368300"/>
          </a:xfrm>
          <a:prstGeom prst="rect">
            <a:avLst/>
          </a:prstGeom>
          <a:noFill/>
          <a:ln w="9525">
            <a:noFill/>
            <a:miter lim="800000"/>
            <a:headEnd/>
            <a:tailEnd/>
          </a:ln>
        </p:spPr>
        <p:txBody>
          <a:bodyPr wrap="none">
            <a:spAutoFit/>
          </a:bodyPr>
          <a:lstStyle/>
          <a:p>
            <a:r>
              <a:rPr lang="es-ES">
                <a:latin typeface="Calibri" pitchFamily="34" charset="0"/>
              </a:rPr>
              <a:t>¡</a:t>
            </a:r>
          </a:p>
        </p:txBody>
      </p:sp>
      <p:pic>
        <p:nvPicPr>
          <p:cNvPr id="6" name="5 Imagen" descr="sydney_harbour_bridge_1_1760x1168 ok.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sydney_harbour_bridge_1_1760x1168 ok.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3419475" y="625475"/>
            <a:ext cx="2181225" cy="40005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Ocaña - Toledo</a:t>
            </a:r>
          </a:p>
        </p:txBody>
      </p:sp>
      <p:sp>
        <p:nvSpPr>
          <p:cNvPr id="9" name="8 CuadroTexto"/>
          <p:cNvSpPr txBox="1"/>
          <p:nvPr/>
        </p:nvSpPr>
        <p:spPr>
          <a:xfrm>
            <a:off x="1547813" y="4957763"/>
            <a:ext cx="5688012"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Procesión del encuentro  con Jesús Resucitado y Nuestra Señora de Gracia.</a:t>
            </a:r>
          </a:p>
        </p:txBody>
      </p:sp>
    </p:spTree>
  </p:cSld>
  <p:clrMapOvr>
    <a:masterClrMapping/>
  </p:clrMapOvr>
  <mc:AlternateContent xmlns:mc="http://schemas.openxmlformats.org/markup-compatibility/2006" xmlns:p14="http://schemas.microsoft.com/office/powerpoint/2010/main">
    <mc:Choice Requires="p14">
      <p:transition spd="slow" p14:dur="2000" advTm="17000">
        <p14:flip dir="r"/>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strVal val="#ppt_h"/>
                                          </p:val>
                                        </p:tav>
                                        <p:tav tm="100000">
                                          <p:val>
                                            <p:strVal val="#ppt_h"/>
                                          </p:val>
                                        </p:tav>
                                      </p:tavLst>
                                    </p:anim>
                                  </p:childTnLst>
                                </p:cTn>
                              </p:par>
                              <p:par>
                                <p:cTn id="9" presetID="5"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across)">
                                      <p:cBhvr>
                                        <p:cTn id="11" dur="3000"/>
                                        <p:tgtEl>
                                          <p:spTgt spid="4"/>
                                        </p:tgtEl>
                                      </p:cBhvr>
                                    </p:animEffect>
                                  </p:childTnLst>
                                </p:cTn>
                              </p:par>
                              <p:par>
                                <p:cTn id="12" presetID="17" presetClass="entr" presetSubtype="10"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fltVal val="0"/>
                                          </p:val>
                                        </p:tav>
                                        <p:tav tm="100000">
                                          <p:val>
                                            <p:strVal val="#ppt_w"/>
                                          </p:val>
                                        </p:tav>
                                      </p:tavLst>
                                    </p:anim>
                                    <p:anim calcmode="lin" valueType="num">
                                      <p:cBhvr>
                                        <p:cTn id="15" dur="3000" fill="hold"/>
                                        <p:tgtEl>
                                          <p:spTgt spid="6"/>
                                        </p:tgtEl>
                                        <p:attrNameLst>
                                          <p:attrName>ppt_h</p:attrName>
                                        </p:attrNameLst>
                                      </p:cBhvr>
                                      <p:tavLst>
                                        <p:tav tm="0">
                                          <p:val>
                                            <p:strVal val="#ppt_h"/>
                                          </p:val>
                                        </p:tav>
                                        <p:tav tm="100000">
                                          <p:val>
                                            <p:strVal val="#ppt_h"/>
                                          </p:val>
                                        </p:tav>
                                      </p:tavLst>
                                    </p:anim>
                                  </p:childTnLst>
                                </p:cTn>
                              </p:par>
                              <p:par>
                                <p:cTn id="16" presetID="18" presetClass="entr" presetSubtype="6"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strips(downRight)">
                                      <p:cBhvr>
                                        <p:cTn id="18" dur="3000"/>
                                        <p:tgtEl>
                                          <p:spTgt spid="6"/>
                                        </p:tgtEl>
                                      </p:cBhvr>
                                    </p:animEffect>
                                  </p:childTnLst>
                                </p:cTn>
                              </p:par>
                              <p:par>
                                <p:cTn id="19" presetID="17" presetClass="entr" presetSubtype="10"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3000" fill="hold"/>
                                        <p:tgtEl>
                                          <p:spTgt spid="7"/>
                                        </p:tgtEl>
                                        <p:attrNameLst>
                                          <p:attrName>ppt_w</p:attrName>
                                        </p:attrNameLst>
                                      </p:cBhvr>
                                      <p:tavLst>
                                        <p:tav tm="0">
                                          <p:val>
                                            <p:fltVal val="0"/>
                                          </p:val>
                                        </p:tav>
                                        <p:tav tm="100000">
                                          <p:val>
                                            <p:strVal val="#ppt_w"/>
                                          </p:val>
                                        </p:tav>
                                      </p:tavLst>
                                    </p:anim>
                                    <p:anim calcmode="lin" valueType="num">
                                      <p:cBhvr>
                                        <p:cTn id="22" dur="3000" fill="hold"/>
                                        <p:tgtEl>
                                          <p:spTgt spid="7"/>
                                        </p:tgtEl>
                                        <p:attrNameLst>
                                          <p:attrName>ppt_h</p:attrName>
                                        </p:attrNameLst>
                                      </p:cBhvr>
                                      <p:tavLst>
                                        <p:tav tm="0">
                                          <p:val>
                                            <p:strVal val="#ppt_h"/>
                                          </p:val>
                                        </p:tav>
                                        <p:tav tm="100000">
                                          <p:val>
                                            <p:strVal val="#ppt_h"/>
                                          </p:val>
                                        </p:tav>
                                      </p:tavLst>
                                    </p:anim>
                                  </p:childTnLst>
                                </p:cTn>
                              </p:par>
                              <p:par>
                                <p:cTn id="23" presetID="18" presetClass="entr" presetSubtype="12"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strips(downLeft)">
                                      <p:cBhvr>
                                        <p:cTn id="25" dur="3000"/>
                                        <p:tgtEl>
                                          <p:spTgt spid="7"/>
                                        </p:tgtEl>
                                      </p:cBhvr>
                                    </p:animEffect>
                                  </p:childTnLst>
                                </p:cTn>
                              </p:par>
                            </p:childTnLst>
                          </p:cTn>
                        </p:par>
                        <p:par>
                          <p:cTn id="26" fill="hold">
                            <p:stCondLst>
                              <p:cond delay="3000"/>
                            </p:stCondLst>
                            <p:childTnLst>
                              <p:par>
                                <p:cTn id="27" presetID="23" presetClass="entr" presetSubtype="16"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2000" fill="hold"/>
                                        <p:tgtEl>
                                          <p:spTgt spid="8"/>
                                        </p:tgtEl>
                                        <p:attrNameLst>
                                          <p:attrName>ppt_w</p:attrName>
                                        </p:attrNameLst>
                                      </p:cBhvr>
                                      <p:tavLst>
                                        <p:tav tm="0">
                                          <p:val>
                                            <p:fltVal val="0"/>
                                          </p:val>
                                        </p:tav>
                                        <p:tav tm="100000">
                                          <p:val>
                                            <p:strVal val="#ppt_w"/>
                                          </p:val>
                                        </p:tav>
                                      </p:tavLst>
                                    </p:anim>
                                    <p:anim calcmode="lin" valueType="num">
                                      <p:cBhvr>
                                        <p:cTn id="30" dur="2000" fill="hold"/>
                                        <p:tgtEl>
                                          <p:spTgt spid="8"/>
                                        </p:tgtEl>
                                        <p:attrNameLst>
                                          <p:attrName>ppt_h</p:attrName>
                                        </p:attrNameLst>
                                      </p:cBhvr>
                                      <p:tavLst>
                                        <p:tav tm="0">
                                          <p:val>
                                            <p:fltVal val="0"/>
                                          </p:val>
                                        </p:tav>
                                        <p:tav tm="100000">
                                          <p:val>
                                            <p:strVal val="#ppt_h"/>
                                          </p:val>
                                        </p:tav>
                                      </p:tavLst>
                                    </p:anim>
                                  </p:childTnLst>
                                </p:cTn>
                              </p:par>
                            </p:childTnLst>
                          </p:cTn>
                        </p:par>
                        <p:par>
                          <p:cTn id="31" fill="hold">
                            <p:stCondLst>
                              <p:cond delay="5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9"/>
                                        </p:tgtEl>
                                        <p:attrNameLst>
                                          <p:attrName>style.visibility</p:attrName>
                                        </p:attrNameLst>
                                      </p:cBhvr>
                                      <p:to>
                                        <p:strVal val="visible"/>
                                      </p:to>
                                    </p:set>
                                    <p:animEffect transition="in" filter="fade">
                                      <p:cBhvr>
                                        <p:cTn id="34" dur="1000"/>
                                        <p:tgtEl>
                                          <p:spTgt spid="9"/>
                                        </p:tgtEl>
                                      </p:cBhvr>
                                    </p:animEffect>
                                    <p:anim calcmode="lin" valueType="num">
                                      <p:cBhvr>
                                        <p:cTn id="35" dur="1000" fill="hold"/>
                                        <p:tgtEl>
                                          <p:spTgt spid="9"/>
                                        </p:tgtEl>
                                        <p:attrNameLst>
                                          <p:attrName>ppt_x</p:attrName>
                                        </p:attrNameLst>
                                      </p:cBhvr>
                                      <p:tavLst>
                                        <p:tav tm="0">
                                          <p:val>
                                            <p:strVal val="#ppt_x-.1"/>
                                          </p:val>
                                        </p:tav>
                                        <p:tav tm="100000">
                                          <p:val>
                                            <p:strVal val="#ppt_x"/>
                                          </p:val>
                                        </p:tav>
                                      </p:tavLst>
                                    </p:anim>
                                    <p:anim calcmode="lin" valueType="num">
                                      <p:cBhvr>
                                        <p:cTn id="36"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7).jpg"/>
          <p:cNvPicPr>
            <a:picLocks noChangeAspect="1"/>
          </p:cNvPicPr>
          <p:nvPr/>
        </p:nvPicPr>
        <p:blipFill>
          <a:blip r:embed="rId2"/>
          <a:srcRect/>
          <a:stretch>
            <a:fillRect/>
          </a:stretch>
        </p:blipFill>
        <p:spPr bwMode="auto">
          <a:xfrm>
            <a:off x="0" y="-166688"/>
            <a:ext cx="9144000" cy="61928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7).jpg"/>
          <p:cNvPicPr>
            <a:picLocks noChangeAspect="1"/>
          </p:cNvPicPr>
          <p:nvPr/>
        </p:nvPicPr>
        <p:blipFill>
          <a:blip r:embed="rId2"/>
          <a:srcRect/>
          <a:stretch>
            <a:fillRect/>
          </a:stretch>
        </p:blipFill>
        <p:spPr bwMode="auto">
          <a:xfrm>
            <a:off x="11113" y="-166688"/>
            <a:ext cx="9132887" cy="61928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0(7).jpg"/>
          <p:cNvPicPr>
            <a:picLocks noChangeAspect="1"/>
          </p:cNvPicPr>
          <p:nvPr/>
        </p:nvPicPr>
        <p:blipFill>
          <a:blip r:embed="rId2"/>
          <a:srcRect/>
          <a:stretch>
            <a:fillRect/>
          </a:stretch>
        </p:blipFill>
        <p:spPr bwMode="auto">
          <a:xfrm>
            <a:off x="11113" y="-166688"/>
            <a:ext cx="9132887" cy="61928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1116013" y="481013"/>
            <a:ext cx="3240087" cy="4000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sz="2000" b="1" dirty="0">
                <a:effectLst>
                  <a:glow rad="101600">
                    <a:schemeClr val="accent2">
                      <a:satMod val="175000"/>
                      <a:alpha val="40000"/>
                    </a:schemeClr>
                  </a:glow>
                  <a:outerShdw blurRad="38100" dist="38100" dir="2700000" algn="tl">
                    <a:srgbClr val="1F497D"/>
                  </a:outerShdw>
                </a:effectLst>
                <a:latin typeface="Lucida Bright" pitchFamily="18" charset="0"/>
              </a:rPr>
              <a:t>Pina de Ebro - Zaragoza</a:t>
            </a:r>
          </a:p>
        </p:txBody>
      </p:sp>
      <p:sp>
        <p:nvSpPr>
          <p:cNvPr id="9" name="8 CuadroTexto"/>
          <p:cNvSpPr txBox="1"/>
          <p:nvPr/>
        </p:nvSpPr>
        <p:spPr>
          <a:xfrm>
            <a:off x="1403350" y="4873625"/>
            <a:ext cx="6337300"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Junto a la Iglesia </a:t>
            </a:r>
            <a:r>
              <a:rPr lang="es-ES" b="1" dirty="0" err="1">
                <a:effectLst>
                  <a:glow rad="101600">
                    <a:schemeClr val="accent2">
                      <a:satMod val="175000"/>
                      <a:alpha val="40000"/>
                    </a:schemeClr>
                  </a:glow>
                  <a:outerShdw blurRad="38100" dist="38100" dir="2700000" algn="tl">
                    <a:srgbClr val="000000">
                      <a:alpha val="43137"/>
                    </a:srgbClr>
                  </a:outerShdw>
                </a:effectLst>
              </a:rPr>
              <a:t>Parroquíal</a:t>
            </a:r>
            <a:r>
              <a:rPr lang="es-ES" b="1" dirty="0">
                <a:effectLst>
                  <a:glow rad="101600">
                    <a:schemeClr val="accent2">
                      <a:satMod val="175000"/>
                      <a:alpha val="40000"/>
                    </a:schemeClr>
                  </a:glow>
                  <a:outerShdw blurRad="38100" dist="38100" dir="2700000" algn="tl">
                    <a:srgbClr val="000000">
                      <a:alpha val="43137"/>
                    </a:srgbClr>
                  </a:outerShdw>
                </a:effectLst>
              </a:rPr>
              <a:t> de Ntra. Sra. Santa María la Mayor, se celebra el Encuentro.</a:t>
            </a:r>
          </a:p>
        </p:txBody>
      </p:sp>
    </p:spTree>
  </p:cSld>
  <p:clrMapOvr>
    <a:masterClrMapping/>
  </p:clrMapOvr>
  <mc:AlternateContent xmlns:mc="http://schemas.openxmlformats.org/markup-compatibility/2006" xmlns:p14="http://schemas.microsoft.com/office/powerpoint/2010/main">
    <mc:Choice Requires="p14">
      <p:transition spd="slow" p14:dur="2500" advTm="18000">
        <p14:vortex dir="r"/>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ircle(out)">
                                      <p:cBhvr>
                                        <p:cTn id="11" dur="3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strVal val="4/3*#ppt_w"/>
                                          </p:val>
                                        </p:tav>
                                        <p:tav tm="100000">
                                          <p:val>
                                            <p:strVal val="#ppt_w"/>
                                          </p:val>
                                        </p:tav>
                                      </p:tavLst>
                                    </p:anim>
                                    <p:anim calcmode="lin" valueType="num">
                                      <p:cBhvr>
                                        <p:cTn id="15" dur="3000" fill="hold"/>
                                        <p:tgtEl>
                                          <p:spTgt spid="6"/>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arn(outVertical)">
                                      <p:cBhvr>
                                        <p:cTn id="18" dur="3000"/>
                                        <p:tgtEl>
                                          <p:spTgt spid="6"/>
                                        </p:tgtEl>
                                      </p:cBhvr>
                                    </p:animEffect>
                                  </p:childTnLst>
                                </p:cTn>
                              </p:par>
                              <p:par>
                                <p:cTn id="19" presetID="23" presetClass="entr" presetSubtype="288"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3000" fill="hold"/>
                                        <p:tgtEl>
                                          <p:spTgt spid="7"/>
                                        </p:tgtEl>
                                        <p:attrNameLst>
                                          <p:attrName>ppt_w</p:attrName>
                                        </p:attrNameLst>
                                      </p:cBhvr>
                                      <p:tavLst>
                                        <p:tav tm="0">
                                          <p:val>
                                            <p:strVal val="4/3*#ppt_w"/>
                                          </p:val>
                                        </p:tav>
                                        <p:tav tm="100000">
                                          <p:val>
                                            <p:strVal val="#ppt_w"/>
                                          </p:val>
                                        </p:tav>
                                      </p:tavLst>
                                    </p:anim>
                                    <p:anim calcmode="lin" valueType="num">
                                      <p:cBhvr>
                                        <p:cTn id="22" dur="3000" fill="hold"/>
                                        <p:tgtEl>
                                          <p:spTgt spid="7"/>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diamond(out)">
                                      <p:cBhvr>
                                        <p:cTn id="25" dur="3000"/>
                                        <p:tgtEl>
                                          <p:spTgt spid="7"/>
                                        </p:tgtEl>
                                      </p:cBhvr>
                                    </p:animEffect>
                                  </p:childTnLst>
                                </p:cTn>
                              </p:par>
                            </p:childTnLst>
                          </p:cTn>
                        </p:par>
                        <p:par>
                          <p:cTn id="26" fill="hold">
                            <p:stCondLst>
                              <p:cond delay="3000"/>
                            </p:stCondLst>
                            <p:childTnLst>
                              <p:par>
                                <p:cTn id="27" presetID="23" presetClass="entr" presetSubtype="16"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2000" fill="hold"/>
                                        <p:tgtEl>
                                          <p:spTgt spid="8"/>
                                        </p:tgtEl>
                                        <p:attrNameLst>
                                          <p:attrName>ppt_w</p:attrName>
                                        </p:attrNameLst>
                                      </p:cBhvr>
                                      <p:tavLst>
                                        <p:tav tm="0">
                                          <p:val>
                                            <p:fltVal val="0"/>
                                          </p:val>
                                        </p:tav>
                                        <p:tav tm="100000">
                                          <p:val>
                                            <p:strVal val="#ppt_w"/>
                                          </p:val>
                                        </p:tav>
                                      </p:tavLst>
                                    </p:anim>
                                    <p:anim calcmode="lin" valueType="num">
                                      <p:cBhvr>
                                        <p:cTn id="30" dur="2000" fill="hold"/>
                                        <p:tgtEl>
                                          <p:spTgt spid="8"/>
                                        </p:tgtEl>
                                        <p:attrNameLst>
                                          <p:attrName>ppt_h</p:attrName>
                                        </p:attrNameLst>
                                      </p:cBhvr>
                                      <p:tavLst>
                                        <p:tav tm="0">
                                          <p:val>
                                            <p:fltVal val="0"/>
                                          </p:val>
                                        </p:tav>
                                        <p:tav tm="100000">
                                          <p:val>
                                            <p:strVal val="#ppt_h"/>
                                          </p:val>
                                        </p:tav>
                                      </p:tavLst>
                                    </p:anim>
                                  </p:childTnLst>
                                </p:cTn>
                              </p:par>
                            </p:childTnLst>
                          </p:cTn>
                        </p:par>
                        <p:par>
                          <p:cTn id="31" fill="hold">
                            <p:stCondLst>
                              <p:cond delay="5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9"/>
                                        </p:tgtEl>
                                        <p:attrNameLst>
                                          <p:attrName>style.visibility</p:attrName>
                                        </p:attrNameLst>
                                      </p:cBhvr>
                                      <p:to>
                                        <p:strVal val="visible"/>
                                      </p:to>
                                    </p:set>
                                    <p:animEffect transition="in" filter="fade">
                                      <p:cBhvr>
                                        <p:cTn id="34" dur="1000"/>
                                        <p:tgtEl>
                                          <p:spTgt spid="9"/>
                                        </p:tgtEl>
                                      </p:cBhvr>
                                    </p:animEffect>
                                    <p:anim calcmode="lin" valueType="num">
                                      <p:cBhvr>
                                        <p:cTn id="35" dur="1000" fill="hold"/>
                                        <p:tgtEl>
                                          <p:spTgt spid="9"/>
                                        </p:tgtEl>
                                        <p:attrNameLst>
                                          <p:attrName>ppt_x</p:attrName>
                                        </p:attrNameLst>
                                      </p:cBhvr>
                                      <p:tavLst>
                                        <p:tav tm="0">
                                          <p:val>
                                            <p:strVal val="#ppt_x-.1"/>
                                          </p:val>
                                        </p:tav>
                                        <p:tav tm="100000">
                                          <p:val>
                                            <p:strVal val="#ppt_x"/>
                                          </p:val>
                                        </p:tav>
                                      </p:tavLst>
                                    </p:anim>
                                    <p:anim calcmode="lin" valueType="num">
                                      <p:cBhvr>
                                        <p:cTn id="36"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www_FOTOFRONTERA_com-Yx-5.jpg"/>
          <p:cNvPicPr>
            <a:picLocks noChangeAspect="1"/>
          </p:cNvPicPr>
          <p:nvPr/>
        </p:nvPicPr>
        <p:blipFill>
          <a:blip r:embed="rId2"/>
          <a:srcRect/>
          <a:stretch>
            <a:fillRect/>
          </a:stretch>
        </p:blipFill>
        <p:spPr bwMode="auto">
          <a:xfrm>
            <a:off x="0" y="-238125"/>
            <a:ext cx="9144000" cy="62642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www_FOTOFRONTERA_com-Yx-5.jpg"/>
          <p:cNvPicPr>
            <a:picLocks noChangeAspect="1"/>
          </p:cNvPicPr>
          <p:nvPr/>
        </p:nvPicPr>
        <p:blipFill>
          <a:blip r:embed="rId2"/>
          <a:srcRect/>
          <a:stretch>
            <a:fillRect/>
          </a:stretch>
        </p:blipFill>
        <p:spPr bwMode="auto">
          <a:xfrm>
            <a:off x="0" y="-238125"/>
            <a:ext cx="9144000" cy="62642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www_FOTOFRONTERA_com-Yx-5.jpg"/>
          <p:cNvPicPr>
            <a:picLocks noChangeAspect="1"/>
          </p:cNvPicPr>
          <p:nvPr/>
        </p:nvPicPr>
        <p:blipFill>
          <a:blip r:embed="rId2"/>
          <a:srcRect/>
          <a:stretch>
            <a:fillRect/>
          </a:stretch>
        </p:blipFill>
        <p:spPr bwMode="auto">
          <a:xfrm>
            <a:off x="-15875" y="-238125"/>
            <a:ext cx="9159875" cy="62642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cSld>
  <p:clrMapOvr>
    <a:masterClrMapping/>
  </p:clrMapOvr>
  <mc:AlternateContent xmlns:mc="http://schemas.openxmlformats.org/markup-compatibility/2006" xmlns:p14="http://schemas.microsoft.com/office/powerpoint/2010/main">
    <mc:Choice Requires="p14">
      <p:transition spd="slow" p14:dur="25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21" presetClass="exit" presetSubtype="2" fill="hold" nodeType="withEffect">
                                  <p:stCondLst>
                                    <p:cond delay="0"/>
                                  </p:stCondLst>
                                  <p:childTnLst>
                                    <p:animEffect transition="out" filter="wheel(2)">
                                      <p:cBhvr>
                                        <p:cTn id="9" dur="2000"/>
                                        <p:tgtEl>
                                          <p:spTgt spid="5"/>
                                        </p:tgtEl>
                                      </p:cBhvr>
                                    </p:animEffect>
                                    <p:set>
                                      <p:cBhvr>
                                        <p:cTn id="10" dur="1" fill="hold">
                                          <p:stCondLst>
                                            <p:cond delay="1999"/>
                                          </p:stCondLst>
                                        </p:cTn>
                                        <p:tgtEl>
                                          <p:spTgt spid="5"/>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Heavens-garden-II-a26871343.jpg"/>
          <p:cNvPicPr>
            <a:picLocks noChangeAspect="1"/>
          </p:cNvPicPr>
          <p:nvPr/>
        </p:nvPicPr>
        <p:blipFill>
          <a:blip r:embed="rId2"/>
          <a:srcRect/>
          <a:stretch>
            <a:fillRect/>
          </a:stretch>
        </p:blipFill>
        <p:spPr bwMode="auto">
          <a:xfrm>
            <a:off x="0" y="-238125"/>
            <a:ext cx="9144000" cy="62642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Heavens-garden-II-a26871343.jpg"/>
          <p:cNvPicPr>
            <a:picLocks noChangeAspect="1"/>
          </p:cNvPicPr>
          <p:nvPr/>
        </p:nvPicPr>
        <p:blipFill>
          <a:blip r:embed="rId2"/>
          <a:srcRect/>
          <a:stretch>
            <a:fillRect/>
          </a:stretch>
        </p:blipFill>
        <p:spPr bwMode="auto">
          <a:xfrm>
            <a:off x="0" y="-238125"/>
            <a:ext cx="9144000" cy="62642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rgbClr val="7030A0">
              <a:alpha val="74902"/>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Tree>
  </p:cSld>
  <p:clrMapOvr>
    <a:masterClrMapping/>
  </p:clrMapOvr>
  <mc:AlternateContent xmlns:mc="http://schemas.openxmlformats.org/markup-compatibility/2006" xmlns:p14="http://schemas.microsoft.com/office/powerpoint/2010/main">
    <mc:Choice Requires="p14">
      <p:transition spd="slow" p14:dur="2500" advTm="9000">
        <p14:vortex dir="r"/>
      </p:transition>
    </mc:Choice>
    <mc:Fallback xmlns="">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3"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4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fltVal val="0"/>
                                          </p:val>
                                        </p:tav>
                                        <p:tav tm="100000">
                                          <p:val>
                                            <p:strVal val="#ppt_w"/>
                                          </p:val>
                                        </p:tav>
                                      </p:tavLst>
                                    </p:anim>
                                    <p:anim calcmode="lin" valueType="num">
                                      <p:cBhvr>
                                        <p:cTn id="17" dur="4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tem0.size.park-hyatt-sydney-sydney-australia-109442-5.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item0.size.park-hyatt-sydney-sydney-australia-109442-5.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1258888" y="1273175"/>
            <a:ext cx="2817812" cy="461963"/>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Pinoso - Valencia</a:t>
            </a:r>
          </a:p>
        </p:txBody>
      </p:sp>
    </p:spTree>
  </p:cSld>
  <p:clrMapOvr>
    <a:masterClrMapping/>
  </p:clrMapOvr>
  <mc:AlternateContent xmlns:mc="http://schemas.openxmlformats.org/markup-compatibility/2006" xmlns:p14="http://schemas.microsoft.com/office/powerpoint/2010/main">
    <mc:Choice Requires="p14">
      <p:transition spd="slow" p14:dur="2500" advTm="9000">
        <p14:vortex dir="r"/>
      </p:transition>
    </mc:Choice>
    <mc:Fallback xmlns="">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0"/>
                                  </p:stCondLst>
                                  <p:childTnLst>
                                    <p:anim calcmode="lin" valueType="num">
                                      <p:cBhvr>
                                        <p:cTn id="6" dur="3000"/>
                                        <p:tgtEl>
                                          <p:spTgt spid="6"/>
                                        </p:tgtEl>
                                        <p:attrNameLst>
                                          <p:attrName>ppt_x</p:attrName>
                                        </p:attrNameLst>
                                      </p:cBhvr>
                                      <p:tavLst>
                                        <p:tav tm="0">
                                          <p:val>
                                            <p:strVal val="ppt_x"/>
                                          </p:val>
                                        </p:tav>
                                        <p:tav tm="100000">
                                          <p:val>
                                            <p:strVal val="ppt_x+ppt_w/2"/>
                                          </p:val>
                                        </p:tav>
                                      </p:tavLst>
                                    </p:anim>
                                    <p:anim calcmode="lin" valueType="num">
                                      <p:cBhvr>
                                        <p:cTn id="7" dur="3000"/>
                                        <p:tgtEl>
                                          <p:spTgt spid="6"/>
                                        </p:tgtEl>
                                        <p:attrNameLst>
                                          <p:attrName>ppt_y</p:attrName>
                                        </p:attrNameLst>
                                      </p:cBhvr>
                                      <p:tavLst>
                                        <p:tav tm="0">
                                          <p:val>
                                            <p:strVal val="ppt_y"/>
                                          </p:val>
                                        </p:tav>
                                        <p:tav tm="100000">
                                          <p:val>
                                            <p:strVal val="ppt_y"/>
                                          </p:val>
                                        </p:tav>
                                      </p:tavLst>
                                    </p:anim>
                                    <p:anim calcmode="lin" valueType="num">
                                      <p:cBhvr>
                                        <p:cTn id="8" dur="3000"/>
                                        <p:tgtEl>
                                          <p:spTgt spid="6"/>
                                        </p:tgtEl>
                                        <p:attrNameLst>
                                          <p:attrName>ppt_w</p:attrName>
                                        </p:attrNameLst>
                                      </p:cBhvr>
                                      <p:tavLst>
                                        <p:tav tm="0">
                                          <p:val>
                                            <p:strVal val="ppt_w"/>
                                          </p:val>
                                        </p:tav>
                                        <p:tav tm="100000">
                                          <p:val>
                                            <p:fltVal val="0"/>
                                          </p:val>
                                        </p:tav>
                                      </p:tavLst>
                                    </p:anim>
                                    <p:anim calcmode="lin" valueType="num">
                                      <p:cBhvr>
                                        <p:cTn id="9" dur="3000"/>
                                        <p:tgtEl>
                                          <p:spTgt spid="6"/>
                                        </p:tgtEl>
                                        <p:attrNameLst>
                                          <p:attrName>ppt_h</p:attrName>
                                        </p:attrNameLst>
                                      </p:cBhvr>
                                      <p:tavLst>
                                        <p:tav tm="0">
                                          <p:val>
                                            <p:strVal val="ppt_h"/>
                                          </p:val>
                                        </p:tav>
                                        <p:tav tm="100000">
                                          <p:val>
                                            <p:strVal val="ppt_h"/>
                                          </p:val>
                                        </p:tav>
                                      </p:tavLst>
                                    </p:anim>
                                    <p:set>
                                      <p:cBhvr>
                                        <p:cTn id="10" dur="1" fill="hold">
                                          <p:stCondLst>
                                            <p:cond delay="2999"/>
                                          </p:stCondLst>
                                        </p:cTn>
                                        <p:tgtEl>
                                          <p:spTgt spid="6"/>
                                        </p:tgtEl>
                                        <p:attrNameLst>
                                          <p:attrName>style.visibility</p:attrName>
                                        </p:attrNameLst>
                                      </p:cBhvr>
                                      <p:to>
                                        <p:strVal val="hidden"/>
                                      </p:to>
                                    </p:set>
                                  </p:childTnLst>
                                </p:cTn>
                              </p:par>
                              <p:par>
                                <p:cTn id="11" presetID="5" presetClass="exit" presetSubtype="5" fill="hold" nodeType="withEffect">
                                  <p:stCondLst>
                                    <p:cond delay="0"/>
                                  </p:stCondLst>
                                  <p:childTnLst>
                                    <p:animEffect transition="out" filter="checkerboard(down)">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7" presetClass="entr" presetSubtype="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5" presetClass="entr" presetSubtype="5"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checkerboard(down)">
                                      <p:cBhvr>
                                        <p:cTn id="22" dur="3000"/>
                                        <p:tgtEl>
                                          <p:spTgt spid="4"/>
                                        </p:tgtEl>
                                      </p:cBhvr>
                                    </p:animEffect>
                                  </p:childTnLst>
                                </p:cTn>
                              </p:par>
                            </p:childTnLst>
                          </p:cTn>
                        </p:par>
                        <p:par>
                          <p:cTn id="23" fill="hold">
                            <p:stCondLst>
                              <p:cond delay="3000"/>
                            </p:stCondLst>
                            <p:childTnLst>
                              <p:par>
                                <p:cTn id="24" presetID="23" presetClass="entr" presetSubtype="16" fill="hold" grpId="0" nodeType="after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p:cTn id="26" dur="2000" fill="hold"/>
                                        <p:tgtEl>
                                          <p:spTgt spid="5"/>
                                        </p:tgtEl>
                                        <p:attrNameLst>
                                          <p:attrName>ppt_w</p:attrName>
                                        </p:attrNameLst>
                                      </p:cBhvr>
                                      <p:tavLst>
                                        <p:tav tm="0">
                                          <p:val>
                                            <p:fltVal val="0"/>
                                          </p:val>
                                        </p:tav>
                                        <p:tav tm="100000">
                                          <p:val>
                                            <p:strVal val="#ppt_w"/>
                                          </p:val>
                                        </p:tav>
                                      </p:tavLst>
                                    </p:anim>
                                    <p:anim calcmode="lin" valueType="num">
                                      <p:cBhvr>
                                        <p:cTn id="27" dur="20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7623230.jpg"/>
          <p:cNvPicPr>
            <a:picLocks noChangeAspect="1"/>
          </p:cNvPicPr>
          <p:nvPr/>
        </p:nvPicPr>
        <p:blipFill>
          <a:blip r:embed="rId2"/>
          <a:srcRect/>
          <a:stretch>
            <a:fillRect/>
          </a:stretch>
        </p:blipFill>
        <p:spPr bwMode="auto">
          <a:xfrm>
            <a:off x="0" y="481013"/>
            <a:ext cx="9144000" cy="47529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481013"/>
            <a:ext cx="9144000" cy="4752975"/>
          </a:xfrm>
          <a:prstGeom prst="rect">
            <a:avLst/>
          </a:prstGeom>
          <a:solidFill>
            <a:schemeClr val="accent6">
              <a:lumMod val="40000"/>
              <a:lumOff val="60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481013"/>
            <a:ext cx="9144000" cy="4752975"/>
          </a:xfrm>
          <a:prstGeom prst="rect">
            <a:avLst/>
          </a:prstGeom>
          <a:solidFill>
            <a:srgbClr val="C9C400">
              <a:alpha val="68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0" y="0"/>
            <a:ext cx="9144000" cy="481013"/>
          </a:xfrm>
          <a:prstGeom prst="rect">
            <a:avLst/>
          </a:prstGeom>
          <a:gradFill flip="none" rotWithShape="1">
            <a:gsLst>
              <a:gs pos="0">
                <a:schemeClr val="accent6">
                  <a:lumMod val="20000"/>
                  <a:lumOff val="80000"/>
                  <a:shade val="30000"/>
                  <a:satMod val="115000"/>
                </a:schemeClr>
              </a:gs>
              <a:gs pos="50000">
                <a:schemeClr val="accent6">
                  <a:lumMod val="20000"/>
                  <a:lumOff val="80000"/>
                  <a:shade val="67500"/>
                  <a:satMod val="115000"/>
                </a:schemeClr>
              </a:gs>
              <a:gs pos="100000">
                <a:schemeClr val="accent6">
                  <a:lumMod val="20000"/>
                  <a:lumOff val="80000"/>
                  <a:shade val="100000"/>
                  <a:satMod val="115000"/>
                </a:schemeClr>
              </a:gs>
            </a:gsLst>
            <a:lin ang="54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0" y="5233988"/>
            <a:ext cx="9144000" cy="481012"/>
          </a:xfrm>
          <a:prstGeom prst="rect">
            <a:avLst/>
          </a:prstGeom>
          <a:gradFill flip="none" rotWithShape="1">
            <a:gsLst>
              <a:gs pos="0">
                <a:schemeClr val="accent6">
                  <a:lumMod val="20000"/>
                  <a:lumOff val="80000"/>
                  <a:shade val="30000"/>
                  <a:satMod val="115000"/>
                </a:schemeClr>
              </a:gs>
              <a:gs pos="50000">
                <a:schemeClr val="accent6">
                  <a:lumMod val="20000"/>
                  <a:lumOff val="80000"/>
                  <a:shade val="67500"/>
                  <a:satMod val="115000"/>
                </a:schemeClr>
              </a:gs>
              <a:gs pos="100000">
                <a:schemeClr val="accent6">
                  <a:lumMod val="20000"/>
                  <a:lumOff val="80000"/>
                  <a:shade val="100000"/>
                  <a:satMod val="115000"/>
                </a:schemeClr>
              </a:gs>
            </a:gsLst>
            <a:lin ang="162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755650" y="4657725"/>
            <a:ext cx="78486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Con sede canónica en la Iglesia de San Francisco, en el Barrio Bajo, la Hermandad  de la Santa Cruz </a:t>
            </a:r>
            <a:r>
              <a:rPr lang="es-ES" b="1" dirty="0" err="1">
                <a:effectLst>
                  <a:glow rad="101600">
                    <a:schemeClr val="accent2">
                      <a:satMod val="175000"/>
                      <a:alpha val="40000"/>
                    </a:schemeClr>
                  </a:glow>
                  <a:outerShdw blurRad="38100" dist="38100" dir="2700000" algn="tl">
                    <a:srgbClr val="000000">
                      <a:alpha val="43137"/>
                    </a:srgbClr>
                  </a:outerShdw>
                </a:effectLst>
              </a:rPr>
              <a:t>procesiona</a:t>
            </a:r>
            <a:r>
              <a:rPr lang="es-ES" b="1" dirty="0">
                <a:effectLst>
                  <a:glow rad="101600">
                    <a:schemeClr val="accent2">
                      <a:satMod val="175000"/>
                      <a:alpha val="40000"/>
                    </a:schemeClr>
                  </a:glow>
                  <a:outerShdw blurRad="38100" dist="38100" dir="2700000" algn="tl">
                    <a:srgbClr val="000000">
                      <a:alpha val="43137"/>
                    </a:srgbClr>
                  </a:outerShdw>
                </a:effectLst>
              </a:rPr>
              <a:t> con un único paso, el de la Sagrada Resurrección de Ntro. Señor Jesucristo.</a:t>
            </a:r>
          </a:p>
        </p:txBody>
      </p:sp>
      <p:sp>
        <p:nvSpPr>
          <p:cNvPr id="8" name="7 CuadroTexto"/>
          <p:cNvSpPr txBox="1"/>
          <p:nvPr/>
        </p:nvSpPr>
        <p:spPr>
          <a:xfrm>
            <a:off x="1258888" y="157163"/>
            <a:ext cx="4164012" cy="40005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0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Sanlucar</a:t>
            </a: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de Barrameda – Cádiz</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6000">
        <p15:prstTrans prst="wind"/>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3000"/>
                                        <p:tgtEl>
                                          <p:spTgt spid="4"/>
                                        </p:tgtEl>
                                      </p:cBhvr>
                                    </p:animEffect>
                                  </p:childTnLst>
                                </p:cTn>
                              </p:par>
                              <p:par>
                                <p:cTn id="18" presetID="13" presetClass="entr" presetSubtype="16" fill="hold"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plus(in)">
                                      <p:cBhvr>
                                        <p:cTn id="20" dur="3000"/>
                                        <p:tgtEl>
                                          <p:spTgt spid="9"/>
                                        </p:tgtEl>
                                      </p:cBhvr>
                                    </p:animEffect>
                                  </p:childTnLst>
                                </p:cTn>
                              </p:par>
                              <p:par>
                                <p:cTn id="21" presetID="13" presetClass="entr" presetSubtype="16"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plus(in)">
                                      <p:cBhvr>
                                        <p:cTn id="23" dur="3000"/>
                                        <p:tgtEl>
                                          <p:spTgt spid="10"/>
                                        </p:tgtEl>
                                      </p:cBhvr>
                                    </p:animEffect>
                                  </p:childTnLst>
                                </p:cTn>
                              </p:par>
                            </p:childTnLst>
                          </p:cTn>
                        </p:par>
                        <p:par>
                          <p:cTn id="24" fill="hold">
                            <p:stCondLst>
                              <p:cond delay="3000"/>
                            </p:stCondLst>
                            <p:childTnLst>
                              <p:par>
                                <p:cTn id="25" presetID="23" presetClass="entr" presetSubtype="16"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2000" fill="hold"/>
                                        <p:tgtEl>
                                          <p:spTgt spid="8"/>
                                        </p:tgtEl>
                                        <p:attrNameLst>
                                          <p:attrName>ppt_w</p:attrName>
                                        </p:attrNameLst>
                                      </p:cBhvr>
                                      <p:tavLst>
                                        <p:tav tm="0">
                                          <p:val>
                                            <p:fltVal val="0"/>
                                          </p:val>
                                        </p:tav>
                                        <p:tav tm="100000">
                                          <p:val>
                                            <p:strVal val="#ppt_w"/>
                                          </p:val>
                                        </p:tav>
                                      </p:tavLst>
                                    </p:anim>
                                    <p:anim calcmode="lin" valueType="num">
                                      <p:cBhvr>
                                        <p:cTn id="28" dur="2000" fill="hold"/>
                                        <p:tgtEl>
                                          <p:spTgt spid="8"/>
                                        </p:tgtEl>
                                        <p:attrNameLst>
                                          <p:attrName>ppt_h</p:attrName>
                                        </p:attrNameLst>
                                      </p:cBhvr>
                                      <p:tavLst>
                                        <p:tav tm="0">
                                          <p:val>
                                            <p:fltVal val="0"/>
                                          </p:val>
                                        </p:tav>
                                        <p:tav tm="100000">
                                          <p:val>
                                            <p:strVal val="#ppt_h"/>
                                          </p:val>
                                        </p:tav>
                                      </p:tavLst>
                                    </p:anim>
                                  </p:childTnLst>
                                </p:cTn>
                              </p:par>
                            </p:childTnLst>
                          </p:cTn>
                        </p:par>
                        <p:par>
                          <p:cTn id="29" fill="hold">
                            <p:stCondLst>
                              <p:cond delay="5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anim calcmode="lin" valueType="num">
                                      <p:cBhvr>
                                        <p:cTn id="33" dur="1000" fill="hold"/>
                                        <p:tgtEl>
                                          <p:spTgt spid="7"/>
                                        </p:tgtEl>
                                        <p:attrNameLst>
                                          <p:attrName>ppt_x</p:attrName>
                                        </p:attrNameLst>
                                      </p:cBhvr>
                                      <p:tavLst>
                                        <p:tav tm="0">
                                          <p:val>
                                            <p:strVal val="#ppt_x-.1"/>
                                          </p:val>
                                        </p:tav>
                                        <p:tav tm="100000">
                                          <p:val>
                                            <p:strVal val="#ppt_x"/>
                                          </p:val>
                                        </p:tav>
                                      </p:tavLst>
                                    </p:anim>
                                    <p:anim calcmode="lin" valueType="num">
                                      <p:cBhvr>
                                        <p:cTn id="3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_Bank_Sydney-1 BANCO DEL ESTADO.jpg"/>
          <p:cNvPicPr>
            <a:picLocks noChangeAspect="1"/>
          </p:cNvPicPr>
          <p:nvPr/>
        </p:nvPicPr>
        <p:blipFill>
          <a:blip r:embed="rId2"/>
          <a:srcRect/>
          <a:stretch>
            <a:fillRect/>
          </a:stretch>
        </p:blipFill>
        <p:spPr bwMode="auto">
          <a:xfrm>
            <a:off x="0" y="0"/>
            <a:ext cx="93249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_Bank_Sydney-1 BANCO DEL ESTADO.jpg"/>
          <p:cNvPicPr>
            <a:picLocks noChangeAspect="1"/>
          </p:cNvPicPr>
          <p:nvPr/>
        </p:nvPicPr>
        <p:blipFill>
          <a:blip r:embed="rId2"/>
          <a:srcRect/>
          <a:stretch>
            <a:fillRect/>
          </a:stretch>
        </p:blipFill>
        <p:spPr bwMode="auto">
          <a:xfrm>
            <a:off x="0" y="0"/>
            <a:ext cx="93249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1979613" y="4513263"/>
            <a:ext cx="3908425" cy="461962"/>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El Encuentro en Segovia</a:t>
            </a:r>
          </a:p>
        </p:txBody>
      </p:sp>
    </p:spTree>
  </p:cSld>
  <p:clrMapOvr>
    <a:masterClrMapping/>
  </p:clrMapOvr>
  <mc:AlternateContent xmlns:mc="http://schemas.openxmlformats.org/markup-compatibility/2006" xmlns:p14="http://schemas.microsoft.com/office/powerpoint/2010/main">
    <mc:Choice Requires="p14">
      <p:transition spd="slow" p14:dur="2500" advTm="11000">
        <p14:honeycomb/>
      </p:transition>
    </mc:Choice>
    <mc:Fallback xmlns="">
      <p:transition spd="slow" advTm="1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fltVal val="0"/>
                                          </p:val>
                                        </p:tav>
                                      </p:tavLst>
                                    </p:anim>
                                    <p:anim calcmode="lin" valueType="num">
                                      <p:cBhvr>
                                        <p:cTn id="7" dur="4000"/>
                                        <p:tgtEl>
                                          <p:spTgt spid="6"/>
                                        </p:tgtEl>
                                        <p:attrNameLst>
                                          <p:attrName>ppt_h</p:attrName>
                                        </p:attrNameLst>
                                      </p:cBhvr>
                                      <p:tavLst>
                                        <p:tav tm="0">
                                          <p:val>
                                            <p:strVal val="ppt_h"/>
                                          </p:val>
                                        </p:tav>
                                        <p:tav tm="100000">
                                          <p:val>
                                            <p:strVal val="ppt_h"/>
                                          </p:val>
                                        </p:tav>
                                      </p:tavLst>
                                    </p:anim>
                                    <p:set>
                                      <p:cBhvr>
                                        <p:cTn id="8" dur="1" fill="hold">
                                          <p:stCondLst>
                                            <p:cond delay="3999"/>
                                          </p:stCondLst>
                                        </p:cTn>
                                        <p:tgtEl>
                                          <p:spTgt spid="6"/>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fltVal val="0"/>
                                          </p:val>
                                        </p:tav>
                                        <p:tav tm="100000">
                                          <p:val>
                                            <p:strVal val="#ppt_w"/>
                                          </p:val>
                                        </p:tav>
                                      </p:tavLst>
                                    </p:anim>
                                    <p:anim calcmode="lin" valueType="num">
                                      <p:cBhvr>
                                        <p:cTn id="15" dur="4000" fill="hold"/>
                                        <p:tgtEl>
                                          <p:spTgt spid="4"/>
                                        </p:tgtEl>
                                        <p:attrNameLst>
                                          <p:attrName>ppt_h</p:attrName>
                                        </p:attrNameLst>
                                      </p:cBhvr>
                                      <p:tavLst>
                                        <p:tav tm="0">
                                          <p:val>
                                            <p:strVal val="#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ircle(out)">
                                      <p:cBhvr>
                                        <p:cTn id="18" dur="4000"/>
                                        <p:tgtEl>
                                          <p:spTgt spid="4"/>
                                        </p:tgtEl>
                                      </p:cBhvr>
                                    </p:animEffect>
                                  </p:childTnLst>
                                </p:cTn>
                              </p:par>
                            </p:childTnLst>
                          </p:cTn>
                        </p:par>
                        <p:par>
                          <p:cTn id="19" fill="hold">
                            <p:stCondLst>
                              <p:cond delay="400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 by="(-#ppt_w*2)" calcmode="lin" valueType="num">
                                      <p:cBhvr rctx="PPT">
                                        <p:cTn id="22" dur="500" autoRev="1" fill="hold">
                                          <p:stCondLst>
                                            <p:cond delay="0"/>
                                          </p:stCondLst>
                                        </p:cTn>
                                        <p:tgtEl>
                                          <p:spTgt spid="5"/>
                                        </p:tgtEl>
                                        <p:attrNameLst>
                                          <p:attrName>ppt_w</p:attrName>
                                        </p:attrNameLst>
                                      </p:cBhvr>
                                    </p:anim>
                                    <p:anim by="(#ppt_w*0.50)" calcmode="lin" valueType="num">
                                      <p:cBhvr>
                                        <p:cTn id="23" dur="500" decel="50000" autoRev="1" fill="hold">
                                          <p:stCondLst>
                                            <p:cond delay="0"/>
                                          </p:stCondLst>
                                        </p:cTn>
                                        <p:tgtEl>
                                          <p:spTgt spid="5"/>
                                        </p:tgtEl>
                                        <p:attrNameLst>
                                          <p:attrName>ppt_x</p:attrName>
                                        </p:attrNameLst>
                                      </p:cBhvr>
                                    </p:anim>
                                    <p:anim from="(-#ppt_h/2)" to="(#ppt_y)" calcmode="lin" valueType="num">
                                      <p:cBhvr>
                                        <p:cTn id="24" dur="1000" fill="hold">
                                          <p:stCondLst>
                                            <p:cond delay="0"/>
                                          </p:stCondLst>
                                        </p:cTn>
                                        <p:tgtEl>
                                          <p:spTgt spid="5"/>
                                        </p:tgtEl>
                                        <p:attrNameLst>
                                          <p:attrName>ppt_y</p:attrName>
                                        </p:attrNameLst>
                                      </p:cBhvr>
                                    </p:anim>
                                    <p:animRot by="21600000">
                                      <p:cBhvr>
                                        <p:cTn id="25" dur="1000"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099507.jpg-raining-noruega.jpg"/>
          <p:cNvPicPr>
            <a:picLocks noChangeAspect="1"/>
          </p:cNvPicPr>
          <p:nvPr/>
        </p:nvPicPr>
        <p:blipFill>
          <a:blip r:embed="rId2"/>
          <a:srcRect/>
          <a:stretch>
            <a:fillRect/>
          </a:stretch>
        </p:blipFill>
        <p:spPr bwMode="auto">
          <a:xfrm>
            <a:off x="0" y="409575"/>
            <a:ext cx="9144000" cy="48958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5305425"/>
            <a:ext cx="9144000" cy="409575"/>
          </a:xfrm>
          <a:prstGeom prst="rect">
            <a:avLst/>
          </a:prstGeom>
          <a:solidFill>
            <a:schemeClr val="bg1">
              <a:lumMod val="75000"/>
              <a:lumOff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9144000" cy="409575"/>
          </a:xfrm>
          <a:prstGeom prst="rect">
            <a:avLst/>
          </a:prstGeom>
          <a:solidFill>
            <a:schemeClr val="bg1">
              <a:lumMod val="75000"/>
              <a:lumOff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4643438" y="1273175"/>
            <a:ext cx="1873250" cy="46196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sz="2400" b="1" cap="small"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T o l e d o</a:t>
            </a:r>
            <a:endPar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468313" y="5197475"/>
            <a:ext cx="7545387" cy="369888"/>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Cofradía: Hermandad de la Virgen de la Alegría y Jesús Resucitado.</a:t>
            </a:r>
          </a:p>
        </p:txBody>
      </p:sp>
    </p:spTree>
  </p:cSld>
  <p:clrMapOvr>
    <a:masterClrMapping/>
  </p:clrMapOvr>
  <mc:AlternateContent xmlns:mc="http://schemas.openxmlformats.org/markup-compatibility/2006" xmlns:p14="http://schemas.microsoft.com/office/powerpoint/2010/main">
    <mc:Choice Requires="p14">
      <p:transition spd="slow" p14:dur="2500" advTm="16000">
        <p14:honeycomb/>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3" presetClass="entr" presetSubtype="5"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linds(vertical)">
                                      <p:cBhvr>
                                        <p:cTn id="11" dur="3000"/>
                                        <p:tgtEl>
                                          <p:spTgt spid="6"/>
                                        </p:tgtEl>
                                      </p:cBhvr>
                                    </p:animEffect>
                                  </p:childTnLst>
                                </p:cTn>
                              </p:par>
                              <p:par>
                                <p:cTn id="12" presetID="2" presetClass="entr" presetSubtype="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1+#ppt_w/2"/>
                                          </p:val>
                                        </p:tav>
                                        <p:tav tm="100000">
                                          <p:val>
                                            <p:strVal val="#ppt_x"/>
                                          </p:val>
                                        </p:tav>
                                      </p:tavLst>
                                    </p:anim>
                                    <p:anim calcmode="lin" valueType="num">
                                      <p:cBhvr additive="base">
                                        <p:cTn id="15" dur="3000" fill="hold"/>
                                        <p:tgtEl>
                                          <p:spTgt spid="5"/>
                                        </p:tgtEl>
                                        <p:attrNameLst>
                                          <p:attrName>ppt_y</p:attrName>
                                        </p:attrNameLst>
                                      </p:cBhvr>
                                      <p:tavLst>
                                        <p:tav tm="0">
                                          <p:val>
                                            <p:strVal val="#ppt_y"/>
                                          </p:val>
                                        </p:tav>
                                        <p:tav tm="100000">
                                          <p:val>
                                            <p:strVal val="#ppt_y"/>
                                          </p:val>
                                        </p:tav>
                                      </p:tavLst>
                                    </p:anim>
                                  </p:childTnLst>
                                </p:cTn>
                              </p:par>
                              <p:par>
                                <p:cTn id="16" presetID="3" presetClass="entr" presetSubtype="5"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vertical)">
                                      <p:cBhvr>
                                        <p:cTn id="18" dur="3000"/>
                                        <p:tgtEl>
                                          <p:spTgt spid="5"/>
                                        </p:tgtEl>
                                      </p:cBhvr>
                                    </p:animEffect>
                                  </p:childTnLst>
                                </p:cTn>
                              </p:par>
                              <p:par>
                                <p:cTn id="19" presetID="2" presetClass="entr" presetSubtype="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3000" fill="hold"/>
                                        <p:tgtEl>
                                          <p:spTgt spid="4"/>
                                        </p:tgtEl>
                                        <p:attrNameLst>
                                          <p:attrName>ppt_x</p:attrName>
                                        </p:attrNameLst>
                                      </p:cBhvr>
                                      <p:tavLst>
                                        <p:tav tm="0">
                                          <p:val>
                                            <p:strVal val="0-#ppt_w/2"/>
                                          </p:val>
                                        </p:tav>
                                        <p:tav tm="100000">
                                          <p:val>
                                            <p:strVal val="#ppt_x"/>
                                          </p:val>
                                        </p:tav>
                                      </p:tavLst>
                                    </p:anim>
                                    <p:anim calcmode="lin" valueType="num">
                                      <p:cBhvr additive="base">
                                        <p:cTn id="22" dur="3000" fill="hold"/>
                                        <p:tgtEl>
                                          <p:spTgt spid="4"/>
                                        </p:tgtEl>
                                        <p:attrNameLst>
                                          <p:attrName>ppt_y</p:attrName>
                                        </p:attrNameLst>
                                      </p:cBhvr>
                                      <p:tavLst>
                                        <p:tav tm="0">
                                          <p:val>
                                            <p:strVal val="#ppt_y"/>
                                          </p:val>
                                        </p:tav>
                                        <p:tav tm="100000">
                                          <p:val>
                                            <p:strVal val="#ppt_y"/>
                                          </p:val>
                                        </p:tav>
                                      </p:tavLst>
                                    </p:anim>
                                  </p:childTnLst>
                                </p:cTn>
                              </p:par>
                              <p:par>
                                <p:cTn id="23" presetID="3"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horizontal)">
                                      <p:cBhvr>
                                        <p:cTn id="25" dur="3000"/>
                                        <p:tgtEl>
                                          <p:spTgt spid="4"/>
                                        </p:tgtEl>
                                      </p:cBhvr>
                                    </p:animEffect>
                                  </p:childTnLst>
                                </p:cTn>
                              </p:par>
                            </p:childTnLst>
                          </p:cTn>
                        </p:par>
                        <p:par>
                          <p:cTn id="26" fill="hold">
                            <p:stCondLst>
                              <p:cond delay="3000"/>
                            </p:stCondLst>
                            <p:childTnLst>
                              <p:par>
                                <p:cTn id="27" presetID="23" presetClass="entr" presetSubtype="16"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2000" fill="hold"/>
                                        <p:tgtEl>
                                          <p:spTgt spid="7"/>
                                        </p:tgtEl>
                                        <p:attrNameLst>
                                          <p:attrName>ppt_w</p:attrName>
                                        </p:attrNameLst>
                                      </p:cBhvr>
                                      <p:tavLst>
                                        <p:tav tm="0">
                                          <p:val>
                                            <p:fltVal val="0"/>
                                          </p:val>
                                        </p:tav>
                                        <p:tav tm="100000">
                                          <p:val>
                                            <p:strVal val="#ppt_w"/>
                                          </p:val>
                                        </p:tav>
                                      </p:tavLst>
                                    </p:anim>
                                    <p:anim calcmode="lin" valueType="num">
                                      <p:cBhvr>
                                        <p:cTn id="30" dur="2000" fill="hold"/>
                                        <p:tgtEl>
                                          <p:spTgt spid="7"/>
                                        </p:tgtEl>
                                        <p:attrNameLst>
                                          <p:attrName>ppt_h</p:attrName>
                                        </p:attrNameLst>
                                      </p:cBhvr>
                                      <p:tavLst>
                                        <p:tav tm="0">
                                          <p:val>
                                            <p:fltVal val="0"/>
                                          </p:val>
                                        </p:tav>
                                        <p:tav tm="100000">
                                          <p:val>
                                            <p:strVal val="#ppt_h"/>
                                          </p:val>
                                        </p:tav>
                                      </p:tavLst>
                                    </p:anim>
                                  </p:childTnLst>
                                </p:cTn>
                              </p:par>
                            </p:childTnLst>
                          </p:cTn>
                        </p:par>
                        <p:par>
                          <p:cTn id="31" fill="hold">
                            <p:stCondLst>
                              <p:cond delay="5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anim calcmode="lin" valueType="num">
                                      <p:cBhvr>
                                        <p:cTn id="35" dur="1000" fill="hold"/>
                                        <p:tgtEl>
                                          <p:spTgt spid="8"/>
                                        </p:tgtEl>
                                        <p:attrNameLst>
                                          <p:attrName>ppt_x</p:attrName>
                                        </p:attrNameLst>
                                      </p:cBhvr>
                                      <p:tavLst>
                                        <p:tav tm="0">
                                          <p:val>
                                            <p:strVal val="#ppt_x-.1"/>
                                          </p:val>
                                        </p:tav>
                                        <p:tav tm="100000">
                                          <p:val>
                                            <p:strVal val="#ppt_x"/>
                                          </p:val>
                                        </p:tav>
                                      </p:tavLst>
                                    </p:anim>
                                    <p:anim calcmode="lin" valueType="num">
                                      <p:cBhvr>
                                        <p:cTn id="3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P spid="8"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5).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25).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25).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95288" y="5089525"/>
            <a:ext cx="8353425" cy="4318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sz="2200" b="1" dirty="0">
                <a:effectLst>
                  <a:glow rad="101600">
                    <a:schemeClr val="accent2">
                      <a:satMod val="175000"/>
                      <a:alpha val="40000"/>
                    </a:schemeClr>
                  </a:glow>
                  <a:outerShdw blurRad="38100" dist="38100" dir="2700000" algn="tl">
                    <a:srgbClr val="1F497D"/>
                  </a:outerShdw>
                </a:effectLst>
              </a:rPr>
              <a:t>Valencia</a:t>
            </a:r>
            <a:r>
              <a:rPr lang="es-ES" b="1" dirty="0">
                <a:effectLst>
                  <a:glow rad="101600">
                    <a:schemeClr val="accent2">
                      <a:satMod val="175000"/>
                      <a:alpha val="40000"/>
                    </a:schemeClr>
                  </a:glow>
                  <a:outerShdw blurRad="38100" dist="38100" dir="2700000" algn="tl">
                    <a:srgbClr val="1F497D"/>
                  </a:outerShdw>
                </a:effectLst>
              </a:rPr>
              <a:t>, desfile de la Hermandad Marinera el domingo de Resurrección.</a:t>
            </a:r>
          </a:p>
        </p:txBody>
      </p:sp>
    </p:spTree>
  </p:cSld>
  <p:clrMapOvr>
    <a:masterClrMapping/>
  </p:clrMapOvr>
  <mc:AlternateContent xmlns:mc="http://schemas.openxmlformats.org/markup-compatibility/2006" xmlns:p14="http://schemas.microsoft.com/office/powerpoint/2010/main">
    <mc:Choice Requires="p14">
      <p:transition spd="slow" p14:dur="2500" advTm="14000">
        <p14:honeycomb/>
      </p:transition>
    </mc:Choice>
    <mc:Fallback xmlns="">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4/3*ppt_w"/>
                                          </p:val>
                                        </p:tav>
                                      </p:tavLst>
                                    </p:anim>
                                    <p:anim calcmode="lin" valueType="num">
                                      <p:cBhvr>
                                        <p:cTn id="14" dur="3000"/>
                                        <p:tgtEl>
                                          <p:spTgt spid="5"/>
                                        </p:tgtEl>
                                        <p:attrNameLst>
                                          <p:attrName>ppt_h</p:attrName>
                                        </p:attrNameLst>
                                      </p:cBhvr>
                                      <p:tavLst>
                                        <p:tav tm="0">
                                          <p:val>
                                            <p:strVal val="ppt_h"/>
                                          </p:val>
                                        </p:tav>
                                        <p:tav tm="100000">
                                          <p:val>
                                            <p:strVal val="4/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13" presetClass="exit" presetSubtype="32" fill="hold" nodeType="withEffect">
                                  <p:stCondLst>
                                    <p:cond delay="0"/>
                                  </p:stCondLst>
                                  <p:childTnLst>
                                    <p:animEffect transition="out" filter="plus(out)">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2/3*#ppt_w"/>
                                          </p:val>
                                        </p:tav>
                                        <p:tav tm="100000">
                                          <p:val>
                                            <p:strVal val="#ppt_w"/>
                                          </p:val>
                                        </p:tav>
                                      </p:tavLst>
                                    </p:anim>
                                    <p:anim calcmode="lin" valueType="num">
                                      <p:cBhvr>
                                        <p:cTn id="22" dur="3000" fill="hold"/>
                                        <p:tgtEl>
                                          <p:spTgt spid="4"/>
                                        </p:tgtEl>
                                        <p:attrNameLst>
                                          <p:attrName>ppt_h</p:attrName>
                                        </p:attrNameLst>
                                      </p:cBhvr>
                                      <p:tavLst>
                                        <p:tav tm="0">
                                          <p:val>
                                            <p:strVal val="2/3*#ppt_h"/>
                                          </p:val>
                                        </p:tav>
                                        <p:tav tm="100000">
                                          <p:val>
                                            <p:strVal val="#ppt_h"/>
                                          </p:val>
                                        </p:tav>
                                      </p:tavLst>
                                    </p:anim>
                                  </p:childTnLst>
                                </p:cTn>
                              </p:par>
                              <p:par>
                                <p:cTn id="23" presetID="6"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out)">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nocencia_by_ttinoo-d5j6ml0.jpg"/>
          <p:cNvPicPr>
            <a:picLocks noChangeAspect="1"/>
          </p:cNvPicPr>
          <p:nvPr/>
        </p:nvPicPr>
        <p:blipFill>
          <a:blip r:embed="rId2"/>
          <a:srcRect/>
          <a:stretch>
            <a:fillRect/>
          </a:stretch>
        </p:blipFill>
        <p:spPr bwMode="auto">
          <a:xfrm>
            <a:off x="0" y="638175"/>
            <a:ext cx="9144000" cy="450056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isósceles"/>
          <p:cNvSpPr/>
          <p:nvPr/>
        </p:nvSpPr>
        <p:spPr>
          <a:xfrm>
            <a:off x="0" y="0"/>
            <a:ext cx="647700" cy="638175"/>
          </a:xfrm>
          <a:prstGeom prst="triangle">
            <a:avLst/>
          </a:prstGeom>
          <a:solidFill>
            <a:srgbClr val="92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isósceles"/>
          <p:cNvSpPr/>
          <p:nvPr/>
        </p:nvSpPr>
        <p:spPr>
          <a:xfrm>
            <a:off x="642938" y="0"/>
            <a:ext cx="647700" cy="638175"/>
          </a:xfrm>
          <a:prstGeom prst="triangle">
            <a:avLst/>
          </a:prstGeom>
          <a:solidFill>
            <a:schemeClr val="tx1">
              <a:lumMod val="9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isósceles"/>
          <p:cNvSpPr/>
          <p:nvPr/>
        </p:nvSpPr>
        <p:spPr>
          <a:xfrm>
            <a:off x="1214438" y="0"/>
            <a:ext cx="647700" cy="638175"/>
          </a:xfrm>
          <a:prstGeom prst="triangle">
            <a:avLst/>
          </a:prstGeom>
          <a:solidFill>
            <a:srgbClr val="92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isósceles"/>
          <p:cNvSpPr/>
          <p:nvPr/>
        </p:nvSpPr>
        <p:spPr>
          <a:xfrm>
            <a:off x="1857375" y="0"/>
            <a:ext cx="647700" cy="638175"/>
          </a:xfrm>
          <a:prstGeom prst="triangle">
            <a:avLst/>
          </a:prstGeom>
          <a:solidFill>
            <a:schemeClr val="tx1">
              <a:lumMod val="9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isósceles"/>
          <p:cNvSpPr/>
          <p:nvPr/>
        </p:nvSpPr>
        <p:spPr>
          <a:xfrm>
            <a:off x="2428875" y="0"/>
            <a:ext cx="647700" cy="638175"/>
          </a:xfrm>
          <a:prstGeom prst="triangle">
            <a:avLst/>
          </a:prstGeom>
          <a:solidFill>
            <a:srgbClr val="92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Triángulo isósceles"/>
          <p:cNvSpPr/>
          <p:nvPr/>
        </p:nvSpPr>
        <p:spPr>
          <a:xfrm>
            <a:off x="3071813" y="0"/>
            <a:ext cx="647700" cy="638175"/>
          </a:xfrm>
          <a:prstGeom prst="triangle">
            <a:avLst/>
          </a:prstGeom>
          <a:solidFill>
            <a:schemeClr val="tx1">
              <a:lumMod val="9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Triángulo isósceles"/>
          <p:cNvSpPr/>
          <p:nvPr/>
        </p:nvSpPr>
        <p:spPr>
          <a:xfrm>
            <a:off x="3643313" y="0"/>
            <a:ext cx="647700" cy="638175"/>
          </a:xfrm>
          <a:prstGeom prst="triangle">
            <a:avLst/>
          </a:prstGeom>
          <a:solidFill>
            <a:srgbClr val="92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Triángulo isósceles"/>
          <p:cNvSpPr/>
          <p:nvPr/>
        </p:nvSpPr>
        <p:spPr>
          <a:xfrm>
            <a:off x="4286250" y="0"/>
            <a:ext cx="647700" cy="638175"/>
          </a:xfrm>
          <a:prstGeom prst="triangle">
            <a:avLst/>
          </a:prstGeom>
          <a:solidFill>
            <a:schemeClr val="tx1">
              <a:lumMod val="9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Triángulo isósceles"/>
          <p:cNvSpPr/>
          <p:nvPr/>
        </p:nvSpPr>
        <p:spPr>
          <a:xfrm>
            <a:off x="4857750" y="0"/>
            <a:ext cx="647700" cy="638175"/>
          </a:xfrm>
          <a:prstGeom prst="triangle">
            <a:avLst/>
          </a:prstGeom>
          <a:solidFill>
            <a:srgbClr val="92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Triángulo isósceles"/>
          <p:cNvSpPr/>
          <p:nvPr/>
        </p:nvSpPr>
        <p:spPr>
          <a:xfrm>
            <a:off x="5500688" y="0"/>
            <a:ext cx="647700" cy="638175"/>
          </a:xfrm>
          <a:prstGeom prst="triangle">
            <a:avLst/>
          </a:prstGeom>
          <a:solidFill>
            <a:schemeClr val="tx1">
              <a:lumMod val="9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Triángulo isósceles"/>
          <p:cNvSpPr/>
          <p:nvPr/>
        </p:nvSpPr>
        <p:spPr>
          <a:xfrm>
            <a:off x="6072188" y="0"/>
            <a:ext cx="647700" cy="638175"/>
          </a:xfrm>
          <a:prstGeom prst="triangle">
            <a:avLst/>
          </a:prstGeom>
          <a:solidFill>
            <a:srgbClr val="92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Triángulo isósceles"/>
          <p:cNvSpPr/>
          <p:nvPr/>
        </p:nvSpPr>
        <p:spPr>
          <a:xfrm>
            <a:off x="6715125" y="0"/>
            <a:ext cx="647700" cy="638175"/>
          </a:xfrm>
          <a:prstGeom prst="triangle">
            <a:avLst/>
          </a:prstGeom>
          <a:solidFill>
            <a:schemeClr val="tx1">
              <a:lumMod val="9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Triángulo isósceles"/>
          <p:cNvSpPr/>
          <p:nvPr/>
        </p:nvSpPr>
        <p:spPr>
          <a:xfrm>
            <a:off x="7286625" y="0"/>
            <a:ext cx="647700" cy="638175"/>
          </a:xfrm>
          <a:prstGeom prst="triangle">
            <a:avLst/>
          </a:prstGeom>
          <a:solidFill>
            <a:srgbClr val="92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Triángulo isósceles"/>
          <p:cNvSpPr/>
          <p:nvPr/>
        </p:nvSpPr>
        <p:spPr>
          <a:xfrm>
            <a:off x="7929563" y="0"/>
            <a:ext cx="647700" cy="638175"/>
          </a:xfrm>
          <a:prstGeom prst="triangle">
            <a:avLst/>
          </a:prstGeom>
          <a:solidFill>
            <a:schemeClr val="tx1">
              <a:lumMod val="9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Triángulo isósceles"/>
          <p:cNvSpPr/>
          <p:nvPr/>
        </p:nvSpPr>
        <p:spPr>
          <a:xfrm>
            <a:off x="8501063" y="0"/>
            <a:ext cx="647700" cy="638175"/>
          </a:xfrm>
          <a:prstGeom prst="triangle">
            <a:avLst/>
          </a:prstGeom>
          <a:solidFill>
            <a:srgbClr val="92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Triángulo isósceles"/>
          <p:cNvSpPr/>
          <p:nvPr/>
        </p:nvSpPr>
        <p:spPr>
          <a:xfrm flipV="1">
            <a:off x="0" y="5138738"/>
            <a:ext cx="576263" cy="576262"/>
          </a:xfrm>
          <a:prstGeom prst="triangle">
            <a:avLst/>
          </a:prstGeom>
          <a:solidFill>
            <a:srgbClr val="92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Triángulo isósceles"/>
          <p:cNvSpPr/>
          <p:nvPr/>
        </p:nvSpPr>
        <p:spPr>
          <a:xfrm flipV="1">
            <a:off x="642938" y="5138738"/>
            <a:ext cx="576262" cy="576262"/>
          </a:xfrm>
          <a:prstGeom prst="triangle">
            <a:avLst/>
          </a:prstGeom>
          <a:solidFill>
            <a:schemeClr val="tx1">
              <a:lumMod val="9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Triángulo isósceles"/>
          <p:cNvSpPr/>
          <p:nvPr/>
        </p:nvSpPr>
        <p:spPr>
          <a:xfrm flipV="1">
            <a:off x="1214438" y="5138738"/>
            <a:ext cx="576262" cy="576262"/>
          </a:xfrm>
          <a:prstGeom prst="triangle">
            <a:avLst/>
          </a:prstGeom>
          <a:solidFill>
            <a:srgbClr val="92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Triángulo isósceles"/>
          <p:cNvSpPr/>
          <p:nvPr/>
        </p:nvSpPr>
        <p:spPr>
          <a:xfrm flipV="1">
            <a:off x="1857375" y="5138738"/>
            <a:ext cx="576263" cy="576262"/>
          </a:xfrm>
          <a:prstGeom prst="triangle">
            <a:avLst/>
          </a:prstGeom>
          <a:solidFill>
            <a:schemeClr val="tx1">
              <a:lumMod val="9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Triángulo isósceles"/>
          <p:cNvSpPr/>
          <p:nvPr/>
        </p:nvSpPr>
        <p:spPr>
          <a:xfrm flipV="1">
            <a:off x="2428875" y="5138738"/>
            <a:ext cx="576263" cy="576262"/>
          </a:xfrm>
          <a:prstGeom prst="triangle">
            <a:avLst/>
          </a:prstGeom>
          <a:solidFill>
            <a:srgbClr val="92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 name="24 Triángulo isósceles"/>
          <p:cNvSpPr/>
          <p:nvPr/>
        </p:nvSpPr>
        <p:spPr>
          <a:xfrm flipV="1">
            <a:off x="3071813" y="5138738"/>
            <a:ext cx="576262" cy="576262"/>
          </a:xfrm>
          <a:prstGeom prst="triangle">
            <a:avLst/>
          </a:prstGeom>
          <a:solidFill>
            <a:schemeClr val="tx1">
              <a:lumMod val="9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6" name="25 Triángulo isósceles"/>
          <p:cNvSpPr/>
          <p:nvPr/>
        </p:nvSpPr>
        <p:spPr>
          <a:xfrm flipV="1">
            <a:off x="3643313" y="5138738"/>
            <a:ext cx="576262" cy="576262"/>
          </a:xfrm>
          <a:prstGeom prst="triangle">
            <a:avLst/>
          </a:prstGeom>
          <a:solidFill>
            <a:srgbClr val="92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7" name="26 Triángulo isósceles"/>
          <p:cNvSpPr/>
          <p:nvPr/>
        </p:nvSpPr>
        <p:spPr>
          <a:xfrm flipV="1">
            <a:off x="4286250" y="5138738"/>
            <a:ext cx="576263" cy="576262"/>
          </a:xfrm>
          <a:prstGeom prst="triangle">
            <a:avLst/>
          </a:prstGeom>
          <a:solidFill>
            <a:schemeClr val="tx1">
              <a:lumMod val="9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8" name="27 Triángulo isósceles"/>
          <p:cNvSpPr/>
          <p:nvPr/>
        </p:nvSpPr>
        <p:spPr>
          <a:xfrm flipV="1">
            <a:off x="4929188" y="5138738"/>
            <a:ext cx="577850" cy="576262"/>
          </a:xfrm>
          <a:prstGeom prst="triangle">
            <a:avLst/>
          </a:prstGeom>
          <a:solidFill>
            <a:srgbClr val="92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9" name="28 Triángulo isósceles"/>
          <p:cNvSpPr/>
          <p:nvPr/>
        </p:nvSpPr>
        <p:spPr>
          <a:xfrm flipV="1">
            <a:off x="5572125" y="5138738"/>
            <a:ext cx="576263" cy="576262"/>
          </a:xfrm>
          <a:prstGeom prst="triangle">
            <a:avLst/>
          </a:prstGeom>
          <a:solidFill>
            <a:schemeClr val="tx1">
              <a:lumMod val="9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0" name="29 Triángulo isósceles"/>
          <p:cNvSpPr/>
          <p:nvPr/>
        </p:nvSpPr>
        <p:spPr>
          <a:xfrm flipV="1">
            <a:off x="6143625" y="5138738"/>
            <a:ext cx="577850" cy="576262"/>
          </a:xfrm>
          <a:prstGeom prst="triangle">
            <a:avLst/>
          </a:prstGeom>
          <a:solidFill>
            <a:srgbClr val="92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1" name="30 Triángulo isósceles"/>
          <p:cNvSpPr/>
          <p:nvPr/>
        </p:nvSpPr>
        <p:spPr>
          <a:xfrm flipV="1">
            <a:off x="6786563" y="5138738"/>
            <a:ext cx="576262" cy="576262"/>
          </a:xfrm>
          <a:prstGeom prst="triangle">
            <a:avLst/>
          </a:prstGeom>
          <a:solidFill>
            <a:schemeClr val="tx1">
              <a:lumMod val="9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2" name="31 Triángulo isósceles"/>
          <p:cNvSpPr/>
          <p:nvPr/>
        </p:nvSpPr>
        <p:spPr>
          <a:xfrm flipV="1">
            <a:off x="7358063" y="5138738"/>
            <a:ext cx="577850" cy="576262"/>
          </a:xfrm>
          <a:prstGeom prst="triangle">
            <a:avLst/>
          </a:prstGeom>
          <a:solidFill>
            <a:srgbClr val="92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3" name="32 Triángulo isósceles"/>
          <p:cNvSpPr/>
          <p:nvPr/>
        </p:nvSpPr>
        <p:spPr>
          <a:xfrm flipV="1">
            <a:off x="8001000" y="5138738"/>
            <a:ext cx="576263" cy="576262"/>
          </a:xfrm>
          <a:prstGeom prst="triangle">
            <a:avLst/>
          </a:prstGeom>
          <a:solidFill>
            <a:schemeClr val="tx1">
              <a:lumMod val="9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4" name="33 Triángulo isósceles"/>
          <p:cNvSpPr/>
          <p:nvPr/>
        </p:nvSpPr>
        <p:spPr>
          <a:xfrm flipV="1">
            <a:off x="8572500" y="5138738"/>
            <a:ext cx="577850" cy="576262"/>
          </a:xfrm>
          <a:prstGeom prst="triangle">
            <a:avLst/>
          </a:prstGeom>
          <a:solidFill>
            <a:srgbClr val="92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5" name="34 CuadroTexto"/>
          <p:cNvSpPr txBox="1"/>
          <p:nvPr/>
        </p:nvSpPr>
        <p:spPr>
          <a:xfrm>
            <a:off x="684213" y="4225925"/>
            <a:ext cx="7848600" cy="922338"/>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b="1" dirty="0">
                <a:effectLst>
                  <a:glow rad="101600">
                    <a:schemeClr val="accent2">
                      <a:satMod val="175000"/>
                      <a:alpha val="40000"/>
                    </a:schemeClr>
                  </a:glow>
                  <a:outerShdw blurRad="38100" dist="38100" dir="2700000" algn="tl">
                    <a:srgbClr val="1F497D"/>
                  </a:outerShdw>
                </a:effectLst>
              </a:rPr>
              <a:t>La Cofradía de Nuestro Padre Jesús Resucitado, María Santísima de la Alegría y las Lágrimas de San Pedro, desde su sede, el Convento de Porta </a:t>
            </a:r>
            <a:r>
              <a:rPr lang="es-ES" b="1" dirty="0" err="1">
                <a:effectLst>
                  <a:glow rad="101600">
                    <a:schemeClr val="accent2">
                      <a:satMod val="175000"/>
                      <a:alpha val="40000"/>
                    </a:schemeClr>
                  </a:glow>
                  <a:outerShdw blurRad="38100" dist="38100" dir="2700000" algn="tl">
                    <a:srgbClr val="1F497D"/>
                  </a:outerShdw>
                </a:effectLst>
              </a:rPr>
              <a:t>Coeli</a:t>
            </a:r>
            <a:r>
              <a:rPr lang="es-ES" b="1" dirty="0">
                <a:effectLst>
                  <a:glow rad="101600">
                    <a:schemeClr val="accent2">
                      <a:satMod val="175000"/>
                      <a:alpha val="40000"/>
                    </a:schemeClr>
                  </a:glow>
                  <a:outerShdw blurRad="38100" dist="38100" dir="2700000" algn="tl">
                    <a:srgbClr val="1F497D"/>
                  </a:outerShdw>
                </a:effectLst>
              </a:rPr>
              <a:t>….</a:t>
            </a:r>
          </a:p>
        </p:txBody>
      </p:sp>
      <p:sp>
        <p:nvSpPr>
          <p:cNvPr id="36" name="35 CuadroTexto"/>
          <p:cNvSpPr txBox="1"/>
          <p:nvPr/>
        </p:nvSpPr>
        <p:spPr>
          <a:xfrm>
            <a:off x="4067175" y="985838"/>
            <a:ext cx="1846263" cy="460375"/>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Valladolid </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3000">
        <p15:prstTrans prst="prestige"/>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Horizontal)">
                                      <p:cBhvr>
                                        <p:cTn id="7" dur="3000"/>
                                        <p:tgtEl>
                                          <p:spTgt spid="5"/>
                                        </p:tgtEl>
                                      </p:cBhvr>
                                    </p:animEffect>
                                  </p:childTnLst>
                                </p:cTn>
                              </p:par>
                              <p:par>
                                <p:cTn id="8" presetID="16" presetClass="entr" presetSubtype="2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Horizontal)">
                                      <p:cBhvr>
                                        <p:cTn id="10" dur="3000"/>
                                        <p:tgtEl>
                                          <p:spTgt spid="6"/>
                                        </p:tgtEl>
                                      </p:cBhvr>
                                    </p:animEffect>
                                  </p:childTnLst>
                                </p:cTn>
                              </p:par>
                              <p:par>
                                <p:cTn id="11" presetID="16" presetClass="entr" presetSubtype="2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Horizontal)">
                                      <p:cBhvr>
                                        <p:cTn id="13" dur="3000"/>
                                        <p:tgtEl>
                                          <p:spTgt spid="7"/>
                                        </p:tgtEl>
                                      </p:cBhvr>
                                    </p:animEffect>
                                  </p:childTnLst>
                                </p:cTn>
                              </p:par>
                              <p:par>
                                <p:cTn id="14" presetID="16" presetClass="entr" presetSubtype="2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arn(inHorizontal)">
                                      <p:cBhvr>
                                        <p:cTn id="16" dur="3000"/>
                                        <p:tgtEl>
                                          <p:spTgt spid="8"/>
                                        </p:tgtEl>
                                      </p:cBhvr>
                                    </p:animEffect>
                                  </p:childTnLst>
                                </p:cTn>
                              </p:par>
                              <p:par>
                                <p:cTn id="17" presetID="16" presetClass="entr" presetSubtype="2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arn(inHorizontal)">
                                      <p:cBhvr>
                                        <p:cTn id="19" dur="3000"/>
                                        <p:tgtEl>
                                          <p:spTgt spid="9"/>
                                        </p:tgtEl>
                                      </p:cBhvr>
                                    </p:animEffect>
                                  </p:childTnLst>
                                </p:cTn>
                              </p:par>
                              <p:par>
                                <p:cTn id="20" presetID="16" presetClass="entr" presetSubtype="26"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Horizontal)">
                                      <p:cBhvr>
                                        <p:cTn id="22" dur="3000"/>
                                        <p:tgtEl>
                                          <p:spTgt spid="10"/>
                                        </p:tgtEl>
                                      </p:cBhvr>
                                    </p:animEffect>
                                  </p:childTnLst>
                                </p:cTn>
                              </p:par>
                              <p:par>
                                <p:cTn id="23" presetID="16" presetClass="entr" presetSubtype="2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arn(inHorizontal)">
                                      <p:cBhvr>
                                        <p:cTn id="25" dur="3000"/>
                                        <p:tgtEl>
                                          <p:spTgt spid="11"/>
                                        </p:tgtEl>
                                      </p:cBhvr>
                                    </p:animEffect>
                                  </p:childTnLst>
                                </p:cTn>
                              </p:par>
                              <p:par>
                                <p:cTn id="26" presetID="16" presetClass="entr" presetSubtype="26"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arn(inHorizontal)">
                                      <p:cBhvr>
                                        <p:cTn id="28" dur="3000"/>
                                        <p:tgtEl>
                                          <p:spTgt spid="12"/>
                                        </p:tgtEl>
                                      </p:cBhvr>
                                    </p:animEffect>
                                  </p:childTnLst>
                                </p:cTn>
                              </p:par>
                              <p:par>
                                <p:cTn id="29" presetID="16" presetClass="entr" presetSubtype="26"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arn(inHorizontal)">
                                      <p:cBhvr>
                                        <p:cTn id="31" dur="3000"/>
                                        <p:tgtEl>
                                          <p:spTgt spid="13"/>
                                        </p:tgtEl>
                                      </p:cBhvr>
                                    </p:animEffect>
                                  </p:childTnLst>
                                </p:cTn>
                              </p:par>
                              <p:par>
                                <p:cTn id="32" presetID="16" presetClass="entr" presetSubtype="26"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barn(inHorizontal)">
                                      <p:cBhvr>
                                        <p:cTn id="34" dur="3000"/>
                                        <p:tgtEl>
                                          <p:spTgt spid="14"/>
                                        </p:tgtEl>
                                      </p:cBhvr>
                                    </p:animEffect>
                                  </p:childTnLst>
                                </p:cTn>
                              </p:par>
                              <p:par>
                                <p:cTn id="35" presetID="16" presetClass="entr" presetSubtype="26"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barn(inHorizontal)">
                                      <p:cBhvr>
                                        <p:cTn id="37" dur="3000"/>
                                        <p:tgtEl>
                                          <p:spTgt spid="15"/>
                                        </p:tgtEl>
                                      </p:cBhvr>
                                    </p:animEffect>
                                  </p:childTnLst>
                                </p:cTn>
                              </p:par>
                              <p:par>
                                <p:cTn id="38" presetID="16" presetClass="entr" presetSubtype="26" fill="hold"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barn(inHorizontal)">
                                      <p:cBhvr>
                                        <p:cTn id="40" dur="3000"/>
                                        <p:tgtEl>
                                          <p:spTgt spid="16"/>
                                        </p:tgtEl>
                                      </p:cBhvr>
                                    </p:animEffect>
                                  </p:childTnLst>
                                </p:cTn>
                              </p:par>
                              <p:par>
                                <p:cTn id="41" presetID="16" presetClass="entr" presetSubtype="26" fill="hold"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barn(inHorizontal)">
                                      <p:cBhvr>
                                        <p:cTn id="43" dur="3000"/>
                                        <p:tgtEl>
                                          <p:spTgt spid="17"/>
                                        </p:tgtEl>
                                      </p:cBhvr>
                                    </p:animEffect>
                                  </p:childTnLst>
                                </p:cTn>
                              </p:par>
                              <p:par>
                                <p:cTn id="44" presetID="16" presetClass="entr" presetSubtype="26" fill="hold" nodeType="with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barn(inHorizontal)">
                                      <p:cBhvr>
                                        <p:cTn id="46" dur="3000"/>
                                        <p:tgtEl>
                                          <p:spTgt spid="18"/>
                                        </p:tgtEl>
                                      </p:cBhvr>
                                    </p:animEffect>
                                  </p:childTnLst>
                                </p:cTn>
                              </p:par>
                              <p:par>
                                <p:cTn id="47" presetID="16" presetClass="entr" presetSubtype="26" fill="hold"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barn(inHorizontal)">
                                      <p:cBhvr>
                                        <p:cTn id="49" dur="3000"/>
                                        <p:tgtEl>
                                          <p:spTgt spid="19"/>
                                        </p:tgtEl>
                                      </p:cBhvr>
                                    </p:animEffect>
                                  </p:childTnLst>
                                </p:cTn>
                              </p:par>
                              <p:par>
                                <p:cTn id="50" presetID="48" presetClass="entr" presetSubtype="0" accel="50000" fill="hold" nodeType="withEffect">
                                  <p:stCondLst>
                                    <p:cond delay="0"/>
                                  </p:stCondLst>
                                  <p:childTnLst>
                                    <p:set>
                                      <p:cBhvr>
                                        <p:cTn id="51" dur="1" fill="hold">
                                          <p:stCondLst>
                                            <p:cond delay="0"/>
                                          </p:stCondLst>
                                        </p:cTn>
                                        <p:tgtEl>
                                          <p:spTgt spid="5"/>
                                        </p:tgtEl>
                                        <p:attrNameLst>
                                          <p:attrName>style.visibility</p:attrName>
                                        </p:attrNameLst>
                                      </p:cBhvr>
                                      <p:to>
                                        <p:strVal val="visible"/>
                                      </p:to>
                                    </p:set>
                                    <p:anim calcmode="lin" valueType="num">
                                      <p:cBhvr>
                                        <p:cTn id="52" dur="3000" fill="hold"/>
                                        <p:tgtEl>
                                          <p:spTgt spid="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3" dur="3000" fill="hold"/>
                                        <p:tgtEl>
                                          <p:spTgt spid="5"/>
                                        </p:tgtEl>
                                        <p:attrNameLst>
                                          <p:attrName>ppt_x</p:attrName>
                                        </p:attrNameLst>
                                      </p:cBhvr>
                                      <p:tavLst>
                                        <p:tav tm="0">
                                          <p:val>
                                            <p:fltVal val="-1"/>
                                          </p:val>
                                        </p:tav>
                                        <p:tav tm="50000">
                                          <p:val>
                                            <p:fltVal val="0.95"/>
                                          </p:val>
                                        </p:tav>
                                        <p:tav tm="100000">
                                          <p:val>
                                            <p:strVal val="#ppt_x"/>
                                          </p:val>
                                        </p:tav>
                                      </p:tavLst>
                                    </p:anim>
                                    <p:anim calcmode="lin" valueType="num">
                                      <p:cBhvr>
                                        <p:cTn id="54" dur="3000" fill="hold"/>
                                        <p:tgtEl>
                                          <p:spTgt spid="5"/>
                                        </p:tgtEl>
                                        <p:attrNameLst>
                                          <p:attrName>ppt_y</p:attrName>
                                        </p:attrNameLst>
                                      </p:cBhvr>
                                      <p:tavLst>
                                        <p:tav tm="0">
                                          <p:val>
                                            <p:strVal val="#ppt_y"/>
                                          </p:val>
                                        </p:tav>
                                        <p:tav tm="100000">
                                          <p:val>
                                            <p:strVal val="#ppt_y"/>
                                          </p:val>
                                        </p:tav>
                                      </p:tavLst>
                                    </p:anim>
                                    <p:animEffect transition="in" filter="fade">
                                      <p:cBhvr>
                                        <p:cTn id="55" dur="3000"/>
                                        <p:tgtEl>
                                          <p:spTgt spid="5"/>
                                        </p:tgtEl>
                                      </p:cBhvr>
                                    </p:animEffect>
                                  </p:childTnLst>
                                </p:cTn>
                              </p:par>
                              <p:par>
                                <p:cTn id="56" presetID="48" presetClass="entr" presetSubtype="0" accel="50000" fill="hold"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p:cTn id="58" dur="3000" fill="hold"/>
                                        <p:tgtEl>
                                          <p:spTgt spid="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9" dur="3000" fill="hold"/>
                                        <p:tgtEl>
                                          <p:spTgt spid="6"/>
                                        </p:tgtEl>
                                        <p:attrNameLst>
                                          <p:attrName>ppt_x</p:attrName>
                                        </p:attrNameLst>
                                      </p:cBhvr>
                                      <p:tavLst>
                                        <p:tav tm="0">
                                          <p:val>
                                            <p:fltVal val="-1"/>
                                          </p:val>
                                        </p:tav>
                                        <p:tav tm="50000">
                                          <p:val>
                                            <p:fltVal val="0.95"/>
                                          </p:val>
                                        </p:tav>
                                        <p:tav tm="100000">
                                          <p:val>
                                            <p:strVal val="#ppt_x"/>
                                          </p:val>
                                        </p:tav>
                                      </p:tavLst>
                                    </p:anim>
                                    <p:anim calcmode="lin" valueType="num">
                                      <p:cBhvr>
                                        <p:cTn id="60" dur="3000" fill="hold"/>
                                        <p:tgtEl>
                                          <p:spTgt spid="6"/>
                                        </p:tgtEl>
                                        <p:attrNameLst>
                                          <p:attrName>ppt_y</p:attrName>
                                        </p:attrNameLst>
                                      </p:cBhvr>
                                      <p:tavLst>
                                        <p:tav tm="0">
                                          <p:val>
                                            <p:strVal val="#ppt_y"/>
                                          </p:val>
                                        </p:tav>
                                        <p:tav tm="100000">
                                          <p:val>
                                            <p:strVal val="#ppt_y"/>
                                          </p:val>
                                        </p:tav>
                                      </p:tavLst>
                                    </p:anim>
                                    <p:animEffect transition="in" filter="fade">
                                      <p:cBhvr>
                                        <p:cTn id="61" dur="3000"/>
                                        <p:tgtEl>
                                          <p:spTgt spid="6"/>
                                        </p:tgtEl>
                                      </p:cBhvr>
                                    </p:animEffect>
                                  </p:childTnLst>
                                </p:cTn>
                              </p:par>
                              <p:par>
                                <p:cTn id="62" presetID="48" presetClass="entr" presetSubtype="0" accel="50000" fill="hold" nodeType="withEffect">
                                  <p:stCondLst>
                                    <p:cond delay="0"/>
                                  </p:stCondLst>
                                  <p:childTnLst>
                                    <p:set>
                                      <p:cBhvr>
                                        <p:cTn id="63" dur="1" fill="hold">
                                          <p:stCondLst>
                                            <p:cond delay="0"/>
                                          </p:stCondLst>
                                        </p:cTn>
                                        <p:tgtEl>
                                          <p:spTgt spid="7"/>
                                        </p:tgtEl>
                                        <p:attrNameLst>
                                          <p:attrName>style.visibility</p:attrName>
                                        </p:attrNameLst>
                                      </p:cBhvr>
                                      <p:to>
                                        <p:strVal val="visible"/>
                                      </p:to>
                                    </p:set>
                                    <p:anim calcmode="lin" valueType="num">
                                      <p:cBhvr>
                                        <p:cTn id="64" dur="3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65" dur="3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66" dur="3000" fill="hold"/>
                                        <p:tgtEl>
                                          <p:spTgt spid="7"/>
                                        </p:tgtEl>
                                        <p:attrNameLst>
                                          <p:attrName>ppt_y</p:attrName>
                                        </p:attrNameLst>
                                      </p:cBhvr>
                                      <p:tavLst>
                                        <p:tav tm="0">
                                          <p:val>
                                            <p:strVal val="#ppt_y"/>
                                          </p:val>
                                        </p:tav>
                                        <p:tav tm="100000">
                                          <p:val>
                                            <p:strVal val="#ppt_y"/>
                                          </p:val>
                                        </p:tav>
                                      </p:tavLst>
                                    </p:anim>
                                    <p:animEffect transition="in" filter="fade">
                                      <p:cBhvr>
                                        <p:cTn id="67" dur="3000"/>
                                        <p:tgtEl>
                                          <p:spTgt spid="7"/>
                                        </p:tgtEl>
                                      </p:cBhvr>
                                    </p:animEffect>
                                  </p:childTnLst>
                                </p:cTn>
                              </p:par>
                              <p:par>
                                <p:cTn id="68" presetID="48" presetClass="entr" presetSubtype="0" accel="50000" fill="hold"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p:cTn id="70" dur="3000" fill="hold"/>
                                        <p:tgtEl>
                                          <p:spTgt spid="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71" dur="3000" fill="hold"/>
                                        <p:tgtEl>
                                          <p:spTgt spid="8"/>
                                        </p:tgtEl>
                                        <p:attrNameLst>
                                          <p:attrName>ppt_x</p:attrName>
                                        </p:attrNameLst>
                                      </p:cBhvr>
                                      <p:tavLst>
                                        <p:tav tm="0">
                                          <p:val>
                                            <p:fltVal val="-1"/>
                                          </p:val>
                                        </p:tav>
                                        <p:tav tm="50000">
                                          <p:val>
                                            <p:fltVal val="0.95"/>
                                          </p:val>
                                        </p:tav>
                                        <p:tav tm="100000">
                                          <p:val>
                                            <p:strVal val="#ppt_x"/>
                                          </p:val>
                                        </p:tav>
                                      </p:tavLst>
                                    </p:anim>
                                    <p:anim calcmode="lin" valueType="num">
                                      <p:cBhvr>
                                        <p:cTn id="72" dur="3000" fill="hold"/>
                                        <p:tgtEl>
                                          <p:spTgt spid="8"/>
                                        </p:tgtEl>
                                        <p:attrNameLst>
                                          <p:attrName>ppt_y</p:attrName>
                                        </p:attrNameLst>
                                      </p:cBhvr>
                                      <p:tavLst>
                                        <p:tav tm="0">
                                          <p:val>
                                            <p:strVal val="#ppt_y"/>
                                          </p:val>
                                        </p:tav>
                                        <p:tav tm="100000">
                                          <p:val>
                                            <p:strVal val="#ppt_y"/>
                                          </p:val>
                                        </p:tav>
                                      </p:tavLst>
                                    </p:anim>
                                    <p:animEffect transition="in" filter="fade">
                                      <p:cBhvr>
                                        <p:cTn id="73" dur="3000"/>
                                        <p:tgtEl>
                                          <p:spTgt spid="8"/>
                                        </p:tgtEl>
                                      </p:cBhvr>
                                    </p:animEffect>
                                  </p:childTnLst>
                                </p:cTn>
                              </p:par>
                              <p:par>
                                <p:cTn id="74" presetID="48" presetClass="entr" presetSubtype="0" accel="50000" fill="hold" nodeType="withEffect">
                                  <p:stCondLst>
                                    <p:cond delay="0"/>
                                  </p:stCondLst>
                                  <p:childTnLst>
                                    <p:set>
                                      <p:cBhvr>
                                        <p:cTn id="75" dur="1" fill="hold">
                                          <p:stCondLst>
                                            <p:cond delay="0"/>
                                          </p:stCondLst>
                                        </p:cTn>
                                        <p:tgtEl>
                                          <p:spTgt spid="9"/>
                                        </p:tgtEl>
                                        <p:attrNameLst>
                                          <p:attrName>style.visibility</p:attrName>
                                        </p:attrNameLst>
                                      </p:cBhvr>
                                      <p:to>
                                        <p:strVal val="visible"/>
                                      </p:to>
                                    </p:set>
                                    <p:anim calcmode="lin" valueType="num">
                                      <p:cBhvr>
                                        <p:cTn id="76" dur="3000" fill="hold"/>
                                        <p:tgtEl>
                                          <p:spTgt spid="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77" dur="3000" fill="hold"/>
                                        <p:tgtEl>
                                          <p:spTgt spid="9"/>
                                        </p:tgtEl>
                                        <p:attrNameLst>
                                          <p:attrName>ppt_x</p:attrName>
                                        </p:attrNameLst>
                                      </p:cBhvr>
                                      <p:tavLst>
                                        <p:tav tm="0">
                                          <p:val>
                                            <p:fltVal val="-1"/>
                                          </p:val>
                                        </p:tav>
                                        <p:tav tm="50000">
                                          <p:val>
                                            <p:fltVal val="0.95"/>
                                          </p:val>
                                        </p:tav>
                                        <p:tav tm="100000">
                                          <p:val>
                                            <p:strVal val="#ppt_x"/>
                                          </p:val>
                                        </p:tav>
                                      </p:tavLst>
                                    </p:anim>
                                    <p:anim calcmode="lin" valueType="num">
                                      <p:cBhvr>
                                        <p:cTn id="78" dur="3000" fill="hold"/>
                                        <p:tgtEl>
                                          <p:spTgt spid="9"/>
                                        </p:tgtEl>
                                        <p:attrNameLst>
                                          <p:attrName>ppt_y</p:attrName>
                                        </p:attrNameLst>
                                      </p:cBhvr>
                                      <p:tavLst>
                                        <p:tav tm="0">
                                          <p:val>
                                            <p:strVal val="#ppt_y"/>
                                          </p:val>
                                        </p:tav>
                                        <p:tav tm="100000">
                                          <p:val>
                                            <p:strVal val="#ppt_y"/>
                                          </p:val>
                                        </p:tav>
                                      </p:tavLst>
                                    </p:anim>
                                    <p:animEffect transition="in" filter="fade">
                                      <p:cBhvr>
                                        <p:cTn id="79" dur="3000"/>
                                        <p:tgtEl>
                                          <p:spTgt spid="9"/>
                                        </p:tgtEl>
                                      </p:cBhvr>
                                    </p:animEffect>
                                  </p:childTnLst>
                                </p:cTn>
                              </p:par>
                              <p:par>
                                <p:cTn id="80" presetID="48" presetClass="entr" presetSubtype="0" accel="50000" fill="hold" nodeType="with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p:cTn id="82" dur="3000" fill="hold"/>
                                        <p:tgtEl>
                                          <p:spTgt spid="1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3" dur="3000" fill="hold"/>
                                        <p:tgtEl>
                                          <p:spTgt spid="10"/>
                                        </p:tgtEl>
                                        <p:attrNameLst>
                                          <p:attrName>ppt_x</p:attrName>
                                        </p:attrNameLst>
                                      </p:cBhvr>
                                      <p:tavLst>
                                        <p:tav tm="0">
                                          <p:val>
                                            <p:fltVal val="-1"/>
                                          </p:val>
                                        </p:tav>
                                        <p:tav tm="50000">
                                          <p:val>
                                            <p:fltVal val="0.95"/>
                                          </p:val>
                                        </p:tav>
                                        <p:tav tm="100000">
                                          <p:val>
                                            <p:strVal val="#ppt_x"/>
                                          </p:val>
                                        </p:tav>
                                      </p:tavLst>
                                    </p:anim>
                                    <p:anim calcmode="lin" valueType="num">
                                      <p:cBhvr>
                                        <p:cTn id="84" dur="3000" fill="hold"/>
                                        <p:tgtEl>
                                          <p:spTgt spid="10"/>
                                        </p:tgtEl>
                                        <p:attrNameLst>
                                          <p:attrName>ppt_y</p:attrName>
                                        </p:attrNameLst>
                                      </p:cBhvr>
                                      <p:tavLst>
                                        <p:tav tm="0">
                                          <p:val>
                                            <p:strVal val="#ppt_y"/>
                                          </p:val>
                                        </p:tav>
                                        <p:tav tm="100000">
                                          <p:val>
                                            <p:strVal val="#ppt_y"/>
                                          </p:val>
                                        </p:tav>
                                      </p:tavLst>
                                    </p:anim>
                                    <p:animEffect transition="in" filter="fade">
                                      <p:cBhvr>
                                        <p:cTn id="85" dur="3000"/>
                                        <p:tgtEl>
                                          <p:spTgt spid="10"/>
                                        </p:tgtEl>
                                      </p:cBhvr>
                                    </p:animEffect>
                                  </p:childTnLst>
                                </p:cTn>
                              </p:par>
                              <p:par>
                                <p:cTn id="86" presetID="48" presetClass="entr" presetSubtype="0" accel="50000" fill="hold" nodeType="withEffect">
                                  <p:stCondLst>
                                    <p:cond delay="0"/>
                                  </p:stCondLst>
                                  <p:childTnLst>
                                    <p:set>
                                      <p:cBhvr>
                                        <p:cTn id="87" dur="1" fill="hold">
                                          <p:stCondLst>
                                            <p:cond delay="0"/>
                                          </p:stCondLst>
                                        </p:cTn>
                                        <p:tgtEl>
                                          <p:spTgt spid="11"/>
                                        </p:tgtEl>
                                        <p:attrNameLst>
                                          <p:attrName>style.visibility</p:attrName>
                                        </p:attrNameLst>
                                      </p:cBhvr>
                                      <p:to>
                                        <p:strVal val="visible"/>
                                      </p:to>
                                    </p:set>
                                    <p:anim calcmode="lin" valueType="num">
                                      <p:cBhvr>
                                        <p:cTn id="88" dur="3000" fill="hold"/>
                                        <p:tgtEl>
                                          <p:spTgt spid="1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9" dur="3000" fill="hold"/>
                                        <p:tgtEl>
                                          <p:spTgt spid="11"/>
                                        </p:tgtEl>
                                        <p:attrNameLst>
                                          <p:attrName>ppt_x</p:attrName>
                                        </p:attrNameLst>
                                      </p:cBhvr>
                                      <p:tavLst>
                                        <p:tav tm="0">
                                          <p:val>
                                            <p:fltVal val="-1"/>
                                          </p:val>
                                        </p:tav>
                                        <p:tav tm="50000">
                                          <p:val>
                                            <p:fltVal val="0.95"/>
                                          </p:val>
                                        </p:tav>
                                        <p:tav tm="100000">
                                          <p:val>
                                            <p:strVal val="#ppt_x"/>
                                          </p:val>
                                        </p:tav>
                                      </p:tavLst>
                                    </p:anim>
                                    <p:anim calcmode="lin" valueType="num">
                                      <p:cBhvr>
                                        <p:cTn id="90" dur="3000" fill="hold"/>
                                        <p:tgtEl>
                                          <p:spTgt spid="11"/>
                                        </p:tgtEl>
                                        <p:attrNameLst>
                                          <p:attrName>ppt_y</p:attrName>
                                        </p:attrNameLst>
                                      </p:cBhvr>
                                      <p:tavLst>
                                        <p:tav tm="0">
                                          <p:val>
                                            <p:strVal val="#ppt_y"/>
                                          </p:val>
                                        </p:tav>
                                        <p:tav tm="100000">
                                          <p:val>
                                            <p:strVal val="#ppt_y"/>
                                          </p:val>
                                        </p:tav>
                                      </p:tavLst>
                                    </p:anim>
                                    <p:animEffect transition="in" filter="fade">
                                      <p:cBhvr>
                                        <p:cTn id="91" dur="3000"/>
                                        <p:tgtEl>
                                          <p:spTgt spid="11"/>
                                        </p:tgtEl>
                                      </p:cBhvr>
                                    </p:animEffect>
                                  </p:childTnLst>
                                </p:cTn>
                              </p:par>
                              <p:par>
                                <p:cTn id="92" presetID="48" presetClass="entr" presetSubtype="0" accel="50000" fill="hold" nodeType="withEffect">
                                  <p:stCondLst>
                                    <p:cond delay="0"/>
                                  </p:stCondLst>
                                  <p:childTnLst>
                                    <p:set>
                                      <p:cBhvr>
                                        <p:cTn id="93" dur="1" fill="hold">
                                          <p:stCondLst>
                                            <p:cond delay="0"/>
                                          </p:stCondLst>
                                        </p:cTn>
                                        <p:tgtEl>
                                          <p:spTgt spid="12"/>
                                        </p:tgtEl>
                                        <p:attrNameLst>
                                          <p:attrName>style.visibility</p:attrName>
                                        </p:attrNameLst>
                                      </p:cBhvr>
                                      <p:to>
                                        <p:strVal val="visible"/>
                                      </p:to>
                                    </p:set>
                                    <p:anim calcmode="lin" valueType="num">
                                      <p:cBhvr>
                                        <p:cTn id="94" dur="3000" fill="hold"/>
                                        <p:tgtEl>
                                          <p:spTgt spid="1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95" dur="3000" fill="hold"/>
                                        <p:tgtEl>
                                          <p:spTgt spid="12"/>
                                        </p:tgtEl>
                                        <p:attrNameLst>
                                          <p:attrName>ppt_x</p:attrName>
                                        </p:attrNameLst>
                                      </p:cBhvr>
                                      <p:tavLst>
                                        <p:tav tm="0">
                                          <p:val>
                                            <p:fltVal val="-1"/>
                                          </p:val>
                                        </p:tav>
                                        <p:tav tm="50000">
                                          <p:val>
                                            <p:fltVal val="0.95"/>
                                          </p:val>
                                        </p:tav>
                                        <p:tav tm="100000">
                                          <p:val>
                                            <p:strVal val="#ppt_x"/>
                                          </p:val>
                                        </p:tav>
                                      </p:tavLst>
                                    </p:anim>
                                    <p:anim calcmode="lin" valueType="num">
                                      <p:cBhvr>
                                        <p:cTn id="96" dur="3000" fill="hold"/>
                                        <p:tgtEl>
                                          <p:spTgt spid="12"/>
                                        </p:tgtEl>
                                        <p:attrNameLst>
                                          <p:attrName>ppt_y</p:attrName>
                                        </p:attrNameLst>
                                      </p:cBhvr>
                                      <p:tavLst>
                                        <p:tav tm="0">
                                          <p:val>
                                            <p:strVal val="#ppt_y"/>
                                          </p:val>
                                        </p:tav>
                                        <p:tav tm="100000">
                                          <p:val>
                                            <p:strVal val="#ppt_y"/>
                                          </p:val>
                                        </p:tav>
                                      </p:tavLst>
                                    </p:anim>
                                    <p:animEffect transition="in" filter="fade">
                                      <p:cBhvr>
                                        <p:cTn id="97" dur="3000"/>
                                        <p:tgtEl>
                                          <p:spTgt spid="12"/>
                                        </p:tgtEl>
                                      </p:cBhvr>
                                    </p:animEffect>
                                  </p:childTnLst>
                                </p:cTn>
                              </p:par>
                              <p:par>
                                <p:cTn id="98" presetID="48" presetClass="entr" presetSubtype="0" accel="50000" fill="hold" nodeType="withEffect">
                                  <p:stCondLst>
                                    <p:cond delay="0"/>
                                  </p:stCondLst>
                                  <p:childTnLst>
                                    <p:set>
                                      <p:cBhvr>
                                        <p:cTn id="99" dur="1" fill="hold">
                                          <p:stCondLst>
                                            <p:cond delay="0"/>
                                          </p:stCondLst>
                                        </p:cTn>
                                        <p:tgtEl>
                                          <p:spTgt spid="13"/>
                                        </p:tgtEl>
                                        <p:attrNameLst>
                                          <p:attrName>style.visibility</p:attrName>
                                        </p:attrNameLst>
                                      </p:cBhvr>
                                      <p:to>
                                        <p:strVal val="visible"/>
                                      </p:to>
                                    </p:set>
                                    <p:anim calcmode="lin" valueType="num">
                                      <p:cBhvr>
                                        <p:cTn id="100" dur="3000" fill="hold"/>
                                        <p:tgtEl>
                                          <p:spTgt spid="1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01" dur="3000" fill="hold"/>
                                        <p:tgtEl>
                                          <p:spTgt spid="13"/>
                                        </p:tgtEl>
                                        <p:attrNameLst>
                                          <p:attrName>ppt_x</p:attrName>
                                        </p:attrNameLst>
                                      </p:cBhvr>
                                      <p:tavLst>
                                        <p:tav tm="0">
                                          <p:val>
                                            <p:fltVal val="-1"/>
                                          </p:val>
                                        </p:tav>
                                        <p:tav tm="50000">
                                          <p:val>
                                            <p:fltVal val="0.95"/>
                                          </p:val>
                                        </p:tav>
                                        <p:tav tm="100000">
                                          <p:val>
                                            <p:strVal val="#ppt_x"/>
                                          </p:val>
                                        </p:tav>
                                      </p:tavLst>
                                    </p:anim>
                                    <p:anim calcmode="lin" valueType="num">
                                      <p:cBhvr>
                                        <p:cTn id="102" dur="3000" fill="hold"/>
                                        <p:tgtEl>
                                          <p:spTgt spid="13"/>
                                        </p:tgtEl>
                                        <p:attrNameLst>
                                          <p:attrName>ppt_y</p:attrName>
                                        </p:attrNameLst>
                                      </p:cBhvr>
                                      <p:tavLst>
                                        <p:tav tm="0">
                                          <p:val>
                                            <p:strVal val="#ppt_y"/>
                                          </p:val>
                                        </p:tav>
                                        <p:tav tm="100000">
                                          <p:val>
                                            <p:strVal val="#ppt_y"/>
                                          </p:val>
                                        </p:tav>
                                      </p:tavLst>
                                    </p:anim>
                                    <p:animEffect transition="in" filter="fade">
                                      <p:cBhvr>
                                        <p:cTn id="103" dur="3000"/>
                                        <p:tgtEl>
                                          <p:spTgt spid="13"/>
                                        </p:tgtEl>
                                      </p:cBhvr>
                                    </p:animEffect>
                                  </p:childTnLst>
                                </p:cTn>
                              </p:par>
                              <p:par>
                                <p:cTn id="104" presetID="48" presetClass="entr" presetSubtype="0" accel="50000" fill="hold" nodeType="withEffect">
                                  <p:stCondLst>
                                    <p:cond delay="0"/>
                                  </p:stCondLst>
                                  <p:childTnLst>
                                    <p:set>
                                      <p:cBhvr>
                                        <p:cTn id="105" dur="1" fill="hold">
                                          <p:stCondLst>
                                            <p:cond delay="0"/>
                                          </p:stCondLst>
                                        </p:cTn>
                                        <p:tgtEl>
                                          <p:spTgt spid="14"/>
                                        </p:tgtEl>
                                        <p:attrNameLst>
                                          <p:attrName>style.visibility</p:attrName>
                                        </p:attrNameLst>
                                      </p:cBhvr>
                                      <p:to>
                                        <p:strVal val="visible"/>
                                      </p:to>
                                    </p:set>
                                    <p:anim calcmode="lin" valueType="num">
                                      <p:cBhvr>
                                        <p:cTn id="106" dur="3000" fill="hold"/>
                                        <p:tgtEl>
                                          <p:spTgt spid="1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07" dur="3000" fill="hold"/>
                                        <p:tgtEl>
                                          <p:spTgt spid="14"/>
                                        </p:tgtEl>
                                        <p:attrNameLst>
                                          <p:attrName>ppt_x</p:attrName>
                                        </p:attrNameLst>
                                      </p:cBhvr>
                                      <p:tavLst>
                                        <p:tav tm="0">
                                          <p:val>
                                            <p:fltVal val="-1"/>
                                          </p:val>
                                        </p:tav>
                                        <p:tav tm="50000">
                                          <p:val>
                                            <p:fltVal val="0.95"/>
                                          </p:val>
                                        </p:tav>
                                        <p:tav tm="100000">
                                          <p:val>
                                            <p:strVal val="#ppt_x"/>
                                          </p:val>
                                        </p:tav>
                                      </p:tavLst>
                                    </p:anim>
                                    <p:anim calcmode="lin" valueType="num">
                                      <p:cBhvr>
                                        <p:cTn id="108" dur="3000" fill="hold"/>
                                        <p:tgtEl>
                                          <p:spTgt spid="14"/>
                                        </p:tgtEl>
                                        <p:attrNameLst>
                                          <p:attrName>ppt_y</p:attrName>
                                        </p:attrNameLst>
                                      </p:cBhvr>
                                      <p:tavLst>
                                        <p:tav tm="0">
                                          <p:val>
                                            <p:strVal val="#ppt_y"/>
                                          </p:val>
                                        </p:tav>
                                        <p:tav tm="100000">
                                          <p:val>
                                            <p:strVal val="#ppt_y"/>
                                          </p:val>
                                        </p:tav>
                                      </p:tavLst>
                                    </p:anim>
                                    <p:animEffect transition="in" filter="fade">
                                      <p:cBhvr>
                                        <p:cTn id="109" dur="3000"/>
                                        <p:tgtEl>
                                          <p:spTgt spid="14"/>
                                        </p:tgtEl>
                                      </p:cBhvr>
                                    </p:animEffect>
                                  </p:childTnLst>
                                </p:cTn>
                              </p:par>
                              <p:par>
                                <p:cTn id="110" presetID="48" presetClass="entr" presetSubtype="0" accel="50000" fill="hold" nodeType="withEffect">
                                  <p:stCondLst>
                                    <p:cond delay="0"/>
                                  </p:stCondLst>
                                  <p:childTnLst>
                                    <p:set>
                                      <p:cBhvr>
                                        <p:cTn id="111" dur="1" fill="hold">
                                          <p:stCondLst>
                                            <p:cond delay="0"/>
                                          </p:stCondLst>
                                        </p:cTn>
                                        <p:tgtEl>
                                          <p:spTgt spid="15"/>
                                        </p:tgtEl>
                                        <p:attrNameLst>
                                          <p:attrName>style.visibility</p:attrName>
                                        </p:attrNameLst>
                                      </p:cBhvr>
                                      <p:to>
                                        <p:strVal val="visible"/>
                                      </p:to>
                                    </p:set>
                                    <p:anim calcmode="lin" valueType="num">
                                      <p:cBhvr>
                                        <p:cTn id="112" dur="3000" fill="hold"/>
                                        <p:tgtEl>
                                          <p:spTgt spid="1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13" dur="3000" fill="hold"/>
                                        <p:tgtEl>
                                          <p:spTgt spid="15"/>
                                        </p:tgtEl>
                                        <p:attrNameLst>
                                          <p:attrName>ppt_x</p:attrName>
                                        </p:attrNameLst>
                                      </p:cBhvr>
                                      <p:tavLst>
                                        <p:tav tm="0">
                                          <p:val>
                                            <p:fltVal val="-1"/>
                                          </p:val>
                                        </p:tav>
                                        <p:tav tm="50000">
                                          <p:val>
                                            <p:fltVal val="0.95"/>
                                          </p:val>
                                        </p:tav>
                                        <p:tav tm="100000">
                                          <p:val>
                                            <p:strVal val="#ppt_x"/>
                                          </p:val>
                                        </p:tav>
                                      </p:tavLst>
                                    </p:anim>
                                    <p:anim calcmode="lin" valueType="num">
                                      <p:cBhvr>
                                        <p:cTn id="114" dur="3000" fill="hold"/>
                                        <p:tgtEl>
                                          <p:spTgt spid="15"/>
                                        </p:tgtEl>
                                        <p:attrNameLst>
                                          <p:attrName>ppt_y</p:attrName>
                                        </p:attrNameLst>
                                      </p:cBhvr>
                                      <p:tavLst>
                                        <p:tav tm="0">
                                          <p:val>
                                            <p:strVal val="#ppt_y"/>
                                          </p:val>
                                        </p:tav>
                                        <p:tav tm="100000">
                                          <p:val>
                                            <p:strVal val="#ppt_y"/>
                                          </p:val>
                                        </p:tav>
                                      </p:tavLst>
                                    </p:anim>
                                    <p:animEffect transition="in" filter="fade">
                                      <p:cBhvr>
                                        <p:cTn id="115" dur="3000"/>
                                        <p:tgtEl>
                                          <p:spTgt spid="15"/>
                                        </p:tgtEl>
                                      </p:cBhvr>
                                    </p:animEffect>
                                  </p:childTnLst>
                                </p:cTn>
                              </p:par>
                              <p:par>
                                <p:cTn id="116" presetID="48" presetClass="entr" presetSubtype="0" accel="50000" fill="hold" nodeType="withEffect">
                                  <p:stCondLst>
                                    <p:cond delay="0"/>
                                  </p:stCondLst>
                                  <p:childTnLst>
                                    <p:set>
                                      <p:cBhvr>
                                        <p:cTn id="117" dur="1" fill="hold">
                                          <p:stCondLst>
                                            <p:cond delay="0"/>
                                          </p:stCondLst>
                                        </p:cTn>
                                        <p:tgtEl>
                                          <p:spTgt spid="16"/>
                                        </p:tgtEl>
                                        <p:attrNameLst>
                                          <p:attrName>style.visibility</p:attrName>
                                        </p:attrNameLst>
                                      </p:cBhvr>
                                      <p:to>
                                        <p:strVal val="visible"/>
                                      </p:to>
                                    </p:set>
                                    <p:anim calcmode="lin" valueType="num">
                                      <p:cBhvr>
                                        <p:cTn id="118" dur="3000" fill="hold"/>
                                        <p:tgtEl>
                                          <p:spTgt spid="1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19" dur="3000" fill="hold"/>
                                        <p:tgtEl>
                                          <p:spTgt spid="16"/>
                                        </p:tgtEl>
                                        <p:attrNameLst>
                                          <p:attrName>ppt_x</p:attrName>
                                        </p:attrNameLst>
                                      </p:cBhvr>
                                      <p:tavLst>
                                        <p:tav tm="0">
                                          <p:val>
                                            <p:fltVal val="-1"/>
                                          </p:val>
                                        </p:tav>
                                        <p:tav tm="50000">
                                          <p:val>
                                            <p:fltVal val="0.95"/>
                                          </p:val>
                                        </p:tav>
                                        <p:tav tm="100000">
                                          <p:val>
                                            <p:strVal val="#ppt_x"/>
                                          </p:val>
                                        </p:tav>
                                      </p:tavLst>
                                    </p:anim>
                                    <p:anim calcmode="lin" valueType="num">
                                      <p:cBhvr>
                                        <p:cTn id="120" dur="3000" fill="hold"/>
                                        <p:tgtEl>
                                          <p:spTgt spid="16"/>
                                        </p:tgtEl>
                                        <p:attrNameLst>
                                          <p:attrName>ppt_y</p:attrName>
                                        </p:attrNameLst>
                                      </p:cBhvr>
                                      <p:tavLst>
                                        <p:tav tm="0">
                                          <p:val>
                                            <p:strVal val="#ppt_y"/>
                                          </p:val>
                                        </p:tav>
                                        <p:tav tm="100000">
                                          <p:val>
                                            <p:strVal val="#ppt_y"/>
                                          </p:val>
                                        </p:tav>
                                      </p:tavLst>
                                    </p:anim>
                                    <p:animEffect transition="in" filter="fade">
                                      <p:cBhvr>
                                        <p:cTn id="121" dur="3000"/>
                                        <p:tgtEl>
                                          <p:spTgt spid="16"/>
                                        </p:tgtEl>
                                      </p:cBhvr>
                                    </p:animEffect>
                                  </p:childTnLst>
                                </p:cTn>
                              </p:par>
                              <p:par>
                                <p:cTn id="122" presetID="48" presetClass="entr" presetSubtype="0" accel="50000" fill="hold" nodeType="withEffect">
                                  <p:stCondLst>
                                    <p:cond delay="0"/>
                                  </p:stCondLst>
                                  <p:childTnLst>
                                    <p:set>
                                      <p:cBhvr>
                                        <p:cTn id="123" dur="1" fill="hold">
                                          <p:stCondLst>
                                            <p:cond delay="0"/>
                                          </p:stCondLst>
                                        </p:cTn>
                                        <p:tgtEl>
                                          <p:spTgt spid="17"/>
                                        </p:tgtEl>
                                        <p:attrNameLst>
                                          <p:attrName>style.visibility</p:attrName>
                                        </p:attrNameLst>
                                      </p:cBhvr>
                                      <p:to>
                                        <p:strVal val="visible"/>
                                      </p:to>
                                    </p:set>
                                    <p:anim calcmode="lin" valueType="num">
                                      <p:cBhvr>
                                        <p:cTn id="124" dur="3000" fill="hold"/>
                                        <p:tgtEl>
                                          <p:spTgt spid="1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25" dur="3000" fill="hold"/>
                                        <p:tgtEl>
                                          <p:spTgt spid="17"/>
                                        </p:tgtEl>
                                        <p:attrNameLst>
                                          <p:attrName>ppt_x</p:attrName>
                                        </p:attrNameLst>
                                      </p:cBhvr>
                                      <p:tavLst>
                                        <p:tav tm="0">
                                          <p:val>
                                            <p:fltVal val="-1"/>
                                          </p:val>
                                        </p:tav>
                                        <p:tav tm="50000">
                                          <p:val>
                                            <p:fltVal val="0.95"/>
                                          </p:val>
                                        </p:tav>
                                        <p:tav tm="100000">
                                          <p:val>
                                            <p:strVal val="#ppt_x"/>
                                          </p:val>
                                        </p:tav>
                                      </p:tavLst>
                                    </p:anim>
                                    <p:anim calcmode="lin" valueType="num">
                                      <p:cBhvr>
                                        <p:cTn id="126" dur="3000" fill="hold"/>
                                        <p:tgtEl>
                                          <p:spTgt spid="17"/>
                                        </p:tgtEl>
                                        <p:attrNameLst>
                                          <p:attrName>ppt_y</p:attrName>
                                        </p:attrNameLst>
                                      </p:cBhvr>
                                      <p:tavLst>
                                        <p:tav tm="0">
                                          <p:val>
                                            <p:strVal val="#ppt_y"/>
                                          </p:val>
                                        </p:tav>
                                        <p:tav tm="100000">
                                          <p:val>
                                            <p:strVal val="#ppt_y"/>
                                          </p:val>
                                        </p:tav>
                                      </p:tavLst>
                                    </p:anim>
                                    <p:animEffect transition="in" filter="fade">
                                      <p:cBhvr>
                                        <p:cTn id="127" dur="3000"/>
                                        <p:tgtEl>
                                          <p:spTgt spid="17"/>
                                        </p:tgtEl>
                                      </p:cBhvr>
                                    </p:animEffect>
                                  </p:childTnLst>
                                </p:cTn>
                              </p:par>
                              <p:par>
                                <p:cTn id="128" presetID="48" presetClass="entr" presetSubtype="0" accel="50000" fill="hold" nodeType="withEffect">
                                  <p:stCondLst>
                                    <p:cond delay="0"/>
                                  </p:stCondLst>
                                  <p:childTnLst>
                                    <p:set>
                                      <p:cBhvr>
                                        <p:cTn id="129" dur="1" fill="hold">
                                          <p:stCondLst>
                                            <p:cond delay="0"/>
                                          </p:stCondLst>
                                        </p:cTn>
                                        <p:tgtEl>
                                          <p:spTgt spid="18"/>
                                        </p:tgtEl>
                                        <p:attrNameLst>
                                          <p:attrName>style.visibility</p:attrName>
                                        </p:attrNameLst>
                                      </p:cBhvr>
                                      <p:to>
                                        <p:strVal val="visible"/>
                                      </p:to>
                                    </p:set>
                                    <p:anim calcmode="lin" valueType="num">
                                      <p:cBhvr>
                                        <p:cTn id="130" dur="3000" fill="hold"/>
                                        <p:tgtEl>
                                          <p:spTgt spid="1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31" dur="3000" fill="hold"/>
                                        <p:tgtEl>
                                          <p:spTgt spid="18"/>
                                        </p:tgtEl>
                                        <p:attrNameLst>
                                          <p:attrName>ppt_x</p:attrName>
                                        </p:attrNameLst>
                                      </p:cBhvr>
                                      <p:tavLst>
                                        <p:tav tm="0">
                                          <p:val>
                                            <p:fltVal val="-1"/>
                                          </p:val>
                                        </p:tav>
                                        <p:tav tm="50000">
                                          <p:val>
                                            <p:fltVal val="0.95"/>
                                          </p:val>
                                        </p:tav>
                                        <p:tav tm="100000">
                                          <p:val>
                                            <p:strVal val="#ppt_x"/>
                                          </p:val>
                                        </p:tav>
                                      </p:tavLst>
                                    </p:anim>
                                    <p:anim calcmode="lin" valueType="num">
                                      <p:cBhvr>
                                        <p:cTn id="132" dur="3000" fill="hold"/>
                                        <p:tgtEl>
                                          <p:spTgt spid="18"/>
                                        </p:tgtEl>
                                        <p:attrNameLst>
                                          <p:attrName>ppt_y</p:attrName>
                                        </p:attrNameLst>
                                      </p:cBhvr>
                                      <p:tavLst>
                                        <p:tav tm="0">
                                          <p:val>
                                            <p:strVal val="#ppt_y"/>
                                          </p:val>
                                        </p:tav>
                                        <p:tav tm="100000">
                                          <p:val>
                                            <p:strVal val="#ppt_y"/>
                                          </p:val>
                                        </p:tav>
                                      </p:tavLst>
                                    </p:anim>
                                    <p:animEffect transition="in" filter="fade">
                                      <p:cBhvr>
                                        <p:cTn id="133" dur="3000"/>
                                        <p:tgtEl>
                                          <p:spTgt spid="18"/>
                                        </p:tgtEl>
                                      </p:cBhvr>
                                    </p:animEffect>
                                  </p:childTnLst>
                                </p:cTn>
                              </p:par>
                              <p:par>
                                <p:cTn id="134" presetID="48" presetClass="entr" presetSubtype="0" accel="50000" fill="hold" nodeType="withEffect">
                                  <p:stCondLst>
                                    <p:cond delay="0"/>
                                  </p:stCondLst>
                                  <p:childTnLst>
                                    <p:set>
                                      <p:cBhvr>
                                        <p:cTn id="135" dur="1" fill="hold">
                                          <p:stCondLst>
                                            <p:cond delay="0"/>
                                          </p:stCondLst>
                                        </p:cTn>
                                        <p:tgtEl>
                                          <p:spTgt spid="19"/>
                                        </p:tgtEl>
                                        <p:attrNameLst>
                                          <p:attrName>style.visibility</p:attrName>
                                        </p:attrNameLst>
                                      </p:cBhvr>
                                      <p:to>
                                        <p:strVal val="visible"/>
                                      </p:to>
                                    </p:set>
                                    <p:anim calcmode="lin" valueType="num">
                                      <p:cBhvr>
                                        <p:cTn id="136" dur="3000" fill="hold"/>
                                        <p:tgtEl>
                                          <p:spTgt spid="1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37" dur="3000" fill="hold"/>
                                        <p:tgtEl>
                                          <p:spTgt spid="19"/>
                                        </p:tgtEl>
                                        <p:attrNameLst>
                                          <p:attrName>ppt_x</p:attrName>
                                        </p:attrNameLst>
                                      </p:cBhvr>
                                      <p:tavLst>
                                        <p:tav tm="0">
                                          <p:val>
                                            <p:fltVal val="-1"/>
                                          </p:val>
                                        </p:tav>
                                        <p:tav tm="50000">
                                          <p:val>
                                            <p:fltVal val="0.95"/>
                                          </p:val>
                                        </p:tav>
                                        <p:tav tm="100000">
                                          <p:val>
                                            <p:strVal val="#ppt_x"/>
                                          </p:val>
                                        </p:tav>
                                      </p:tavLst>
                                    </p:anim>
                                    <p:anim calcmode="lin" valueType="num">
                                      <p:cBhvr>
                                        <p:cTn id="138" dur="3000" fill="hold"/>
                                        <p:tgtEl>
                                          <p:spTgt spid="19"/>
                                        </p:tgtEl>
                                        <p:attrNameLst>
                                          <p:attrName>ppt_y</p:attrName>
                                        </p:attrNameLst>
                                      </p:cBhvr>
                                      <p:tavLst>
                                        <p:tav tm="0">
                                          <p:val>
                                            <p:strVal val="#ppt_y"/>
                                          </p:val>
                                        </p:tav>
                                        <p:tav tm="100000">
                                          <p:val>
                                            <p:strVal val="#ppt_y"/>
                                          </p:val>
                                        </p:tav>
                                      </p:tavLst>
                                    </p:anim>
                                    <p:animEffect transition="in" filter="fade">
                                      <p:cBhvr>
                                        <p:cTn id="139" dur="3000"/>
                                        <p:tgtEl>
                                          <p:spTgt spid="19"/>
                                        </p:tgtEl>
                                      </p:cBhvr>
                                    </p:animEffect>
                                  </p:childTnLst>
                                </p:cTn>
                              </p:par>
                              <p:par>
                                <p:cTn id="140" presetID="16" presetClass="entr" presetSubtype="21" fill="hold" nodeType="withEffect">
                                  <p:stCondLst>
                                    <p:cond delay="0"/>
                                  </p:stCondLst>
                                  <p:childTnLst>
                                    <p:set>
                                      <p:cBhvr>
                                        <p:cTn id="141" dur="1" fill="hold">
                                          <p:stCondLst>
                                            <p:cond delay="0"/>
                                          </p:stCondLst>
                                        </p:cTn>
                                        <p:tgtEl>
                                          <p:spTgt spid="20"/>
                                        </p:tgtEl>
                                        <p:attrNameLst>
                                          <p:attrName>style.visibility</p:attrName>
                                        </p:attrNameLst>
                                      </p:cBhvr>
                                      <p:to>
                                        <p:strVal val="visible"/>
                                      </p:to>
                                    </p:set>
                                    <p:animEffect transition="in" filter="barn(inVertical)">
                                      <p:cBhvr>
                                        <p:cTn id="142" dur="3000"/>
                                        <p:tgtEl>
                                          <p:spTgt spid="20"/>
                                        </p:tgtEl>
                                      </p:cBhvr>
                                    </p:animEffect>
                                  </p:childTnLst>
                                </p:cTn>
                              </p:par>
                              <p:par>
                                <p:cTn id="143" presetID="16" presetClass="entr" presetSubtype="21" fill="hold" nodeType="withEffect">
                                  <p:stCondLst>
                                    <p:cond delay="0"/>
                                  </p:stCondLst>
                                  <p:childTnLst>
                                    <p:set>
                                      <p:cBhvr>
                                        <p:cTn id="144" dur="1" fill="hold">
                                          <p:stCondLst>
                                            <p:cond delay="0"/>
                                          </p:stCondLst>
                                        </p:cTn>
                                        <p:tgtEl>
                                          <p:spTgt spid="21"/>
                                        </p:tgtEl>
                                        <p:attrNameLst>
                                          <p:attrName>style.visibility</p:attrName>
                                        </p:attrNameLst>
                                      </p:cBhvr>
                                      <p:to>
                                        <p:strVal val="visible"/>
                                      </p:to>
                                    </p:set>
                                    <p:animEffect transition="in" filter="barn(inVertical)">
                                      <p:cBhvr>
                                        <p:cTn id="145" dur="3000"/>
                                        <p:tgtEl>
                                          <p:spTgt spid="21"/>
                                        </p:tgtEl>
                                      </p:cBhvr>
                                    </p:animEffect>
                                  </p:childTnLst>
                                </p:cTn>
                              </p:par>
                              <p:par>
                                <p:cTn id="146" presetID="16" presetClass="entr" presetSubtype="21" fill="hold" nodeType="withEffect">
                                  <p:stCondLst>
                                    <p:cond delay="0"/>
                                  </p:stCondLst>
                                  <p:childTnLst>
                                    <p:set>
                                      <p:cBhvr>
                                        <p:cTn id="147" dur="1" fill="hold">
                                          <p:stCondLst>
                                            <p:cond delay="0"/>
                                          </p:stCondLst>
                                        </p:cTn>
                                        <p:tgtEl>
                                          <p:spTgt spid="22"/>
                                        </p:tgtEl>
                                        <p:attrNameLst>
                                          <p:attrName>style.visibility</p:attrName>
                                        </p:attrNameLst>
                                      </p:cBhvr>
                                      <p:to>
                                        <p:strVal val="visible"/>
                                      </p:to>
                                    </p:set>
                                    <p:animEffect transition="in" filter="barn(inVertical)">
                                      <p:cBhvr>
                                        <p:cTn id="148" dur="3000"/>
                                        <p:tgtEl>
                                          <p:spTgt spid="22"/>
                                        </p:tgtEl>
                                      </p:cBhvr>
                                    </p:animEffect>
                                  </p:childTnLst>
                                </p:cTn>
                              </p:par>
                              <p:par>
                                <p:cTn id="149" presetID="16" presetClass="entr" presetSubtype="21" fill="hold" nodeType="withEffect">
                                  <p:stCondLst>
                                    <p:cond delay="0"/>
                                  </p:stCondLst>
                                  <p:childTnLst>
                                    <p:set>
                                      <p:cBhvr>
                                        <p:cTn id="150" dur="1" fill="hold">
                                          <p:stCondLst>
                                            <p:cond delay="0"/>
                                          </p:stCondLst>
                                        </p:cTn>
                                        <p:tgtEl>
                                          <p:spTgt spid="23"/>
                                        </p:tgtEl>
                                        <p:attrNameLst>
                                          <p:attrName>style.visibility</p:attrName>
                                        </p:attrNameLst>
                                      </p:cBhvr>
                                      <p:to>
                                        <p:strVal val="visible"/>
                                      </p:to>
                                    </p:set>
                                    <p:animEffect transition="in" filter="barn(inVertical)">
                                      <p:cBhvr>
                                        <p:cTn id="151" dur="3000"/>
                                        <p:tgtEl>
                                          <p:spTgt spid="23"/>
                                        </p:tgtEl>
                                      </p:cBhvr>
                                    </p:animEffect>
                                  </p:childTnLst>
                                </p:cTn>
                              </p:par>
                              <p:par>
                                <p:cTn id="152" presetID="16" presetClass="entr" presetSubtype="21" fill="hold" nodeType="withEffect">
                                  <p:stCondLst>
                                    <p:cond delay="0"/>
                                  </p:stCondLst>
                                  <p:childTnLst>
                                    <p:set>
                                      <p:cBhvr>
                                        <p:cTn id="153" dur="1" fill="hold">
                                          <p:stCondLst>
                                            <p:cond delay="0"/>
                                          </p:stCondLst>
                                        </p:cTn>
                                        <p:tgtEl>
                                          <p:spTgt spid="24"/>
                                        </p:tgtEl>
                                        <p:attrNameLst>
                                          <p:attrName>style.visibility</p:attrName>
                                        </p:attrNameLst>
                                      </p:cBhvr>
                                      <p:to>
                                        <p:strVal val="visible"/>
                                      </p:to>
                                    </p:set>
                                    <p:animEffect transition="in" filter="barn(inVertical)">
                                      <p:cBhvr>
                                        <p:cTn id="154" dur="3000"/>
                                        <p:tgtEl>
                                          <p:spTgt spid="24"/>
                                        </p:tgtEl>
                                      </p:cBhvr>
                                    </p:animEffect>
                                  </p:childTnLst>
                                </p:cTn>
                              </p:par>
                              <p:par>
                                <p:cTn id="155" presetID="16" presetClass="entr" presetSubtype="21" fill="hold" nodeType="withEffect">
                                  <p:stCondLst>
                                    <p:cond delay="0"/>
                                  </p:stCondLst>
                                  <p:childTnLst>
                                    <p:set>
                                      <p:cBhvr>
                                        <p:cTn id="156" dur="1" fill="hold">
                                          <p:stCondLst>
                                            <p:cond delay="0"/>
                                          </p:stCondLst>
                                        </p:cTn>
                                        <p:tgtEl>
                                          <p:spTgt spid="25"/>
                                        </p:tgtEl>
                                        <p:attrNameLst>
                                          <p:attrName>style.visibility</p:attrName>
                                        </p:attrNameLst>
                                      </p:cBhvr>
                                      <p:to>
                                        <p:strVal val="visible"/>
                                      </p:to>
                                    </p:set>
                                    <p:animEffect transition="in" filter="barn(inVertical)">
                                      <p:cBhvr>
                                        <p:cTn id="157" dur="3000"/>
                                        <p:tgtEl>
                                          <p:spTgt spid="25"/>
                                        </p:tgtEl>
                                      </p:cBhvr>
                                    </p:animEffect>
                                  </p:childTnLst>
                                </p:cTn>
                              </p:par>
                              <p:par>
                                <p:cTn id="158" presetID="16" presetClass="entr" presetSubtype="21" fill="hold" nodeType="withEffect">
                                  <p:stCondLst>
                                    <p:cond delay="0"/>
                                  </p:stCondLst>
                                  <p:childTnLst>
                                    <p:set>
                                      <p:cBhvr>
                                        <p:cTn id="159" dur="1" fill="hold">
                                          <p:stCondLst>
                                            <p:cond delay="0"/>
                                          </p:stCondLst>
                                        </p:cTn>
                                        <p:tgtEl>
                                          <p:spTgt spid="26"/>
                                        </p:tgtEl>
                                        <p:attrNameLst>
                                          <p:attrName>style.visibility</p:attrName>
                                        </p:attrNameLst>
                                      </p:cBhvr>
                                      <p:to>
                                        <p:strVal val="visible"/>
                                      </p:to>
                                    </p:set>
                                    <p:animEffect transition="in" filter="barn(inVertical)">
                                      <p:cBhvr>
                                        <p:cTn id="160" dur="3000"/>
                                        <p:tgtEl>
                                          <p:spTgt spid="26"/>
                                        </p:tgtEl>
                                      </p:cBhvr>
                                    </p:animEffect>
                                  </p:childTnLst>
                                </p:cTn>
                              </p:par>
                              <p:par>
                                <p:cTn id="161" presetID="16" presetClass="entr" presetSubtype="21" fill="hold" nodeType="withEffect">
                                  <p:stCondLst>
                                    <p:cond delay="0"/>
                                  </p:stCondLst>
                                  <p:childTnLst>
                                    <p:set>
                                      <p:cBhvr>
                                        <p:cTn id="162" dur="1" fill="hold">
                                          <p:stCondLst>
                                            <p:cond delay="0"/>
                                          </p:stCondLst>
                                        </p:cTn>
                                        <p:tgtEl>
                                          <p:spTgt spid="27"/>
                                        </p:tgtEl>
                                        <p:attrNameLst>
                                          <p:attrName>style.visibility</p:attrName>
                                        </p:attrNameLst>
                                      </p:cBhvr>
                                      <p:to>
                                        <p:strVal val="visible"/>
                                      </p:to>
                                    </p:set>
                                    <p:animEffect transition="in" filter="barn(inVertical)">
                                      <p:cBhvr>
                                        <p:cTn id="163" dur="3000"/>
                                        <p:tgtEl>
                                          <p:spTgt spid="27"/>
                                        </p:tgtEl>
                                      </p:cBhvr>
                                    </p:animEffect>
                                  </p:childTnLst>
                                </p:cTn>
                              </p:par>
                              <p:par>
                                <p:cTn id="164" presetID="16" presetClass="entr" presetSubtype="21" fill="hold" nodeType="withEffect">
                                  <p:stCondLst>
                                    <p:cond delay="0"/>
                                  </p:stCondLst>
                                  <p:childTnLst>
                                    <p:set>
                                      <p:cBhvr>
                                        <p:cTn id="165" dur="1" fill="hold">
                                          <p:stCondLst>
                                            <p:cond delay="0"/>
                                          </p:stCondLst>
                                        </p:cTn>
                                        <p:tgtEl>
                                          <p:spTgt spid="28"/>
                                        </p:tgtEl>
                                        <p:attrNameLst>
                                          <p:attrName>style.visibility</p:attrName>
                                        </p:attrNameLst>
                                      </p:cBhvr>
                                      <p:to>
                                        <p:strVal val="visible"/>
                                      </p:to>
                                    </p:set>
                                    <p:animEffect transition="in" filter="barn(inVertical)">
                                      <p:cBhvr>
                                        <p:cTn id="166" dur="3000"/>
                                        <p:tgtEl>
                                          <p:spTgt spid="28"/>
                                        </p:tgtEl>
                                      </p:cBhvr>
                                    </p:animEffect>
                                  </p:childTnLst>
                                </p:cTn>
                              </p:par>
                              <p:par>
                                <p:cTn id="167" presetID="16" presetClass="entr" presetSubtype="21" fill="hold" nodeType="withEffect">
                                  <p:stCondLst>
                                    <p:cond delay="0"/>
                                  </p:stCondLst>
                                  <p:childTnLst>
                                    <p:set>
                                      <p:cBhvr>
                                        <p:cTn id="168" dur="1" fill="hold">
                                          <p:stCondLst>
                                            <p:cond delay="0"/>
                                          </p:stCondLst>
                                        </p:cTn>
                                        <p:tgtEl>
                                          <p:spTgt spid="29"/>
                                        </p:tgtEl>
                                        <p:attrNameLst>
                                          <p:attrName>style.visibility</p:attrName>
                                        </p:attrNameLst>
                                      </p:cBhvr>
                                      <p:to>
                                        <p:strVal val="visible"/>
                                      </p:to>
                                    </p:set>
                                    <p:animEffect transition="in" filter="barn(inVertical)">
                                      <p:cBhvr>
                                        <p:cTn id="169" dur="3000"/>
                                        <p:tgtEl>
                                          <p:spTgt spid="29"/>
                                        </p:tgtEl>
                                      </p:cBhvr>
                                    </p:animEffect>
                                  </p:childTnLst>
                                </p:cTn>
                              </p:par>
                              <p:par>
                                <p:cTn id="170" presetID="16" presetClass="entr" presetSubtype="21" fill="hold" nodeType="withEffect">
                                  <p:stCondLst>
                                    <p:cond delay="0"/>
                                  </p:stCondLst>
                                  <p:childTnLst>
                                    <p:set>
                                      <p:cBhvr>
                                        <p:cTn id="171" dur="1" fill="hold">
                                          <p:stCondLst>
                                            <p:cond delay="0"/>
                                          </p:stCondLst>
                                        </p:cTn>
                                        <p:tgtEl>
                                          <p:spTgt spid="30"/>
                                        </p:tgtEl>
                                        <p:attrNameLst>
                                          <p:attrName>style.visibility</p:attrName>
                                        </p:attrNameLst>
                                      </p:cBhvr>
                                      <p:to>
                                        <p:strVal val="visible"/>
                                      </p:to>
                                    </p:set>
                                    <p:animEffect transition="in" filter="barn(inVertical)">
                                      <p:cBhvr>
                                        <p:cTn id="172" dur="3000"/>
                                        <p:tgtEl>
                                          <p:spTgt spid="30"/>
                                        </p:tgtEl>
                                      </p:cBhvr>
                                    </p:animEffect>
                                  </p:childTnLst>
                                </p:cTn>
                              </p:par>
                              <p:par>
                                <p:cTn id="173" presetID="16" presetClass="entr" presetSubtype="21" fill="hold" nodeType="withEffect">
                                  <p:stCondLst>
                                    <p:cond delay="0"/>
                                  </p:stCondLst>
                                  <p:childTnLst>
                                    <p:set>
                                      <p:cBhvr>
                                        <p:cTn id="174" dur="1" fill="hold">
                                          <p:stCondLst>
                                            <p:cond delay="0"/>
                                          </p:stCondLst>
                                        </p:cTn>
                                        <p:tgtEl>
                                          <p:spTgt spid="31"/>
                                        </p:tgtEl>
                                        <p:attrNameLst>
                                          <p:attrName>style.visibility</p:attrName>
                                        </p:attrNameLst>
                                      </p:cBhvr>
                                      <p:to>
                                        <p:strVal val="visible"/>
                                      </p:to>
                                    </p:set>
                                    <p:animEffect transition="in" filter="barn(inVertical)">
                                      <p:cBhvr>
                                        <p:cTn id="175" dur="3000"/>
                                        <p:tgtEl>
                                          <p:spTgt spid="31"/>
                                        </p:tgtEl>
                                      </p:cBhvr>
                                    </p:animEffect>
                                  </p:childTnLst>
                                </p:cTn>
                              </p:par>
                              <p:par>
                                <p:cTn id="176" presetID="16" presetClass="entr" presetSubtype="21" fill="hold" nodeType="withEffect">
                                  <p:stCondLst>
                                    <p:cond delay="0"/>
                                  </p:stCondLst>
                                  <p:childTnLst>
                                    <p:set>
                                      <p:cBhvr>
                                        <p:cTn id="177" dur="1" fill="hold">
                                          <p:stCondLst>
                                            <p:cond delay="0"/>
                                          </p:stCondLst>
                                        </p:cTn>
                                        <p:tgtEl>
                                          <p:spTgt spid="32"/>
                                        </p:tgtEl>
                                        <p:attrNameLst>
                                          <p:attrName>style.visibility</p:attrName>
                                        </p:attrNameLst>
                                      </p:cBhvr>
                                      <p:to>
                                        <p:strVal val="visible"/>
                                      </p:to>
                                    </p:set>
                                    <p:animEffect transition="in" filter="barn(inVertical)">
                                      <p:cBhvr>
                                        <p:cTn id="178" dur="3000"/>
                                        <p:tgtEl>
                                          <p:spTgt spid="32"/>
                                        </p:tgtEl>
                                      </p:cBhvr>
                                    </p:animEffect>
                                  </p:childTnLst>
                                </p:cTn>
                              </p:par>
                              <p:par>
                                <p:cTn id="179" presetID="16" presetClass="entr" presetSubtype="21" fill="hold" nodeType="withEffect">
                                  <p:stCondLst>
                                    <p:cond delay="0"/>
                                  </p:stCondLst>
                                  <p:childTnLst>
                                    <p:set>
                                      <p:cBhvr>
                                        <p:cTn id="180" dur="1" fill="hold">
                                          <p:stCondLst>
                                            <p:cond delay="0"/>
                                          </p:stCondLst>
                                        </p:cTn>
                                        <p:tgtEl>
                                          <p:spTgt spid="33"/>
                                        </p:tgtEl>
                                        <p:attrNameLst>
                                          <p:attrName>style.visibility</p:attrName>
                                        </p:attrNameLst>
                                      </p:cBhvr>
                                      <p:to>
                                        <p:strVal val="visible"/>
                                      </p:to>
                                    </p:set>
                                    <p:animEffect transition="in" filter="barn(inVertical)">
                                      <p:cBhvr>
                                        <p:cTn id="181" dur="3000"/>
                                        <p:tgtEl>
                                          <p:spTgt spid="33"/>
                                        </p:tgtEl>
                                      </p:cBhvr>
                                    </p:animEffect>
                                  </p:childTnLst>
                                </p:cTn>
                              </p:par>
                              <p:par>
                                <p:cTn id="182" presetID="16" presetClass="entr" presetSubtype="21" fill="hold" nodeType="withEffect">
                                  <p:stCondLst>
                                    <p:cond delay="0"/>
                                  </p:stCondLst>
                                  <p:childTnLst>
                                    <p:set>
                                      <p:cBhvr>
                                        <p:cTn id="183" dur="1" fill="hold">
                                          <p:stCondLst>
                                            <p:cond delay="0"/>
                                          </p:stCondLst>
                                        </p:cTn>
                                        <p:tgtEl>
                                          <p:spTgt spid="34"/>
                                        </p:tgtEl>
                                        <p:attrNameLst>
                                          <p:attrName>style.visibility</p:attrName>
                                        </p:attrNameLst>
                                      </p:cBhvr>
                                      <p:to>
                                        <p:strVal val="visible"/>
                                      </p:to>
                                    </p:set>
                                    <p:animEffect transition="in" filter="barn(inVertical)">
                                      <p:cBhvr>
                                        <p:cTn id="184" dur="3000"/>
                                        <p:tgtEl>
                                          <p:spTgt spid="34"/>
                                        </p:tgtEl>
                                      </p:cBhvr>
                                    </p:animEffect>
                                  </p:childTnLst>
                                </p:cTn>
                              </p:par>
                              <p:par>
                                <p:cTn id="185" presetID="48" presetClass="entr" presetSubtype="0" accel="50000" fill="hold" nodeType="withEffect">
                                  <p:stCondLst>
                                    <p:cond delay="0"/>
                                  </p:stCondLst>
                                  <p:childTnLst>
                                    <p:set>
                                      <p:cBhvr>
                                        <p:cTn id="186" dur="1" fill="hold">
                                          <p:stCondLst>
                                            <p:cond delay="0"/>
                                          </p:stCondLst>
                                        </p:cTn>
                                        <p:tgtEl>
                                          <p:spTgt spid="20"/>
                                        </p:tgtEl>
                                        <p:attrNameLst>
                                          <p:attrName>style.visibility</p:attrName>
                                        </p:attrNameLst>
                                      </p:cBhvr>
                                      <p:to>
                                        <p:strVal val="visible"/>
                                      </p:to>
                                    </p:set>
                                    <p:anim calcmode="lin" valueType="num">
                                      <p:cBhvr>
                                        <p:cTn id="187" dur="3000" fill="hold"/>
                                        <p:tgtEl>
                                          <p:spTgt spid="2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88" dur="3000" fill="hold"/>
                                        <p:tgtEl>
                                          <p:spTgt spid="20"/>
                                        </p:tgtEl>
                                        <p:attrNameLst>
                                          <p:attrName>ppt_x</p:attrName>
                                        </p:attrNameLst>
                                      </p:cBhvr>
                                      <p:tavLst>
                                        <p:tav tm="0">
                                          <p:val>
                                            <p:fltVal val="-1"/>
                                          </p:val>
                                        </p:tav>
                                        <p:tav tm="50000">
                                          <p:val>
                                            <p:fltVal val="0.95"/>
                                          </p:val>
                                        </p:tav>
                                        <p:tav tm="100000">
                                          <p:val>
                                            <p:strVal val="#ppt_x"/>
                                          </p:val>
                                        </p:tav>
                                      </p:tavLst>
                                    </p:anim>
                                    <p:anim calcmode="lin" valueType="num">
                                      <p:cBhvr>
                                        <p:cTn id="189" dur="3000" fill="hold"/>
                                        <p:tgtEl>
                                          <p:spTgt spid="20"/>
                                        </p:tgtEl>
                                        <p:attrNameLst>
                                          <p:attrName>ppt_y</p:attrName>
                                        </p:attrNameLst>
                                      </p:cBhvr>
                                      <p:tavLst>
                                        <p:tav tm="0">
                                          <p:val>
                                            <p:strVal val="#ppt_y"/>
                                          </p:val>
                                        </p:tav>
                                        <p:tav tm="100000">
                                          <p:val>
                                            <p:strVal val="#ppt_y"/>
                                          </p:val>
                                        </p:tav>
                                      </p:tavLst>
                                    </p:anim>
                                    <p:animEffect transition="in" filter="fade">
                                      <p:cBhvr>
                                        <p:cTn id="190" dur="3000"/>
                                        <p:tgtEl>
                                          <p:spTgt spid="20"/>
                                        </p:tgtEl>
                                      </p:cBhvr>
                                    </p:animEffect>
                                  </p:childTnLst>
                                </p:cTn>
                              </p:par>
                              <p:par>
                                <p:cTn id="191" presetID="48" presetClass="entr" presetSubtype="0" accel="50000" fill="hold" nodeType="withEffect">
                                  <p:stCondLst>
                                    <p:cond delay="0"/>
                                  </p:stCondLst>
                                  <p:childTnLst>
                                    <p:set>
                                      <p:cBhvr>
                                        <p:cTn id="192" dur="1" fill="hold">
                                          <p:stCondLst>
                                            <p:cond delay="0"/>
                                          </p:stCondLst>
                                        </p:cTn>
                                        <p:tgtEl>
                                          <p:spTgt spid="21"/>
                                        </p:tgtEl>
                                        <p:attrNameLst>
                                          <p:attrName>style.visibility</p:attrName>
                                        </p:attrNameLst>
                                      </p:cBhvr>
                                      <p:to>
                                        <p:strVal val="visible"/>
                                      </p:to>
                                    </p:set>
                                    <p:anim calcmode="lin" valueType="num">
                                      <p:cBhvr>
                                        <p:cTn id="193" dur="3000" fill="hold"/>
                                        <p:tgtEl>
                                          <p:spTgt spid="2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94" dur="3000" fill="hold"/>
                                        <p:tgtEl>
                                          <p:spTgt spid="21"/>
                                        </p:tgtEl>
                                        <p:attrNameLst>
                                          <p:attrName>ppt_x</p:attrName>
                                        </p:attrNameLst>
                                      </p:cBhvr>
                                      <p:tavLst>
                                        <p:tav tm="0">
                                          <p:val>
                                            <p:fltVal val="-1"/>
                                          </p:val>
                                        </p:tav>
                                        <p:tav tm="50000">
                                          <p:val>
                                            <p:fltVal val="0.95"/>
                                          </p:val>
                                        </p:tav>
                                        <p:tav tm="100000">
                                          <p:val>
                                            <p:strVal val="#ppt_x"/>
                                          </p:val>
                                        </p:tav>
                                      </p:tavLst>
                                    </p:anim>
                                    <p:anim calcmode="lin" valueType="num">
                                      <p:cBhvr>
                                        <p:cTn id="195" dur="3000" fill="hold"/>
                                        <p:tgtEl>
                                          <p:spTgt spid="21"/>
                                        </p:tgtEl>
                                        <p:attrNameLst>
                                          <p:attrName>ppt_y</p:attrName>
                                        </p:attrNameLst>
                                      </p:cBhvr>
                                      <p:tavLst>
                                        <p:tav tm="0">
                                          <p:val>
                                            <p:strVal val="#ppt_y"/>
                                          </p:val>
                                        </p:tav>
                                        <p:tav tm="100000">
                                          <p:val>
                                            <p:strVal val="#ppt_y"/>
                                          </p:val>
                                        </p:tav>
                                      </p:tavLst>
                                    </p:anim>
                                    <p:animEffect transition="in" filter="fade">
                                      <p:cBhvr>
                                        <p:cTn id="196" dur="3000"/>
                                        <p:tgtEl>
                                          <p:spTgt spid="21"/>
                                        </p:tgtEl>
                                      </p:cBhvr>
                                    </p:animEffect>
                                  </p:childTnLst>
                                </p:cTn>
                              </p:par>
                              <p:par>
                                <p:cTn id="197" presetID="48" presetClass="entr" presetSubtype="0" accel="50000" fill="hold" nodeType="withEffect">
                                  <p:stCondLst>
                                    <p:cond delay="0"/>
                                  </p:stCondLst>
                                  <p:childTnLst>
                                    <p:set>
                                      <p:cBhvr>
                                        <p:cTn id="198" dur="1" fill="hold">
                                          <p:stCondLst>
                                            <p:cond delay="0"/>
                                          </p:stCondLst>
                                        </p:cTn>
                                        <p:tgtEl>
                                          <p:spTgt spid="22"/>
                                        </p:tgtEl>
                                        <p:attrNameLst>
                                          <p:attrName>style.visibility</p:attrName>
                                        </p:attrNameLst>
                                      </p:cBhvr>
                                      <p:to>
                                        <p:strVal val="visible"/>
                                      </p:to>
                                    </p:set>
                                    <p:anim calcmode="lin" valueType="num">
                                      <p:cBhvr>
                                        <p:cTn id="199" dur="3000" fill="hold"/>
                                        <p:tgtEl>
                                          <p:spTgt spid="2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00" dur="3000" fill="hold"/>
                                        <p:tgtEl>
                                          <p:spTgt spid="22"/>
                                        </p:tgtEl>
                                        <p:attrNameLst>
                                          <p:attrName>ppt_x</p:attrName>
                                        </p:attrNameLst>
                                      </p:cBhvr>
                                      <p:tavLst>
                                        <p:tav tm="0">
                                          <p:val>
                                            <p:fltVal val="-1"/>
                                          </p:val>
                                        </p:tav>
                                        <p:tav tm="50000">
                                          <p:val>
                                            <p:fltVal val="0.95"/>
                                          </p:val>
                                        </p:tav>
                                        <p:tav tm="100000">
                                          <p:val>
                                            <p:strVal val="#ppt_x"/>
                                          </p:val>
                                        </p:tav>
                                      </p:tavLst>
                                    </p:anim>
                                    <p:anim calcmode="lin" valueType="num">
                                      <p:cBhvr>
                                        <p:cTn id="201" dur="3000" fill="hold"/>
                                        <p:tgtEl>
                                          <p:spTgt spid="22"/>
                                        </p:tgtEl>
                                        <p:attrNameLst>
                                          <p:attrName>ppt_y</p:attrName>
                                        </p:attrNameLst>
                                      </p:cBhvr>
                                      <p:tavLst>
                                        <p:tav tm="0">
                                          <p:val>
                                            <p:strVal val="#ppt_y"/>
                                          </p:val>
                                        </p:tav>
                                        <p:tav tm="100000">
                                          <p:val>
                                            <p:strVal val="#ppt_y"/>
                                          </p:val>
                                        </p:tav>
                                      </p:tavLst>
                                    </p:anim>
                                    <p:animEffect transition="in" filter="fade">
                                      <p:cBhvr>
                                        <p:cTn id="202" dur="3000"/>
                                        <p:tgtEl>
                                          <p:spTgt spid="22"/>
                                        </p:tgtEl>
                                      </p:cBhvr>
                                    </p:animEffect>
                                  </p:childTnLst>
                                </p:cTn>
                              </p:par>
                              <p:par>
                                <p:cTn id="203" presetID="48" presetClass="entr" presetSubtype="0" accel="50000" fill="hold" nodeType="withEffect">
                                  <p:stCondLst>
                                    <p:cond delay="0"/>
                                  </p:stCondLst>
                                  <p:childTnLst>
                                    <p:set>
                                      <p:cBhvr>
                                        <p:cTn id="204" dur="1" fill="hold">
                                          <p:stCondLst>
                                            <p:cond delay="0"/>
                                          </p:stCondLst>
                                        </p:cTn>
                                        <p:tgtEl>
                                          <p:spTgt spid="23"/>
                                        </p:tgtEl>
                                        <p:attrNameLst>
                                          <p:attrName>style.visibility</p:attrName>
                                        </p:attrNameLst>
                                      </p:cBhvr>
                                      <p:to>
                                        <p:strVal val="visible"/>
                                      </p:to>
                                    </p:set>
                                    <p:anim calcmode="lin" valueType="num">
                                      <p:cBhvr>
                                        <p:cTn id="205" dur="3000" fill="hold"/>
                                        <p:tgtEl>
                                          <p:spTgt spid="2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06" dur="3000" fill="hold"/>
                                        <p:tgtEl>
                                          <p:spTgt spid="23"/>
                                        </p:tgtEl>
                                        <p:attrNameLst>
                                          <p:attrName>ppt_x</p:attrName>
                                        </p:attrNameLst>
                                      </p:cBhvr>
                                      <p:tavLst>
                                        <p:tav tm="0">
                                          <p:val>
                                            <p:fltVal val="-1"/>
                                          </p:val>
                                        </p:tav>
                                        <p:tav tm="50000">
                                          <p:val>
                                            <p:fltVal val="0.95"/>
                                          </p:val>
                                        </p:tav>
                                        <p:tav tm="100000">
                                          <p:val>
                                            <p:strVal val="#ppt_x"/>
                                          </p:val>
                                        </p:tav>
                                      </p:tavLst>
                                    </p:anim>
                                    <p:anim calcmode="lin" valueType="num">
                                      <p:cBhvr>
                                        <p:cTn id="207" dur="3000" fill="hold"/>
                                        <p:tgtEl>
                                          <p:spTgt spid="23"/>
                                        </p:tgtEl>
                                        <p:attrNameLst>
                                          <p:attrName>ppt_y</p:attrName>
                                        </p:attrNameLst>
                                      </p:cBhvr>
                                      <p:tavLst>
                                        <p:tav tm="0">
                                          <p:val>
                                            <p:strVal val="#ppt_y"/>
                                          </p:val>
                                        </p:tav>
                                        <p:tav tm="100000">
                                          <p:val>
                                            <p:strVal val="#ppt_y"/>
                                          </p:val>
                                        </p:tav>
                                      </p:tavLst>
                                    </p:anim>
                                    <p:animEffect transition="in" filter="fade">
                                      <p:cBhvr>
                                        <p:cTn id="208" dur="3000"/>
                                        <p:tgtEl>
                                          <p:spTgt spid="23"/>
                                        </p:tgtEl>
                                      </p:cBhvr>
                                    </p:animEffect>
                                  </p:childTnLst>
                                </p:cTn>
                              </p:par>
                              <p:par>
                                <p:cTn id="209" presetID="48" presetClass="entr" presetSubtype="0" accel="50000" fill="hold" nodeType="withEffect">
                                  <p:stCondLst>
                                    <p:cond delay="0"/>
                                  </p:stCondLst>
                                  <p:childTnLst>
                                    <p:set>
                                      <p:cBhvr>
                                        <p:cTn id="210" dur="1" fill="hold">
                                          <p:stCondLst>
                                            <p:cond delay="0"/>
                                          </p:stCondLst>
                                        </p:cTn>
                                        <p:tgtEl>
                                          <p:spTgt spid="24"/>
                                        </p:tgtEl>
                                        <p:attrNameLst>
                                          <p:attrName>style.visibility</p:attrName>
                                        </p:attrNameLst>
                                      </p:cBhvr>
                                      <p:to>
                                        <p:strVal val="visible"/>
                                      </p:to>
                                    </p:set>
                                    <p:anim calcmode="lin" valueType="num">
                                      <p:cBhvr>
                                        <p:cTn id="211" dur="3000" fill="hold"/>
                                        <p:tgtEl>
                                          <p:spTgt spid="2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12" dur="3000" fill="hold"/>
                                        <p:tgtEl>
                                          <p:spTgt spid="24"/>
                                        </p:tgtEl>
                                        <p:attrNameLst>
                                          <p:attrName>ppt_x</p:attrName>
                                        </p:attrNameLst>
                                      </p:cBhvr>
                                      <p:tavLst>
                                        <p:tav tm="0">
                                          <p:val>
                                            <p:fltVal val="-1"/>
                                          </p:val>
                                        </p:tav>
                                        <p:tav tm="50000">
                                          <p:val>
                                            <p:fltVal val="0.95"/>
                                          </p:val>
                                        </p:tav>
                                        <p:tav tm="100000">
                                          <p:val>
                                            <p:strVal val="#ppt_x"/>
                                          </p:val>
                                        </p:tav>
                                      </p:tavLst>
                                    </p:anim>
                                    <p:anim calcmode="lin" valueType="num">
                                      <p:cBhvr>
                                        <p:cTn id="213" dur="3000" fill="hold"/>
                                        <p:tgtEl>
                                          <p:spTgt spid="24"/>
                                        </p:tgtEl>
                                        <p:attrNameLst>
                                          <p:attrName>ppt_y</p:attrName>
                                        </p:attrNameLst>
                                      </p:cBhvr>
                                      <p:tavLst>
                                        <p:tav tm="0">
                                          <p:val>
                                            <p:strVal val="#ppt_y"/>
                                          </p:val>
                                        </p:tav>
                                        <p:tav tm="100000">
                                          <p:val>
                                            <p:strVal val="#ppt_y"/>
                                          </p:val>
                                        </p:tav>
                                      </p:tavLst>
                                    </p:anim>
                                    <p:animEffect transition="in" filter="fade">
                                      <p:cBhvr>
                                        <p:cTn id="214" dur="3000"/>
                                        <p:tgtEl>
                                          <p:spTgt spid="24"/>
                                        </p:tgtEl>
                                      </p:cBhvr>
                                    </p:animEffect>
                                  </p:childTnLst>
                                </p:cTn>
                              </p:par>
                              <p:par>
                                <p:cTn id="215" presetID="48" presetClass="entr" presetSubtype="0" accel="50000" fill="hold" nodeType="withEffect">
                                  <p:stCondLst>
                                    <p:cond delay="0"/>
                                  </p:stCondLst>
                                  <p:childTnLst>
                                    <p:set>
                                      <p:cBhvr>
                                        <p:cTn id="216" dur="1" fill="hold">
                                          <p:stCondLst>
                                            <p:cond delay="0"/>
                                          </p:stCondLst>
                                        </p:cTn>
                                        <p:tgtEl>
                                          <p:spTgt spid="25"/>
                                        </p:tgtEl>
                                        <p:attrNameLst>
                                          <p:attrName>style.visibility</p:attrName>
                                        </p:attrNameLst>
                                      </p:cBhvr>
                                      <p:to>
                                        <p:strVal val="visible"/>
                                      </p:to>
                                    </p:set>
                                    <p:anim calcmode="lin" valueType="num">
                                      <p:cBhvr>
                                        <p:cTn id="217" dur="3000" fill="hold"/>
                                        <p:tgtEl>
                                          <p:spTgt spid="2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18" dur="3000" fill="hold"/>
                                        <p:tgtEl>
                                          <p:spTgt spid="25"/>
                                        </p:tgtEl>
                                        <p:attrNameLst>
                                          <p:attrName>ppt_x</p:attrName>
                                        </p:attrNameLst>
                                      </p:cBhvr>
                                      <p:tavLst>
                                        <p:tav tm="0">
                                          <p:val>
                                            <p:fltVal val="-1"/>
                                          </p:val>
                                        </p:tav>
                                        <p:tav tm="50000">
                                          <p:val>
                                            <p:fltVal val="0.95"/>
                                          </p:val>
                                        </p:tav>
                                        <p:tav tm="100000">
                                          <p:val>
                                            <p:strVal val="#ppt_x"/>
                                          </p:val>
                                        </p:tav>
                                      </p:tavLst>
                                    </p:anim>
                                    <p:anim calcmode="lin" valueType="num">
                                      <p:cBhvr>
                                        <p:cTn id="219" dur="3000" fill="hold"/>
                                        <p:tgtEl>
                                          <p:spTgt spid="25"/>
                                        </p:tgtEl>
                                        <p:attrNameLst>
                                          <p:attrName>ppt_y</p:attrName>
                                        </p:attrNameLst>
                                      </p:cBhvr>
                                      <p:tavLst>
                                        <p:tav tm="0">
                                          <p:val>
                                            <p:strVal val="#ppt_y"/>
                                          </p:val>
                                        </p:tav>
                                        <p:tav tm="100000">
                                          <p:val>
                                            <p:strVal val="#ppt_y"/>
                                          </p:val>
                                        </p:tav>
                                      </p:tavLst>
                                    </p:anim>
                                    <p:animEffect transition="in" filter="fade">
                                      <p:cBhvr>
                                        <p:cTn id="220" dur="3000"/>
                                        <p:tgtEl>
                                          <p:spTgt spid="25"/>
                                        </p:tgtEl>
                                      </p:cBhvr>
                                    </p:animEffect>
                                  </p:childTnLst>
                                </p:cTn>
                              </p:par>
                              <p:par>
                                <p:cTn id="221" presetID="48" presetClass="entr" presetSubtype="0" accel="50000" fill="hold" nodeType="withEffect">
                                  <p:stCondLst>
                                    <p:cond delay="0"/>
                                  </p:stCondLst>
                                  <p:childTnLst>
                                    <p:set>
                                      <p:cBhvr>
                                        <p:cTn id="222" dur="1" fill="hold">
                                          <p:stCondLst>
                                            <p:cond delay="0"/>
                                          </p:stCondLst>
                                        </p:cTn>
                                        <p:tgtEl>
                                          <p:spTgt spid="26"/>
                                        </p:tgtEl>
                                        <p:attrNameLst>
                                          <p:attrName>style.visibility</p:attrName>
                                        </p:attrNameLst>
                                      </p:cBhvr>
                                      <p:to>
                                        <p:strVal val="visible"/>
                                      </p:to>
                                    </p:set>
                                    <p:anim calcmode="lin" valueType="num">
                                      <p:cBhvr>
                                        <p:cTn id="223" dur="3000" fill="hold"/>
                                        <p:tgtEl>
                                          <p:spTgt spid="2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24" dur="3000" fill="hold"/>
                                        <p:tgtEl>
                                          <p:spTgt spid="26"/>
                                        </p:tgtEl>
                                        <p:attrNameLst>
                                          <p:attrName>ppt_x</p:attrName>
                                        </p:attrNameLst>
                                      </p:cBhvr>
                                      <p:tavLst>
                                        <p:tav tm="0">
                                          <p:val>
                                            <p:fltVal val="-1"/>
                                          </p:val>
                                        </p:tav>
                                        <p:tav tm="50000">
                                          <p:val>
                                            <p:fltVal val="0.95"/>
                                          </p:val>
                                        </p:tav>
                                        <p:tav tm="100000">
                                          <p:val>
                                            <p:strVal val="#ppt_x"/>
                                          </p:val>
                                        </p:tav>
                                      </p:tavLst>
                                    </p:anim>
                                    <p:anim calcmode="lin" valueType="num">
                                      <p:cBhvr>
                                        <p:cTn id="225" dur="3000" fill="hold"/>
                                        <p:tgtEl>
                                          <p:spTgt spid="26"/>
                                        </p:tgtEl>
                                        <p:attrNameLst>
                                          <p:attrName>ppt_y</p:attrName>
                                        </p:attrNameLst>
                                      </p:cBhvr>
                                      <p:tavLst>
                                        <p:tav tm="0">
                                          <p:val>
                                            <p:strVal val="#ppt_y"/>
                                          </p:val>
                                        </p:tav>
                                        <p:tav tm="100000">
                                          <p:val>
                                            <p:strVal val="#ppt_y"/>
                                          </p:val>
                                        </p:tav>
                                      </p:tavLst>
                                    </p:anim>
                                    <p:animEffect transition="in" filter="fade">
                                      <p:cBhvr>
                                        <p:cTn id="226" dur="3000"/>
                                        <p:tgtEl>
                                          <p:spTgt spid="26"/>
                                        </p:tgtEl>
                                      </p:cBhvr>
                                    </p:animEffect>
                                  </p:childTnLst>
                                </p:cTn>
                              </p:par>
                              <p:par>
                                <p:cTn id="227" presetID="48" presetClass="entr" presetSubtype="0" accel="50000" fill="hold" nodeType="withEffect">
                                  <p:stCondLst>
                                    <p:cond delay="0"/>
                                  </p:stCondLst>
                                  <p:childTnLst>
                                    <p:set>
                                      <p:cBhvr>
                                        <p:cTn id="228" dur="1" fill="hold">
                                          <p:stCondLst>
                                            <p:cond delay="0"/>
                                          </p:stCondLst>
                                        </p:cTn>
                                        <p:tgtEl>
                                          <p:spTgt spid="27"/>
                                        </p:tgtEl>
                                        <p:attrNameLst>
                                          <p:attrName>style.visibility</p:attrName>
                                        </p:attrNameLst>
                                      </p:cBhvr>
                                      <p:to>
                                        <p:strVal val="visible"/>
                                      </p:to>
                                    </p:set>
                                    <p:anim calcmode="lin" valueType="num">
                                      <p:cBhvr>
                                        <p:cTn id="229" dur="3000" fill="hold"/>
                                        <p:tgtEl>
                                          <p:spTgt spid="2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30" dur="3000" fill="hold"/>
                                        <p:tgtEl>
                                          <p:spTgt spid="27"/>
                                        </p:tgtEl>
                                        <p:attrNameLst>
                                          <p:attrName>ppt_x</p:attrName>
                                        </p:attrNameLst>
                                      </p:cBhvr>
                                      <p:tavLst>
                                        <p:tav tm="0">
                                          <p:val>
                                            <p:fltVal val="-1"/>
                                          </p:val>
                                        </p:tav>
                                        <p:tav tm="50000">
                                          <p:val>
                                            <p:fltVal val="0.95"/>
                                          </p:val>
                                        </p:tav>
                                        <p:tav tm="100000">
                                          <p:val>
                                            <p:strVal val="#ppt_x"/>
                                          </p:val>
                                        </p:tav>
                                      </p:tavLst>
                                    </p:anim>
                                    <p:anim calcmode="lin" valueType="num">
                                      <p:cBhvr>
                                        <p:cTn id="231" dur="3000" fill="hold"/>
                                        <p:tgtEl>
                                          <p:spTgt spid="27"/>
                                        </p:tgtEl>
                                        <p:attrNameLst>
                                          <p:attrName>ppt_y</p:attrName>
                                        </p:attrNameLst>
                                      </p:cBhvr>
                                      <p:tavLst>
                                        <p:tav tm="0">
                                          <p:val>
                                            <p:strVal val="#ppt_y"/>
                                          </p:val>
                                        </p:tav>
                                        <p:tav tm="100000">
                                          <p:val>
                                            <p:strVal val="#ppt_y"/>
                                          </p:val>
                                        </p:tav>
                                      </p:tavLst>
                                    </p:anim>
                                    <p:animEffect transition="in" filter="fade">
                                      <p:cBhvr>
                                        <p:cTn id="232" dur="3000"/>
                                        <p:tgtEl>
                                          <p:spTgt spid="27"/>
                                        </p:tgtEl>
                                      </p:cBhvr>
                                    </p:animEffect>
                                  </p:childTnLst>
                                </p:cTn>
                              </p:par>
                              <p:par>
                                <p:cTn id="233" presetID="48" presetClass="entr" presetSubtype="0" accel="50000" fill="hold" nodeType="withEffect">
                                  <p:stCondLst>
                                    <p:cond delay="0"/>
                                  </p:stCondLst>
                                  <p:childTnLst>
                                    <p:set>
                                      <p:cBhvr>
                                        <p:cTn id="234" dur="1" fill="hold">
                                          <p:stCondLst>
                                            <p:cond delay="0"/>
                                          </p:stCondLst>
                                        </p:cTn>
                                        <p:tgtEl>
                                          <p:spTgt spid="28"/>
                                        </p:tgtEl>
                                        <p:attrNameLst>
                                          <p:attrName>style.visibility</p:attrName>
                                        </p:attrNameLst>
                                      </p:cBhvr>
                                      <p:to>
                                        <p:strVal val="visible"/>
                                      </p:to>
                                    </p:set>
                                    <p:anim calcmode="lin" valueType="num">
                                      <p:cBhvr>
                                        <p:cTn id="235" dur="3000" fill="hold"/>
                                        <p:tgtEl>
                                          <p:spTgt spid="2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36" dur="3000" fill="hold"/>
                                        <p:tgtEl>
                                          <p:spTgt spid="28"/>
                                        </p:tgtEl>
                                        <p:attrNameLst>
                                          <p:attrName>ppt_x</p:attrName>
                                        </p:attrNameLst>
                                      </p:cBhvr>
                                      <p:tavLst>
                                        <p:tav tm="0">
                                          <p:val>
                                            <p:fltVal val="-1"/>
                                          </p:val>
                                        </p:tav>
                                        <p:tav tm="50000">
                                          <p:val>
                                            <p:fltVal val="0.95"/>
                                          </p:val>
                                        </p:tav>
                                        <p:tav tm="100000">
                                          <p:val>
                                            <p:strVal val="#ppt_x"/>
                                          </p:val>
                                        </p:tav>
                                      </p:tavLst>
                                    </p:anim>
                                    <p:anim calcmode="lin" valueType="num">
                                      <p:cBhvr>
                                        <p:cTn id="237" dur="3000" fill="hold"/>
                                        <p:tgtEl>
                                          <p:spTgt spid="28"/>
                                        </p:tgtEl>
                                        <p:attrNameLst>
                                          <p:attrName>ppt_y</p:attrName>
                                        </p:attrNameLst>
                                      </p:cBhvr>
                                      <p:tavLst>
                                        <p:tav tm="0">
                                          <p:val>
                                            <p:strVal val="#ppt_y"/>
                                          </p:val>
                                        </p:tav>
                                        <p:tav tm="100000">
                                          <p:val>
                                            <p:strVal val="#ppt_y"/>
                                          </p:val>
                                        </p:tav>
                                      </p:tavLst>
                                    </p:anim>
                                    <p:animEffect transition="in" filter="fade">
                                      <p:cBhvr>
                                        <p:cTn id="238" dur="3000"/>
                                        <p:tgtEl>
                                          <p:spTgt spid="28"/>
                                        </p:tgtEl>
                                      </p:cBhvr>
                                    </p:animEffect>
                                  </p:childTnLst>
                                </p:cTn>
                              </p:par>
                              <p:par>
                                <p:cTn id="239" presetID="48" presetClass="entr" presetSubtype="0" accel="50000" fill="hold" nodeType="withEffect">
                                  <p:stCondLst>
                                    <p:cond delay="0"/>
                                  </p:stCondLst>
                                  <p:childTnLst>
                                    <p:set>
                                      <p:cBhvr>
                                        <p:cTn id="240" dur="1" fill="hold">
                                          <p:stCondLst>
                                            <p:cond delay="0"/>
                                          </p:stCondLst>
                                        </p:cTn>
                                        <p:tgtEl>
                                          <p:spTgt spid="29"/>
                                        </p:tgtEl>
                                        <p:attrNameLst>
                                          <p:attrName>style.visibility</p:attrName>
                                        </p:attrNameLst>
                                      </p:cBhvr>
                                      <p:to>
                                        <p:strVal val="visible"/>
                                      </p:to>
                                    </p:set>
                                    <p:anim calcmode="lin" valueType="num">
                                      <p:cBhvr>
                                        <p:cTn id="241" dur="3000" fill="hold"/>
                                        <p:tgtEl>
                                          <p:spTgt spid="2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42" dur="3000" fill="hold"/>
                                        <p:tgtEl>
                                          <p:spTgt spid="29"/>
                                        </p:tgtEl>
                                        <p:attrNameLst>
                                          <p:attrName>ppt_x</p:attrName>
                                        </p:attrNameLst>
                                      </p:cBhvr>
                                      <p:tavLst>
                                        <p:tav tm="0">
                                          <p:val>
                                            <p:fltVal val="-1"/>
                                          </p:val>
                                        </p:tav>
                                        <p:tav tm="50000">
                                          <p:val>
                                            <p:fltVal val="0.95"/>
                                          </p:val>
                                        </p:tav>
                                        <p:tav tm="100000">
                                          <p:val>
                                            <p:strVal val="#ppt_x"/>
                                          </p:val>
                                        </p:tav>
                                      </p:tavLst>
                                    </p:anim>
                                    <p:anim calcmode="lin" valueType="num">
                                      <p:cBhvr>
                                        <p:cTn id="243" dur="3000" fill="hold"/>
                                        <p:tgtEl>
                                          <p:spTgt spid="29"/>
                                        </p:tgtEl>
                                        <p:attrNameLst>
                                          <p:attrName>ppt_y</p:attrName>
                                        </p:attrNameLst>
                                      </p:cBhvr>
                                      <p:tavLst>
                                        <p:tav tm="0">
                                          <p:val>
                                            <p:strVal val="#ppt_y"/>
                                          </p:val>
                                        </p:tav>
                                        <p:tav tm="100000">
                                          <p:val>
                                            <p:strVal val="#ppt_y"/>
                                          </p:val>
                                        </p:tav>
                                      </p:tavLst>
                                    </p:anim>
                                    <p:animEffect transition="in" filter="fade">
                                      <p:cBhvr>
                                        <p:cTn id="244" dur="3000"/>
                                        <p:tgtEl>
                                          <p:spTgt spid="29"/>
                                        </p:tgtEl>
                                      </p:cBhvr>
                                    </p:animEffect>
                                  </p:childTnLst>
                                </p:cTn>
                              </p:par>
                              <p:par>
                                <p:cTn id="245" presetID="48" presetClass="entr" presetSubtype="0" accel="50000" fill="hold" nodeType="withEffect">
                                  <p:stCondLst>
                                    <p:cond delay="0"/>
                                  </p:stCondLst>
                                  <p:childTnLst>
                                    <p:set>
                                      <p:cBhvr>
                                        <p:cTn id="246" dur="1" fill="hold">
                                          <p:stCondLst>
                                            <p:cond delay="0"/>
                                          </p:stCondLst>
                                        </p:cTn>
                                        <p:tgtEl>
                                          <p:spTgt spid="30"/>
                                        </p:tgtEl>
                                        <p:attrNameLst>
                                          <p:attrName>style.visibility</p:attrName>
                                        </p:attrNameLst>
                                      </p:cBhvr>
                                      <p:to>
                                        <p:strVal val="visible"/>
                                      </p:to>
                                    </p:set>
                                    <p:anim calcmode="lin" valueType="num">
                                      <p:cBhvr>
                                        <p:cTn id="247" dur="3000" fill="hold"/>
                                        <p:tgtEl>
                                          <p:spTgt spid="3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48" dur="3000" fill="hold"/>
                                        <p:tgtEl>
                                          <p:spTgt spid="30"/>
                                        </p:tgtEl>
                                        <p:attrNameLst>
                                          <p:attrName>ppt_x</p:attrName>
                                        </p:attrNameLst>
                                      </p:cBhvr>
                                      <p:tavLst>
                                        <p:tav tm="0">
                                          <p:val>
                                            <p:fltVal val="-1"/>
                                          </p:val>
                                        </p:tav>
                                        <p:tav tm="50000">
                                          <p:val>
                                            <p:fltVal val="0.95"/>
                                          </p:val>
                                        </p:tav>
                                        <p:tav tm="100000">
                                          <p:val>
                                            <p:strVal val="#ppt_x"/>
                                          </p:val>
                                        </p:tav>
                                      </p:tavLst>
                                    </p:anim>
                                    <p:anim calcmode="lin" valueType="num">
                                      <p:cBhvr>
                                        <p:cTn id="249" dur="3000" fill="hold"/>
                                        <p:tgtEl>
                                          <p:spTgt spid="30"/>
                                        </p:tgtEl>
                                        <p:attrNameLst>
                                          <p:attrName>ppt_y</p:attrName>
                                        </p:attrNameLst>
                                      </p:cBhvr>
                                      <p:tavLst>
                                        <p:tav tm="0">
                                          <p:val>
                                            <p:strVal val="#ppt_y"/>
                                          </p:val>
                                        </p:tav>
                                        <p:tav tm="100000">
                                          <p:val>
                                            <p:strVal val="#ppt_y"/>
                                          </p:val>
                                        </p:tav>
                                      </p:tavLst>
                                    </p:anim>
                                    <p:animEffect transition="in" filter="fade">
                                      <p:cBhvr>
                                        <p:cTn id="250" dur="3000"/>
                                        <p:tgtEl>
                                          <p:spTgt spid="30"/>
                                        </p:tgtEl>
                                      </p:cBhvr>
                                    </p:animEffect>
                                  </p:childTnLst>
                                </p:cTn>
                              </p:par>
                              <p:par>
                                <p:cTn id="251" presetID="48" presetClass="entr" presetSubtype="0" accel="50000" fill="hold" nodeType="withEffect">
                                  <p:stCondLst>
                                    <p:cond delay="0"/>
                                  </p:stCondLst>
                                  <p:childTnLst>
                                    <p:set>
                                      <p:cBhvr>
                                        <p:cTn id="252" dur="1" fill="hold">
                                          <p:stCondLst>
                                            <p:cond delay="0"/>
                                          </p:stCondLst>
                                        </p:cTn>
                                        <p:tgtEl>
                                          <p:spTgt spid="31"/>
                                        </p:tgtEl>
                                        <p:attrNameLst>
                                          <p:attrName>style.visibility</p:attrName>
                                        </p:attrNameLst>
                                      </p:cBhvr>
                                      <p:to>
                                        <p:strVal val="visible"/>
                                      </p:to>
                                    </p:set>
                                    <p:anim calcmode="lin" valueType="num">
                                      <p:cBhvr>
                                        <p:cTn id="253" dur="3000" fill="hold"/>
                                        <p:tgtEl>
                                          <p:spTgt spid="3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54" dur="3000" fill="hold"/>
                                        <p:tgtEl>
                                          <p:spTgt spid="31"/>
                                        </p:tgtEl>
                                        <p:attrNameLst>
                                          <p:attrName>ppt_x</p:attrName>
                                        </p:attrNameLst>
                                      </p:cBhvr>
                                      <p:tavLst>
                                        <p:tav tm="0">
                                          <p:val>
                                            <p:fltVal val="-1"/>
                                          </p:val>
                                        </p:tav>
                                        <p:tav tm="50000">
                                          <p:val>
                                            <p:fltVal val="0.95"/>
                                          </p:val>
                                        </p:tav>
                                        <p:tav tm="100000">
                                          <p:val>
                                            <p:strVal val="#ppt_x"/>
                                          </p:val>
                                        </p:tav>
                                      </p:tavLst>
                                    </p:anim>
                                    <p:anim calcmode="lin" valueType="num">
                                      <p:cBhvr>
                                        <p:cTn id="255" dur="3000" fill="hold"/>
                                        <p:tgtEl>
                                          <p:spTgt spid="31"/>
                                        </p:tgtEl>
                                        <p:attrNameLst>
                                          <p:attrName>ppt_y</p:attrName>
                                        </p:attrNameLst>
                                      </p:cBhvr>
                                      <p:tavLst>
                                        <p:tav tm="0">
                                          <p:val>
                                            <p:strVal val="#ppt_y"/>
                                          </p:val>
                                        </p:tav>
                                        <p:tav tm="100000">
                                          <p:val>
                                            <p:strVal val="#ppt_y"/>
                                          </p:val>
                                        </p:tav>
                                      </p:tavLst>
                                    </p:anim>
                                    <p:animEffect transition="in" filter="fade">
                                      <p:cBhvr>
                                        <p:cTn id="256" dur="3000"/>
                                        <p:tgtEl>
                                          <p:spTgt spid="31"/>
                                        </p:tgtEl>
                                      </p:cBhvr>
                                    </p:animEffect>
                                  </p:childTnLst>
                                </p:cTn>
                              </p:par>
                              <p:par>
                                <p:cTn id="257" presetID="48" presetClass="entr" presetSubtype="0" accel="50000" fill="hold" nodeType="withEffect">
                                  <p:stCondLst>
                                    <p:cond delay="0"/>
                                  </p:stCondLst>
                                  <p:childTnLst>
                                    <p:set>
                                      <p:cBhvr>
                                        <p:cTn id="258" dur="1" fill="hold">
                                          <p:stCondLst>
                                            <p:cond delay="0"/>
                                          </p:stCondLst>
                                        </p:cTn>
                                        <p:tgtEl>
                                          <p:spTgt spid="32"/>
                                        </p:tgtEl>
                                        <p:attrNameLst>
                                          <p:attrName>style.visibility</p:attrName>
                                        </p:attrNameLst>
                                      </p:cBhvr>
                                      <p:to>
                                        <p:strVal val="visible"/>
                                      </p:to>
                                    </p:set>
                                    <p:anim calcmode="lin" valueType="num">
                                      <p:cBhvr>
                                        <p:cTn id="259" dur="3000" fill="hold"/>
                                        <p:tgtEl>
                                          <p:spTgt spid="3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60" dur="3000" fill="hold"/>
                                        <p:tgtEl>
                                          <p:spTgt spid="32"/>
                                        </p:tgtEl>
                                        <p:attrNameLst>
                                          <p:attrName>ppt_x</p:attrName>
                                        </p:attrNameLst>
                                      </p:cBhvr>
                                      <p:tavLst>
                                        <p:tav tm="0">
                                          <p:val>
                                            <p:fltVal val="-1"/>
                                          </p:val>
                                        </p:tav>
                                        <p:tav tm="50000">
                                          <p:val>
                                            <p:fltVal val="0.95"/>
                                          </p:val>
                                        </p:tav>
                                        <p:tav tm="100000">
                                          <p:val>
                                            <p:strVal val="#ppt_x"/>
                                          </p:val>
                                        </p:tav>
                                      </p:tavLst>
                                    </p:anim>
                                    <p:anim calcmode="lin" valueType="num">
                                      <p:cBhvr>
                                        <p:cTn id="261" dur="3000" fill="hold"/>
                                        <p:tgtEl>
                                          <p:spTgt spid="32"/>
                                        </p:tgtEl>
                                        <p:attrNameLst>
                                          <p:attrName>ppt_y</p:attrName>
                                        </p:attrNameLst>
                                      </p:cBhvr>
                                      <p:tavLst>
                                        <p:tav tm="0">
                                          <p:val>
                                            <p:strVal val="#ppt_y"/>
                                          </p:val>
                                        </p:tav>
                                        <p:tav tm="100000">
                                          <p:val>
                                            <p:strVal val="#ppt_y"/>
                                          </p:val>
                                        </p:tav>
                                      </p:tavLst>
                                    </p:anim>
                                    <p:animEffect transition="in" filter="fade">
                                      <p:cBhvr>
                                        <p:cTn id="262" dur="3000"/>
                                        <p:tgtEl>
                                          <p:spTgt spid="32"/>
                                        </p:tgtEl>
                                      </p:cBhvr>
                                    </p:animEffect>
                                  </p:childTnLst>
                                </p:cTn>
                              </p:par>
                              <p:par>
                                <p:cTn id="263" presetID="48" presetClass="entr" presetSubtype="0" accel="50000" fill="hold" nodeType="withEffect">
                                  <p:stCondLst>
                                    <p:cond delay="0"/>
                                  </p:stCondLst>
                                  <p:childTnLst>
                                    <p:set>
                                      <p:cBhvr>
                                        <p:cTn id="264" dur="1" fill="hold">
                                          <p:stCondLst>
                                            <p:cond delay="0"/>
                                          </p:stCondLst>
                                        </p:cTn>
                                        <p:tgtEl>
                                          <p:spTgt spid="33"/>
                                        </p:tgtEl>
                                        <p:attrNameLst>
                                          <p:attrName>style.visibility</p:attrName>
                                        </p:attrNameLst>
                                      </p:cBhvr>
                                      <p:to>
                                        <p:strVal val="visible"/>
                                      </p:to>
                                    </p:set>
                                    <p:anim calcmode="lin" valueType="num">
                                      <p:cBhvr>
                                        <p:cTn id="265" dur="3000" fill="hold"/>
                                        <p:tgtEl>
                                          <p:spTgt spid="3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66" dur="3000" fill="hold"/>
                                        <p:tgtEl>
                                          <p:spTgt spid="33"/>
                                        </p:tgtEl>
                                        <p:attrNameLst>
                                          <p:attrName>ppt_x</p:attrName>
                                        </p:attrNameLst>
                                      </p:cBhvr>
                                      <p:tavLst>
                                        <p:tav tm="0">
                                          <p:val>
                                            <p:fltVal val="-1"/>
                                          </p:val>
                                        </p:tav>
                                        <p:tav tm="50000">
                                          <p:val>
                                            <p:fltVal val="0.95"/>
                                          </p:val>
                                        </p:tav>
                                        <p:tav tm="100000">
                                          <p:val>
                                            <p:strVal val="#ppt_x"/>
                                          </p:val>
                                        </p:tav>
                                      </p:tavLst>
                                    </p:anim>
                                    <p:anim calcmode="lin" valueType="num">
                                      <p:cBhvr>
                                        <p:cTn id="267" dur="3000" fill="hold"/>
                                        <p:tgtEl>
                                          <p:spTgt spid="33"/>
                                        </p:tgtEl>
                                        <p:attrNameLst>
                                          <p:attrName>ppt_y</p:attrName>
                                        </p:attrNameLst>
                                      </p:cBhvr>
                                      <p:tavLst>
                                        <p:tav tm="0">
                                          <p:val>
                                            <p:strVal val="#ppt_y"/>
                                          </p:val>
                                        </p:tav>
                                        <p:tav tm="100000">
                                          <p:val>
                                            <p:strVal val="#ppt_y"/>
                                          </p:val>
                                        </p:tav>
                                      </p:tavLst>
                                    </p:anim>
                                    <p:animEffect transition="in" filter="fade">
                                      <p:cBhvr>
                                        <p:cTn id="268" dur="3000"/>
                                        <p:tgtEl>
                                          <p:spTgt spid="33"/>
                                        </p:tgtEl>
                                      </p:cBhvr>
                                    </p:animEffect>
                                  </p:childTnLst>
                                </p:cTn>
                              </p:par>
                              <p:par>
                                <p:cTn id="269" presetID="48" presetClass="entr" presetSubtype="0" accel="50000" fill="hold" nodeType="withEffect">
                                  <p:stCondLst>
                                    <p:cond delay="0"/>
                                  </p:stCondLst>
                                  <p:childTnLst>
                                    <p:set>
                                      <p:cBhvr>
                                        <p:cTn id="270" dur="1" fill="hold">
                                          <p:stCondLst>
                                            <p:cond delay="0"/>
                                          </p:stCondLst>
                                        </p:cTn>
                                        <p:tgtEl>
                                          <p:spTgt spid="34"/>
                                        </p:tgtEl>
                                        <p:attrNameLst>
                                          <p:attrName>style.visibility</p:attrName>
                                        </p:attrNameLst>
                                      </p:cBhvr>
                                      <p:to>
                                        <p:strVal val="visible"/>
                                      </p:to>
                                    </p:set>
                                    <p:anim calcmode="lin" valueType="num">
                                      <p:cBhvr>
                                        <p:cTn id="271" dur="3000" fill="hold"/>
                                        <p:tgtEl>
                                          <p:spTgt spid="3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72" dur="3000" fill="hold"/>
                                        <p:tgtEl>
                                          <p:spTgt spid="34"/>
                                        </p:tgtEl>
                                        <p:attrNameLst>
                                          <p:attrName>ppt_x</p:attrName>
                                        </p:attrNameLst>
                                      </p:cBhvr>
                                      <p:tavLst>
                                        <p:tav tm="0">
                                          <p:val>
                                            <p:fltVal val="-1"/>
                                          </p:val>
                                        </p:tav>
                                        <p:tav tm="50000">
                                          <p:val>
                                            <p:fltVal val="0.95"/>
                                          </p:val>
                                        </p:tav>
                                        <p:tav tm="100000">
                                          <p:val>
                                            <p:strVal val="#ppt_x"/>
                                          </p:val>
                                        </p:tav>
                                      </p:tavLst>
                                    </p:anim>
                                    <p:anim calcmode="lin" valueType="num">
                                      <p:cBhvr>
                                        <p:cTn id="273" dur="3000" fill="hold"/>
                                        <p:tgtEl>
                                          <p:spTgt spid="34"/>
                                        </p:tgtEl>
                                        <p:attrNameLst>
                                          <p:attrName>ppt_y</p:attrName>
                                        </p:attrNameLst>
                                      </p:cBhvr>
                                      <p:tavLst>
                                        <p:tav tm="0">
                                          <p:val>
                                            <p:strVal val="#ppt_y"/>
                                          </p:val>
                                        </p:tav>
                                        <p:tav tm="100000">
                                          <p:val>
                                            <p:strVal val="#ppt_y"/>
                                          </p:val>
                                        </p:tav>
                                      </p:tavLst>
                                    </p:anim>
                                    <p:animEffect transition="in" filter="fade">
                                      <p:cBhvr>
                                        <p:cTn id="274" dur="3000"/>
                                        <p:tgtEl>
                                          <p:spTgt spid="34"/>
                                        </p:tgtEl>
                                      </p:cBhvr>
                                    </p:animEffect>
                                  </p:childTnLst>
                                </p:cTn>
                              </p:par>
                              <p:par>
                                <p:cTn id="275" presetID="39" presetClass="entr" presetSubtype="0" accel="100000" fill="hold" nodeType="withEffect">
                                  <p:stCondLst>
                                    <p:cond delay="0"/>
                                  </p:stCondLst>
                                  <p:childTnLst>
                                    <p:set>
                                      <p:cBhvr>
                                        <p:cTn id="276" dur="1" fill="hold">
                                          <p:stCondLst>
                                            <p:cond delay="0"/>
                                          </p:stCondLst>
                                        </p:cTn>
                                        <p:tgtEl>
                                          <p:spTgt spid="4"/>
                                        </p:tgtEl>
                                        <p:attrNameLst>
                                          <p:attrName>style.visibility</p:attrName>
                                        </p:attrNameLst>
                                      </p:cBhvr>
                                      <p:to>
                                        <p:strVal val="visible"/>
                                      </p:to>
                                    </p:set>
                                    <p:anim calcmode="lin" valueType="num">
                                      <p:cBhvr>
                                        <p:cTn id="277" dur="30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278" dur="30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279" dur="30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280" dur="3000" fill="hold"/>
                                        <p:tgtEl>
                                          <p:spTgt spid="4"/>
                                        </p:tgtEl>
                                        <p:attrNameLst>
                                          <p:attrName>ppt_y</p:attrName>
                                        </p:attrNameLst>
                                      </p:cBhvr>
                                      <p:tavLst>
                                        <p:tav tm="0">
                                          <p:val>
                                            <p:strVal val="#ppt_y"/>
                                          </p:val>
                                        </p:tav>
                                        <p:tav tm="100000">
                                          <p:val>
                                            <p:strVal val="#ppt_y"/>
                                          </p:val>
                                        </p:tav>
                                      </p:tavLst>
                                    </p:anim>
                                  </p:childTnLst>
                                </p:cTn>
                              </p:par>
                              <p:par>
                                <p:cTn id="281" presetID="23" presetClass="entr" presetSubtype="272" fill="hold" nodeType="withEffect">
                                  <p:stCondLst>
                                    <p:cond delay="0"/>
                                  </p:stCondLst>
                                  <p:childTnLst>
                                    <p:set>
                                      <p:cBhvr>
                                        <p:cTn id="282" dur="1" fill="hold">
                                          <p:stCondLst>
                                            <p:cond delay="0"/>
                                          </p:stCondLst>
                                        </p:cTn>
                                        <p:tgtEl>
                                          <p:spTgt spid="4"/>
                                        </p:tgtEl>
                                        <p:attrNameLst>
                                          <p:attrName>style.visibility</p:attrName>
                                        </p:attrNameLst>
                                      </p:cBhvr>
                                      <p:to>
                                        <p:strVal val="visible"/>
                                      </p:to>
                                    </p:set>
                                    <p:anim calcmode="lin" valueType="num">
                                      <p:cBhvr>
                                        <p:cTn id="283" dur="3000" fill="hold"/>
                                        <p:tgtEl>
                                          <p:spTgt spid="4"/>
                                        </p:tgtEl>
                                        <p:attrNameLst>
                                          <p:attrName>ppt_w</p:attrName>
                                        </p:attrNameLst>
                                      </p:cBhvr>
                                      <p:tavLst>
                                        <p:tav tm="0">
                                          <p:val>
                                            <p:strVal val="2/3*#ppt_w"/>
                                          </p:val>
                                        </p:tav>
                                        <p:tav tm="100000">
                                          <p:val>
                                            <p:strVal val="#ppt_w"/>
                                          </p:val>
                                        </p:tav>
                                      </p:tavLst>
                                    </p:anim>
                                    <p:anim calcmode="lin" valueType="num">
                                      <p:cBhvr>
                                        <p:cTn id="284" dur="3000" fill="hold"/>
                                        <p:tgtEl>
                                          <p:spTgt spid="4"/>
                                        </p:tgtEl>
                                        <p:attrNameLst>
                                          <p:attrName>ppt_h</p:attrName>
                                        </p:attrNameLst>
                                      </p:cBhvr>
                                      <p:tavLst>
                                        <p:tav tm="0">
                                          <p:val>
                                            <p:strVal val="2/3*#ppt_h"/>
                                          </p:val>
                                        </p:tav>
                                        <p:tav tm="100000">
                                          <p:val>
                                            <p:strVal val="#ppt_h"/>
                                          </p:val>
                                        </p:tav>
                                      </p:tavLst>
                                    </p:anim>
                                  </p:childTnLst>
                                </p:cTn>
                              </p:par>
                            </p:childTnLst>
                          </p:cTn>
                        </p:par>
                        <p:par>
                          <p:cTn id="285" fill="hold">
                            <p:stCondLst>
                              <p:cond delay="3000"/>
                            </p:stCondLst>
                            <p:childTnLst>
                              <p:par>
                                <p:cTn id="286" presetID="23" presetClass="entr" presetSubtype="16" fill="hold" nodeType="afterEffect">
                                  <p:stCondLst>
                                    <p:cond delay="0"/>
                                  </p:stCondLst>
                                  <p:childTnLst>
                                    <p:set>
                                      <p:cBhvr>
                                        <p:cTn id="287" dur="1" fill="hold">
                                          <p:stCondLst>
                                            <p:cond delay="0"/>
                                          </p:stCondLst>
                                        </p:cTn>
                                        <p:tgtEl>
                                          <p:spTgt spid="36">
                                            <p:txEl>
                                              <p:pRg st="0" end="0"/>
                                            </p:txEl>
                                          </p:spTgt>
                                        </p:tgtEl>
                                        <p:attrNameLst>
                                          <p:attrName>style.visibility</p:attrName>
                                        </p:attrNameLst>
                                      </p:cBhvr>
                                      <p:to>
                                        <p:strVal val="visible"/>
                                      </p:to>
                                    </p:set>
                                    <p:anim calcmode="lin" valueType="num">
                                      <p:cBhvr>
                                        <p:cTn id="288" dur="2000" fill="hold"/>
                                        <p:tgtEl>
                                          <p:spTgt spid="36">
                                            <p:txEl>
                                              <p:pRg st="0" end="0"/>
                                            </p:txEl>
                                          </p:spTgt>
                                        </p:tgtEl>
                                        <p:attrNameLst>
                                          <p:attrName>ppt_w</p:attrName>
                                        </p:attrNameLst>
                                      </p:cBhvr>
                                      <p:tavLst>
                                        <p:tav tm="0">
                                          <p:val>
                                            <p:fltVal val="0"/>
                                          </p:val>
                                        </p:tav>
                                        <p:tav tm="100000">
                                          <p:val>
                                            <p:strVal val="#ppt_w"/>
                                          </p:val>
                                        </p:tav>
                                      </p:tavLst>
                                    </p:anim>
                                    <p:anim calcmode="lin" valueType="num">
                                      <p:cBhvr>
                                        <p:cTn id="289" dur="2000" fill="hold"/>
                                        <p:tgtEl>
                                          <p:spTgt spid="36">
                                            <p:txEl>
                                              <p:pRg st="0" end="0"/>
                                            </p:txEl>
                                          </p:spTgt>
                                        </p:tgtEl>
                                        <p:attrNameLst>
                                          <p:attrName>ppt_h</p:attrName>
                                        </p:attrNameLst>
                                      </p:cBhvr>
                                      <p:tavLst>
                                        <p:tav tm="0">
                                          <p:val>
                                            <p:fltVal val="0"/>
                                          </p:val>
                                        </p:tav>
                                        <p:tav tm="100000">
                                          <p:val>
                                            <p:strVal val="#ppt_h"/>
                                          </p:val>
                                        </p:tav>
                                      </p:tavLst>
                                    </p:anim>
                                  </p:childTnLst>
                                </p:cTn>
                              </p:par>
                            </p:childTnLst>
                          </p:cTn>
                        </p:par>
                        <p:par>
                          <p:cTn id="290" fill="hold">
                            <p:stCondLst>
                              <p:cond delay="5000"/>
                            </p:stCondLst>
                            <p:childTnLst>
                              <p:par>
                                <p:cTn id="291" presetID="40" presetClass="entr" presetSubtype="0" fill="hold" grpId="0" nodeType="afterEffect">
                                  <p:stCondLst>
                                    <p:cond delay="0"/>
                                  </p:stCondLst>
                                  <p:iterate type="lt">
                                    <p:tmPct val="10000"/>
                                  </p:iterate>
                                  <p:childTnLst>
                                    <p:set>
                                      <p:cBhvr>
                                        <p:cTn id="292" dur="1" fill="hold">
                                          <p:stCondLst>
                                            <p:cond delay="0"/>
                                          </p:stCondLst>
                                        </p:cTn>
                                        <p:tgtEl>
                                          <p:spTgt spid="35"/>
                                        </p:tgtEl>
                                        <p:attrNameLst>
                                          <p:attrName>style.visibility</p:attrName>
                                        </p:attrNameLst>
                                      </p:cBhvr>
                                      <p:to>
                                        <p:strVal val="visible"/>
                                      </p:to>
                                    </p:set>
                                    <p:animEffect transition="in" filter="fade">
                                      <p:cBhvr>
                                        <p:cTn id="293" dur="1000"/>
                                        <p:tgtEl>
                                          <p:spTgt spid="35"/>
                                        </p:tgtEl>
                                      </p:cBhvr>
                                    </p:animEffect>
                                    <p:anim calcmode="lin" valueType="num">
                                      <p:cBhvr>
                                        <p:cTn id="294" dur="1000" fill="hold"/>
                                        <p:tgtEl>
                                          <p:spTgt spid="35"/>
                                        </p:tgtEl>
                                        <p:attrNameLst>
                                          <p:attrName>ppt_x</p:attrName>
                                        </p:attrNameLst>
                                      </p:cBhvr>
                                      <p:tavLst>
                                        <p:tav tm="0">
                                          <p:val>
                                            <p:strVal val="#ppt_x-.1"/>
                                          </p:val>
                                        </p:tav>
                                        <p:tav tm="100000">
                                          <p:val>
                                            <p:strVal val="#ppt_x"/>
                                          </p:val>
                                        </p:tav>
                                      </p:tavLst>
                                    </p:anim>
                                    <p:anim calcmode="lin" valueType="num">
                                      <p:cBhvr>
                                        <p:cTn id="295" dur="100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ropical-lagoon-forest-island-1024x768.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tropical-lagoon-forest-island-1024x768.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rgbClr val="920000">
              <a:alpha val="8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7" name="6 Imagen" descr="tropical-lagoon-forest-island-1024x768.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611188" y="4370388"/>
            <a:ext cx="7632700"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b="1" dirty="0">
                <a:effectLst>
                  <a:glow rad="101600">
                    <a:schemeClr val="accent2">
                      <a:satMod val="175000"/>
                      <a:alpha val="40000"/>
                    </a:schemeClr>
                  </a:glow>
                  <a:outerShdw blurRad="38100" dist="38100" dir="2700000" algn="tl">
                    <a:srgbClr val="1F497D"/>
                  </a:outerShdw>
                </a:effectLst>
              </a:rPr>
              <a:t>…sale con el paso </a:t>
            </a:r>
            <a:r>
              <a:rPr lang="es-ES" b="1" i="1" dirty="0">
                <a:effectLst>
                  <a:glow rad="101600">
                    <a:schemeClr val="accent2">
                      <a:satMod val="175000"/>
                      <a:alpha val="40000"/>
                    </a:schemeClr>
                  </a:glow>
                  <a:outerShdw blurRad="38100" dist="38100" dir="2700000" algn="tl">
                    <a:srgbClr val="1F497D"/>
                  </a:outerShdw>
                </a:effectLst>
              </a:rPr>
              <a:t>Nuestro Padre Jesús Resucitado</a:t>
            </a:r>
            <a:r>
              <a:rPr lang="es-ES" b="1" dirty="0">
                <a:effectLst>
                  <a:glow rad="101600">
                    <a:schemeClr val="accent2">
                      <a:satMod val="175000"/>
                      <a:alpha val="40000"/>
                    </a:schemeClr>
                  </a:glow>
                  <a:outerShdw blurRad="38100" dist="38100" dir="2700000" algn="tl">
                    <a:srgbClr val="1F497D"/>
                  </a:outerShdw>
                </a:effectLst>
              </a:rPr>
              <a:t> hasta llegar a la Catedral. Al mismo tiempo, desde el Monasterio de San Benito el Real, la Cofradía del Santo Sepulcro y Santísimo Cristo del Consuelo, parte con los pasos </a:t>
            </a:r>
            <a:r>
              <a:rPr lang="es-ES" b="1" i="1" dirty="0">
                <a:effectLst>
                  <a:glow rad="101600">
                    <a:schemeClr val="accent2">
                      <a:satMod val="175000"/>
                      <a:alpha val="40000"/>
                    </a:schemeClr>
                  </a:glow>
                  <a:outerShdw blurRad="38100" dist="38100" dir="2700000" algn="tl">
                    <a:srgbClr val="1F497D"/>
                  </a:outerShdw>
                </a:effectLst>
              </a:rPr>
              <a:t>Virgen de la Alegría.</a:t>
            </a:r>
            <a:endParaRPr lang="es-ES" b="1"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9000">
        <p14:honeycomb/>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nodeType="withEffect">
                                  <p:stCondLst>
                                    <p:cond delay="0"/>
                                  </p:stCondLst>
                                  <p:childTnLst>
                                    <p:animEffect transition="out" filter="wheel(8)">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2000"/>
                                        <p:tgtEl>
                                          <p:spTgt spid="6"/>
                                        </p:tgtEl>
                                      </p:cBhvr>
                                    </p:animEffect>
                                    <p:set>
                                      <p:cBhvr>
                                        <p:cTn id="10" dur="1" fill="hold">
                                          <p:stCondLst>
                                            <p:cond delay="1999"/>
                                          </p:stCondLst>
                                        </p:cTn>
                                        <p:tgtEl>
                                          <p:spTgt spid="6"/>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par>
                                <p:cTn id="18" presetID="17"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strVal val="#ppt_h"/>
                                          </p:val>
                                        </p:tav>
                                        <p:tav tm="100000">
                                          <p:val>
                                            <p:strVal val="#ppt_h"/>
                                          </p:val>
                                        </p:tav>
                                      </p:tavLst>
                                    </p:anim>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1"/>
                                          </p:val>
                                        </p:tav>
                                        <p:tav tm="100000">
                                          <p:val>
                                            <p:strVal val="#ppt_x"/>
                                          </p:val>
                                        </p:tav>
                                      </p:tavLst>
                                    </p:anim>
                                    <p:anim calcmode="lin" valueType="num">
                                      <p:cBhvr>
                                        <p:cTn id="2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litvice-nofixations-9.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plitvice-nofixations-9.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chemeClr val="accent2">
              <a:lumMod val="75000"/>
              <a:alpha val="7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468313" y="4945063"/>
            <a:ext cx="8351837"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La Cofradía de la Santísima Resurrección es una cofradía católica de la     ciudad de Zamora que desfila en la mañana del Domingo de Resurrección.</a:t>
            </a:r>
          </a:p>
        </p:txBody>
      </p:sp>
      <p:sp>
        <p:nvSpPr>
          <p:cNvPr id="8" name="7 CuadroTexto"/>
          <p:cNvSpPr txBox="1"/>
          <p:nvPr/>
        </p:nvSpPr>
        <p:spPr>
          <a:xfrm>
            <a:off x="2771775" y="625475"/>
            <a:ext cx="1452563" cy="461963"/>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Zamora </a:t>
            </a:r>
          </a:p>
        </p:txBody>
      </p:sp>
    </p:spTree>
  </p:cSld>
  <p:clrMapOvr>
    <a:masterClrMapping/>
  </p:clrMapOvr>
  <mc:AlternateContent xmlns:mc="http://schemas.openxmlformats.org/markup-compatibility/2006" xmlns:p14="http://schemas.microsoft.com/office/powerpoint/2010/main">
    <mc:Choice Requires="p14">
      <p:transition spd="slow" p14:dur="2000" advTm="23000">
        <p14:doors dir="vert"/>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2000" fill="hold"/>
                                        <p:tgtEl>
                                          <p:spTgt spid="4"/>
                                        </p:tgtEl>
                                        <p:attrNameLst>
                                          <p:attrName>ppt_w</p:attrName>
                                        </p:attrNameLst>
                                      </p:cBhvr>
                                      <p:tavLst>
                                        <p:tav tm="0">
                                          <p:val>
                                            <p:fltVal val="0"/>
                                          </p:val>
                                        </p:tav>
                                        <p:tav tm="100000">
                                          <p:val>
                                            <p:strVal val="#ppt_w"/>
                                          </p:val>
                                        </p:tav>
                                      </p:tavLst>
                                    </p:anim>
                                    <p:anim calcmode="lin" valueType="num">
                                      <p:cBhvr>
                                        <p:cTn id="14" dur="2000" fill="hold"/>
                                        <p:tgtEl>
                                          <p:spTgt spid="4"/>
                                        </p:tgtEl>
                                        <p:attrNameLst>
                                          <p:attrName>ppt_h</p:attrName>
                                        </p:attrNameLst>
                                      </p:cBhvr>
                                      <p:tavLst>
                                        <p:tav tm="0">
                                          <p:val>
                                            <p:fltVal val="0"/>
                                          </p:val>
                                        </p:tav>
                                        <p:tav tm="100000">
                                          <p:val>
                                            <p:strVal val="#ppt_h"/>
                                          </p:val>
                                        </p:tav>
                                      </p:tavLst>
                                    </p:anim>
                                  </p:childTnLst>
                                </p:cTn>
                              </p:par>
                              <p:par>
                                <p:cTn id="15" presetID="3"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3000"/>
                                        <p:tgtEl>
                                          <p:spTgt spid="4"/>
                                        </p:tgtEl>
                                      </p:cBhvr>
                                    </p:animEffect>
                                  </p:childTnLst>
                                </p:cTn>
                              </p:par>
                            </p:childTnLst>
                          </p:cTn>
                        </p:par>
                        <p:par>
                          <p:cTn id="18" fill="hold">
                            <p:stCondLst>
                              <p:cond delay="3000"/>
                            </p:stCondLst>
                            <p:childTnLst>
                              <p:par>
                                <p:cTn id="19" presetID="23" presetClass="entr" presetSubtype="16"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2000" fill="hold"/>
                                        <p:tgtEl>
                                          <p:spTgt spid="8"/>
                                        </p:tgtEl>
                                        <p:attrNameLst>
                                          <p:attrName>ppt_w</p:attrName>
                                        </p:attrNameLst>
                                      </p:cBhvr>
                                      <p:tavLst>
                                        <p:tav tm="0">
                                          <p:val>
                                            <p:fltVal val="0"/>
                                          </p:val>
                                        </p:tav>
                                        <p:tav tm="100000">
                                          <p:val>
                                            <p:strVal val="#ppt_w"/>
                                          </p:val>
                                        </p:tav>
                                      </p:tavLst>
                                    </p:anim>
                                    <p:anim calcmode="lin" valueType="num">
                                      <p:cBhvr>
                                        <p:cTn id="22" dur="2000" fill="hold"/>
                                        <p:tgtEl>
                                          <p:spTgt spid="8"/>
                                        </p:tgtEl>
                                        <p:attrNameLst>
                                          <p:attrName>ppt_h</p:attrName>
                                        </p:attrNameLst>
                                      </p:cBhvr>
                                      <p:tavLst>
                                        <p:tav tm="0">
                                          <p:val>
                                            <p:fltVal val="0"/>
                                          </p:val>
                                        </p:tav>
                                        <p:tav tm="100000">
                                          <p:val>
                                            <p:strVal val="#ppt_h"/>
                                          </p:val>
                                        </p:tav>
                                      </p:tavLst>
                                    </p:anim>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1"/>
                                          </p:val>
                                        </p:tav>
                                        <p:tav tm="100000">
                                          <p:val>
                                            <p:strVal val="#ppt_x"/>
                                          </p:val>
                                        </p:tav>
                                      </p:tavLst>
                                    </p:anim>
                                    <p:anim calcmode="lin" valueType="num">
                                      <p:cBhvr>
                                        <p:cTn id="2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8"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1280px-Sydney_Australia_.jpg"/>
          <p:cNvPicPr>
            <a:picLocks noChangeAspect="1"/>
          </p:cNvPicPr>
          <p:nvPr/>
        </p:nvPicPr>
        <p:blipFill>
          <a:blip r:embed="rId2"/>
          <a:srcRect/>
          <a:stretch>
            <a:fillRect/>
          </a:stretch>
        </p:blipFill>
        <p:spPr bwMode="auto">
          <a:xfrm>
            <a:off x="-396875" y="0"/>
            <a:ext cx="993775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1280px-Sydney_Australia_.jpg"/>
          <p:cNvPicPr>
            <a:picLocks noChangeAspect="1"/>
          </p:cNvPicPr>
          <p:nvPr/>
        </p:nvPicPr>
        <p:blipFill>
          <a:blip r:embed="rId2"/>
          <a:srcRect/>
          <a:stretch>
            <a:fillRect/>
          </a:stretch>
        </p:blipFill>
        <p:spPr bwMode="auto">
          <a:xfrm>
            <a:off x="-396875" y="0"/>
            <a:ext cx="993775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288" y="4791075"/>
            <a:ext cx="8027987"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Virgen del Encuentro, también llamada Virgen de la Alegría. Imagen de manera policromada que representa a la Madre en actitud de encuentro hacia su Hijo.</a:t>
            </a:r>
          </a:p>
        </p:txBody>
      </p:sp>
    </p:spTree>
  </p:cSld>
  <p:clrMapOvr>
    <a:masterClrMapping/>
  </p:clrMapOvr>
  <mc:AlternateContent xmlns:mc="http://schemas.openxmlformats.org/markup-compatibility/2006" xmlns:p14="http://schemas.microsoft.com/office/powerpoint/2010/main">
    <mc:Choice Requires="p14">
      <p:transition spd="slow" p14:dur="2000" advTm="21000">
        <p14:doors dir="vert"/>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in)">
                                      <p:cBhvr>
                                        <p:cTn id="7" dur="3000"/>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3000" fill="hold"/>
                                        <p:tgtEl>
                                          <p:spTgt spid="7"/>
                                        </p:tgtEl>
                                        <p:attrNameLst>
                                          <p:attrName>ppt_w</p:attrName>
                                        </p:attrNameLst>
                                      </p:cBhvr>
                                      <p:tavLst>
                                        <p:tav tm="0">
                                          <p:val>
                                            <p:strVal val="4/3*#ppt_w"/>
                                          </p:val>
                                        </p:tav>
                                        <p:tav tm="100000">
                                          <p:val>
                                            <p:strVal val="#ppt_w"/>
                                          </p:val>
                                        </p:tav>
                                      </p:tavLst>
                                    </p:anim>
                                    <p:anim calcmode="lin" valueType="num">
                                      <p:cBhvr>
                                        <p:cTn id="11" dur="3000" fill="hold"/>
                                        <p:tgtEl>
                                          <p:spTgt spid="7"/>
                                        </p:tgtEl>
                                        <p:attrNameLst>
                                          <p:attrName>ppt_h</p:attrName>
                                        </p:attrNameLst>
                                      </p:cBhvr>
                                      <p:tavLst>
                                        <p:tav tm="0">
                                          <p:val>
                                            <p:strVal val="4/3*#ppt_h"/>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fltVal val="0"/>
                                          </p:val>
                                        </p:tav>
                                        <p:tav tm="100000">
                                          <p:val>
                                            <p:strVal val="#ppt_w"/>
                                          </p:val>
                                        </p:tav>
                                      </p:tavLst>
                                    </p:anim>
                                    <p:anim calcmode="lin" valueType="num">
                                      <p:cBhvr>
                                        <p:cTn id="15" dur="3000" fill="hold"/>
                                        <p:tgtEl>
                                          <p:spTgt spid="6"/>
                                        </p:tgtEl>
                                        <p:attrNameLst>
                                          <p:attrName>ppt_h</p:attrName>
                                        </p:attrNameLst>
                                      </p:cBhvr>
                                      <p:tavLst>
                                        <p:tav tm="0">
                                          <p:val>
                                            <p:strVal val="#ppt_h"/>
                                          </p:val>
                                        </p:tav>
                                        <p:tav tm="100000">
                                          <p:val>
                                            <p:strVal val="#ppt_h"/>
                                          </p:val>
                                        </p:tav>
                                      </p:tavLst>
                                    </p:anim>
                                  </p:childTnLst>
                                </p:cTn>
                              </p:par>
                              <p:par>
                                <p:cTn id="16" presetID="16" presetClass="entr" presetSubtype="42"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arn(outHorizontal)">
                                      <p:cBhvr>
                                        <p:cTn id="18" dur="3000"/>
                                        <p:tgtEl>
                                          <p:spTgt spid="6"/>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0(23).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23).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0(23).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1042988" y="4657725"/>
            <a:ext cx="755967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Cristo triunfante sobre el Sepulcro, con Potencias sobre la cabeza. Vestido con un manto de terciopelo rojo bordado en oro y un banderín en la mano izquierda.</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21000">
        <p15:prstTrans prst="pageCurlDouble"/>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in)">
                                      <p:cBhvr>
                                        <p:cTn id="18" dur="3000"/>
                                        <p:tgtEl>
                                          <p:spTgt spid="5"/>
                                        </p:tgtEl>
                                      </p:cBhvr>
                                    </p:animEffect>
                                  </p:childTnLst>
                                </p:cTn>
                              </p:par>
                              <p:par>
                                <p:cTn id="19" presetID="6" presetClass="entr" presetSubtype="32"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circle(out)">
                                      <p:cBhvr>
                                        <p:cTn id="21" dur="3000"/>
                                        <p:tgtEl>
                                          <p:spTgt spid="6"/>
                                        </p:tgtEl>
                                      </p:cBhvr>
                                    </p:animEffect>
                                  </p:childTnLst>
                                </p:cTn>
                              </p:par>
                              <p:par>
                                <p:cTn id="22" presetID="23" presetClass="entr" presetSubtype="288"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3000" fill="hold"/>
                                        <p:tgtEl>
                                          <p:spTgt spid="6"/>
                                        </p:tgtEl>
                                        <p:attrNameLst>
                                          <p:attrName>ppt_w</p:attrName>
                                        </p:attrNameLst>
                                      </p:cBhvr>
                                      <p:tavLst>
                                        <p:tav tm="0">
                                          <p:val>
                                            <p:strVal val="4/3*#ppt_w"/>
                                          </p:val>
                                        </p:tav>
                                        <p:tav tm="100000">
                                          <p:val>
                                            <p:strVal val="#ppt_w"/>
                                          </p:val>
                                        </p:tav>
                                      </p:tavLst>
                                    </p:anim>
                                    <p:anim calcmode="lin" valueType="num">
                                      <p:cBhvr>
                                        <p:cTn id="25" dur="3000" fill="hold"/>
                                        <p:tgtEl>
                                          <p:spTgt spid="6"/>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tángulo"/>
          <p:cNvSpPr/>
          <p:nvPr/>
        </p:nvSpPr>
        <p:spPr>
          <a:xfrm>
            <a:off x="0" y="0"/>
            <a:ext cx="9144000" cy="5715000"/>
          </a:xfrm>
          <a:prstGeom prst="rect">
            <a:avLst/>
          </a:prstGeom>
          <a:solidFill>
            <a:schemeClr val="accent6">
              <a:lumMod val="20000"/>
              <a:lumOff val="80000"/>
              <a:alpha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4" name="3 Imagen" descr="Playas by www_JoseLuisAvilaHerrera_Blogspot_com (8.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Playas by www_JoseLuisAvilaHerrera_Blogspot_com (8.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chemeClr val="tx2">
              <a:lumMod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7" name="6 Imagen" descr="Playas by www_JoseLuisAvilaHerrera_Blogspot_com (8.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CuadroTexto"/>
          <p:cNvSpPr txBox="1"/>
          <p:nvPr/>
        </p:nvSpPr>
        <p:spPr>
          <a:xfrm rot="21096072">
            <a:off x="4568825" y="804863"/>
            <a:ext cx="1690688" cy="460375"/>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Zaragoza </a:t>
            </a:r>
          </a:p>
        </p:txBody>
      </p:sp>
      <p:sp>
        <p:nvSpPr>
          <p:cNvPr id="11" name="10 CuadroTexto"/>
          <p:cNvSpPr txBox="1"/>
          <p:nvPr/>
        </p:nvSpPr>
        <p:spPr>
          <a:xfrm>
            <a:off x="250825" y="3960813"/>
            <a:ext cx="8569325" cy="175418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Zaragoza tiene lugar la procesión de Cristo Resucitado y encuentro con Nuestra Señora de la Esperanza a manos de la Real Hermandad de Cristo Resucitado y Santa María de la Esperanza y del Consuelo. Ambos pasos son los protagonistas en la mañana del Domingo de Resurrección, del encuentro que se celebra en la Plaza del Pilar mientras repican las campanas de la Basílica.</a:t>
            </a:r>
          </a:p>
        </p:txBody>
      </p:sp>
    </p:spTree>
  </p:cSld>
  <p:clrMapOvr>
    <a:masterClrMapping/>
  </p:clrMapOvr>
  <mc:AlternateContent xmlns:mc="http://schemas.openxmlformats.org/markup-compatibility/2006" xmlns:p14="http://schemas.microsoft.com/office/powerpoint/2010/main">
    <mc:Choice Requires="p14">
      <p:transition spd="slow" p14:dur="2000" advTm="45000">
        <p14:doors dir="vert"/>
      </p:transition>
    </mc:Choice>
    <mc:Fallback xmlns="">
      <p:transition spd="slow" advTm="4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50" presetClass="exit" presetSubtype="0" accel="100000" fill="hold" nodeType="withEffect">
                                  <p:stCondLst>
                                    <p:cond delay="0"/>
                                  </p:stCondLst>
                                  <p:childTnLst>
                                    <p:anim calcmode="lin" valueType="num">
                                      <p:cBhvr>
                                        <p:cTn id="12" dur="3000"/>
                                        <p:tgtEl>
                                          <p:spTgt spid="5"/>
                                        </p:tgtEl>
                                        <p:attrNameLst>
                                          <p:attrName>ppt_w</p:attrName>
                                        </p:attrNameLst>
                                      </p:cBhvr>
                                      <p:tavLst>
                                        <p:tav tm="0">
                                          <p:val>
                                            <p:strVal val="ppt_w"/>
                                          </p:val>
                                        </p:tav>
                                        <p:tav tm="100000">
                                          <p:val>
                                            <p:strVal val="ppt_w+.3"/>
                                          </p:val>
                                        </p:tav>
                                      </p:tavLst>
                                    </p:anim>
                                    <p:anim calcmode="lin" valueType="num">
                                      <p:cBhvr>
                                        <p:cTn id="13" dur="3000"/>
                                        <p:tgtEl>
                                          <p:spTgt spid="5"/>
                                        </p:tgtEl>
                                        <p:attrNameLst>
                                          <p:attrName>ppt_h</p:attrName>
                                        </p:attrNameLst>
                                      </p:cBhvr>
                                      <p:tavLst>
                                        <p:tav tm="0">
                                          <p:val>
                                            <p:strVal val="ppt_h"/>
                                          </p:val>
                                        </p:tav>
                                        <p:tav tm="100000">
                                          <p:val>
                                            <p:strVal val="ppt_h"/>
                                          </p:val>
                                        </p:tav>
                                      </p:tavLst>
                                    </p:anim>
                                    <p:animEffect transition="out" filter="fade">
                                      <p:cBhvr>
                                        <p:cTn id="14" dur="3000"/>
                                        <p:tgtEl>
                                          <p:spTgt spid="5"/>
                                        </p:tgtEl>
                                      </p:cBhvr>
                                    </p:animEffect>
                                    <p:set>
                                      <p:cBhvr>
                                        <p:cTn id="15" dur="1" fill="hold">
                                          <p:stCondLst>
                                            <p:cond delay="2999"/>
                                          </p:stCondLst>
                                        </p:cTn>
                                        <p:tgtEl>
                                          <p:spTgt spid="5"/>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3000" fill="hold"/>
                                        <p:tgtEl>
                                          <p:spTgt spid="4"/>
                                        </p:tgtEl>
                                        <p:attrNameLst>
                                          <p:attrName>ppt_x</p:attrName>
                                        </p:attrNameLst>
                                      </p:cBhvr>
                                      <p:tavLst>
                                        <p:tav tm="0">
                                          <p:val>
                                            <p:strVal val="#ppt_x+#ppt_w/2"/>
                                          </p:val>
                                        </p:tav>
                                        <p:tav tm="100000">
                                          <p:val>
                                            <p:strVal val="#ppt_x"/>
                                          </p:val>
                                        </p:tav>
                                      </p:tavLst>
                                    </p:anim>
                                    <p:anim calcmode="lin" valueType="num">
                                      <p:cBhvr>
                                        <p:cTn id="19" dur="3000" fill="hold"/>
                                        <p:tgtEl>
                                          <p:spTgt spid="4"/>
                                        </p:tgtEl>
                                        <p:attrNameLst>
                                          <p:attrName>ppt_y</p:attrName>
                                        </p:attrNameLst>
                                      </p:cBhvr>
                                      <p:tavLst>
                                        <p:tav tm="0">
                                          <p:val>
                                            <p:strVal val="#ppt_y"/>
                                          </p:val>
                                        </p:tav>
                                        <p:tav tm="100000">
                                          <p:val>
                                            <p:strVal val="#ppt_y"/>
                                          </p:val>
                                        </p:tav>
                                      </p:tavLst>
                                    </p:anim>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strVal val="#ppt_h"/>
                                          </p:val>
                                        </p:tav>
                                        <p:tav tm="100000">
                                          <p:val>
                                            <p:strVal val="#ppt_h"/>
                                          </p:val>
                                        </p:tav>
                                      </p:tavLst>
                                    </p:anim>
                                  </p:childTnLst>
                                </p:cTn>
                              </p:par>
                              <p:par>
                                <p:cTn id="22" presetID="5" presetClass="entr" presetSubtype="10"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checkerboard(across)">
                                      <p:cBhvr>
                                        <p:cTn id="24" dur="3000"/>
                                        <p:tgtEl>
                                          <p:spTgt spid="4"/>
                                        </p:tgtEl>
                                      </p:cBhvr>
                                    </p:animEffect>
                                  </p:childTnLst>
                                </p:cTn>
                              </p:par>
                            </p:childTnLst>
                          </p:cTn>
                        </p:par>
                        <p:par>
                          <p:cTn id="25" fill="hold">
                            <p:stCondLst>
                              <p:cond delay="3000"/>
                            </p:stCondLst>
                            <p:childTnLst>
                              <p:par>
                                <p:cTn id="26" presetID="23" presetClass="entr" presetSubtype="16"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2000" fill="hold"/>
                                        <p:tgtEl>
                                          <p:spTgt spid="9"/>
                                        </p:tgtEl>
                                        <p:attrNameLst>
                                          <p:attrName>ppt_w</p:attrName>
                                        </p:attrNameLst>
                                      </p:cBhvr>
                                      <p:tavLst>
                                        <p:tav tm="0">
                                          <p:val>
                                            <p:fltVal val="0"/>
                                          </p:val>
                                        </p:tav>
                                        <p:tav tm="100000">
                                          <p:val>
                                            <p:strVal val="#ppt_w"/>
                                          </p:val>
                                        </p:tav>
                                      </p:tavLst>
                                    </p:anim>
                                    <p:anim calcmode="lin" valueType="num">
                                      <p:cBhvr>
                                        <p:cTn id="29" dur="2000" fill="hold"/>
                                        <p:tgtEl>
                                          <p:spTgt spid="9"/>
                                        </p:tgtEl>
                                        <p:attrNameLst>
                                          <p:attrName>ppt_h</p:attrName>
                                        </p:attrNameLst>
                                      </p:cBhvr>
                                      <p:tavLst>
                                        <p:tav tm="0">
                                          <p:val>
                                            <p:fltVal val="0"/>
                                          </p:val>
                                        </p:tav>
                                        <p:tav tm="100000">
                                          <p:val>
                                            <p:strVal val="#ppt_h"/>
                                          </p:val>
                                        </p:tav>
                                      </p:tavLst>
                                    </p:anim>
                                  </p:childTnLst>
                                </p:cTn>
                              </p:par>
                            </p:childTnLst>
                          </p:cTn>
                        </p:par>
                        <p:par>
                          <p:cTn id="30" fill="hold">
                            <p:stCondLst>
                              <p:cond delay="5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anim calcmode="lin" valueType="num">
                                      <p:cBhvr>
                                        <p:cTn id="34" dur="1000" fill="hold"/>
                                        <p:tgtEl>
                                          <p:spTgt spid="11"/>
                                        </p:tgtEl>
                                        <p:attrNameLst>
                                          <p:attrName>ppt_x</p:attrName>
                                        </p:attrNameLst>
                                      </p:cBhvr>
                                      <p:tavLst>
                                        <p:tav tm="0">
                                          <p:val>
                                            <p:strVal val="#ppt_x-.1"/>
                                          </p:val>
                                        </p:tav>
                                        <p:tav tm="100000">
                                          <p:val>
                                            <p:strVal val="#ppt_x"/>
                                          </p:val>
                                        </p:tav>
                                      </p:tavLst>
                                    </p:anim>
                                    <p:anim calcmode="lin" valueType="num">
                                      <p:cBhvr>
                                        <p:cTn id="35"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p:bldP spid="11"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WordArt 2"/>
          <p:cNvSpPr>
            <a:spLocks noChangeArrowheads="1" noChangeShapeType="1" noTextEdit="1"/>
          </p:cNvSpPr>
          <p:nvPr/>
        </p:nvSpPr>
        <p:spPr bwMode="auto">
          <a:xfrm>
            <a:off x="1772473" y="34608"/>
            <a:ext cx="5832475" cy="767804"/>
          </a:xfrm>
          <a:prstGeom prst="rect">
            <a:avLst/>
          </a:prstGeom>
        </p:spPr>
        <p:txBody>
          <a:bodyPr wrap="none" fromWordArt="1">
            <a:prstTxWarp prst="textCanUp">
              <a:avLst>
                <a:gd name="adj" fmla="val 83494"/>
              </a:avLst>
            </a:prstTxWarp>
            <a:scene3d>
              <a:camera prst="legacyPerspectiveBottom"/>
              <a:lightRig rig="legacyHarsh3" dir="t"/>
            </a:scene3d>
            <a:sp3d extrusionH="8874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Música Procesional </a:t>
            </a:r>
          </a:p>
        </p:txBody>
      </p:sp>
      <p:sp>
        <p:nvSpPr>
          <p:cNvPr id="57347" name="WordArt 3"/>
          <p:cNvSpPr>
            <a:spLocks noChangeArrowheads="1" noChangeShapeType="1" noTextEdit="1"/>
          </p:cNvSpPr>
          <p:nvPr/>
        </p:nvSpPr>
        <p:spPr bwMode="auto">
          <a:xfrm>
            <a:off x="1772473" y="1058006"/>
            <a:ext cx="5473154" cy="575593"/>
          </a:xfrm>
          <a:prstGeom prst="rect">
            <a:avLst/>
          </a:prstGeom>
        </p:spPr>
        <p:txBody>
          <a:bodyPr wrap="none" fromWordArt="1">
            <a:prstTxWarp prst="textDeflateBottom">
              <a:avLst>
                <a:gd name="adj" fmla="val 76472"/>
              </a:avLst>
            </a:prstTxWarp>
            <a:scene3d>
              <a:camera prst="legacyPerspectiveBottom"/>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Títulos: </a:t>
            </a:r>
          </a:p>
        </p:txBody>
      </p:sp>
      <p:sp>
        <p:nvSpPr>
          <p:cNvPr id="57349" name="WordArt 5"/>
          <p:cNvSpPr>
            <a:spLocks noChangeArrowheads="1" noChangeShapeType="1" noTextEdit="1"/>
          </p:cNvSpPr>
          <p:nvPr/>
        </p:nvSpPr>
        <p:spPr bwMode="auto">
          <a:xfrm>
            <a:off x="1403648" y="1921396"/>
            <a:ext cx="6480720" cy="697037"/>
          </a:xfrm>
          <a:prstGeom prst="rect">
            <a:avLst/>
          </a:prstGeom>
        </p:spPr>
        <p:txBody>
          <a:bodyPr wrap="none" fromWordArt="1">
            <a:prstTxWarp prst="textInflate">
              <a:avLst>
                <a:gd name="adj" fmla="val 21431"/>
              </a:avLst>
            </a:prstTxWarp>
            <a:scene3d>
              <a:camera prst="orthographicFront"/>
              <a:lightRig rig="threePt" dir="t"/>
            </a:scene3d>
            <a:sp3d extrusionH="57150">
              <a:bevelT w="82550" h="38100" prst="coolSlant"/>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effectLst>
                <a:latin typeface="High Tower Tex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effectLst>
                <a:latin typeface="High Tower Text"/>
              </a:rPr>
              <a:t>- Mi Amargura ( Víctor Manuel Ferrer Castillo )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effectLst>
              <a:latin typeface="High Tower Text"/>
            </a:endParaRPr>
          </a:p>
        </p:txBody>
      </p:sp>
      <p:sp>
        <p:nvSpPr>
          <p:cNvPr id="80904" name="WordArt 8"/>
          <p:cNvSpPr>
            <a:spLocks noChangeArrowheads="1" noChangeShapeType="1" noTextEdit="1"/>
          </p:cNvSpPr>
          <p:nvPr/>
        </p:nvSpPr>
        <p:spPr bwMode="auto">
          <a:xfrm>
            <a:off x="1268330" y="2618433"/>
            <a:ext cx="6840760" cy="841375"/>
          </a:xfrm>
          <a:prstGeom prst="rect">
            <a:avLst/>
          </a:prstGeom>
        </p:spPr>
        <p:txBody>
          <a:bodyPr wrap="none" fromWordArt="1">
            <a:prstTxWarp prst="textDeflate">
              <a:avLst>
                <a:gd name="adj" fmla="val 18750"/>
              </a:avLst>
            </a:prstTxWarp>
            <a:scene3d>
              <a:camera prst="orthographicFront"/>
              <a:lightRig rig="threePt" dir="t"/>
            </a:scene3d>
            <a:sp3d extrusionH="57150">
              <a:bevelT w="82550" h="38100" prst="coolSlant"/>
            </a:sp3d>
          </a:bodyPr>
          <a:lstStyle/>
          <a:p>
            <a:pPr algn="ctr">
              <a:defRPr/>
            </a:pPr>
            <a:r>
              <a:rPr lang="es-ES" sz="3600" kern="10" dirty="0">
                <a:ln w="9525">
                  <a:noFill/>
                  <a:round/>
                  <a:headEnd/>
                  <a:tailEnd/>
                </a:ln>
                <a:gradFill rotWithShape="1">
                  <a:gsLst>
                    <a:gs pos="0">
                      <a:srgbClr val="03D4A8"/>
                    </a:gs>
                    <a:gs pos="25000">
                      <a:srgbClr val="21D6E0"/>
                    </a:gs>
                    <a:gs pos="75000">
                      <a:srgbClr val="0087E6"/>
                    </a:gs>
                    <a:gs pos="100000">
                      <a:srgbClr val="005CBF"/>
                    </a:gs>
                  </a:gsLst>
                  <a:path path="rect">
                    <a:fillToRect l="50000" t="50000" r="50000" b="50000"/>
                  </a:path>
                </a:gradFill>
                <a:effectLst>
                  <a:prstShdw prst="shdw17" dist="17961" dir="13500000">
                    <a:srgbClr val="027F65"/>
                  </a:prstShdw>
                </a:effectLst>
                <a:latin typeface="High Tower Text"/>
              </a:rPr>
              <a:t> </a:t>
            </a:r>
            <a:r>
              <a:rPr lang="es-ES" sz="3600" kern="10" dirty="0" smtClean="0">
                <a:ln w="9525">
                  <a:noFill/>
                  <a:round/>
                  <a:headEnd/>
                  <a:tailEnd/>
                </a:ln>
                <a:gradFill rotWithShape="1">
                  <a:gsLst>
                    <a:gs pos="0">
                      <a:srgbClr val="03D4A8"/>
                    </a:gs>
                    <a:gs pos="25000">
                      <a:srgbClr val="21D6E0"/>
                    </a:gs>
                    <a:gs pos="75000">
                      <a:srgbClr val="0087E6"/>
                    </a:gs>
                    <a:gs pos="100000">
                      <a:srgbClr val="005CBF"/>
                    </a:gs>
                  </a:gsLst>
                  <a:path path="rect">
                    <a:fillToRect l="50000" t="50000" r="50000" b="50000"/>
                  </a:path>
                </a:gradFill>
                <a:effectLst>
                  <a:prstShdw prst="shdw17" dist="17961" dir="13500000">
                    <a:srgbClr val="027F65"/>
                  </a:prstShdw>
                </a:effectLst>
                <a:latin typeface="High Tower Text"/>
              </a:rPr>
              <a:t>- Salve por el perdón ( José López Calvo )    </a:t>
            </a:r>
            <a:endParaRPr lang="es-ES" sz="3600" kern="10" dirty="0">
              <a:ln w="9525">
                <a:noFill/>
                <a:round/>
                <a:headEnd/>
                <a:tailEnd/>
              </a:ln>
              <a:gradFill rotWithShape="1">
                <a:gsLst>
                  <a:gs pos="0">
                    <a:srgbClr val="03D4A8"/>
                  </a:gs>
                  <a:gs pos="25000">
                    <a:srgbClr val="21D6E0"/>
                  </a:gs>
                  <a:gs pos="75000">
                    <a:srgbClr val="0087E6"/>
                  </a:gs>
                  <a:gs pos="100000">
                    <a:srgbClr val="005CBF"/>
                  </a:gs>
                </a:gsLst>
                <a:path path="rect">
                  <a:fillToRect l="50000" t="50000" r="50000" b="50000"/>
                </a:path>
              </a:gradFill>
              <a:effectLst>
                <a:prstShdw prst="shdw17" dist="17961" dir="13500000">
                  <a:srgbClr val="027F65"/>
                </a:prstShdw>
              </a:effectLst>
              <a:latin typeface="High Tower Text"/>
            </a:endParaRPr>
          </a:p>
        </p:txBody>
      </p:sp>
      <p:sp>
        <p:nvSpPr>
          <p:cNvPr id="6" name="WordArt 5"/>
          <p:cNvSpPr>
            <a:spLocks noChangeArrowheads="1" noChangeShapeType="1" noTextEdit="1"/>
          </p:cNvSpPr>
          <p:nvPr/>
        </p:nvSpPr>
        <p:spPr bwMode="auto">
          <a:xfrm>
            <a:off x="1252282" y="3649588"/>
            <a:ext cx="6480720" cy="697037"/>
          </a:xfrm>
          <a:prstGeom prst="rect">
            <a:avLst/>
          </a:prstGeom>
        </p:spPr>
        <p:txBody>
          <a:bodyPr wrap="none" fromWordArt="1">
            <a:prstTxWarp prst="textInflate">
              <a:avLst>
                <a:gd name="adj" fmla="val 21431"/>
              </a:avLst>
            </a:prstTxWarp>
            <a:scene3d>
              <a:camera prst="orthographicFront"/>
              <a:lightRig rig="threePt" dir="t"/>
            </a:scene3d>
            <a:sp3d extrusionH="57150">
              <a:bevelT w="82550" h="38100" prst="coolSlant"/>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effectLst>
                <a:latin typeface="High Tower Tex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effectLst>
                <a:latin typeface="High Tower Text"/>
              </a:rPr>
              <a:t>-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effectLst>
                <a:latin typeface="High Tower Text"/>
              </a:rPr>
              <a:t>Madrugá</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effectLst>
                <a:latin typeface="High Tower Text"/>
              </a:rPr>
              <a:t> de canela y clavo ( Juan Manuel Velázquez Ruiz )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effectLst>
              <a:latin typeface="High Tower Text"/>
            </a:endParaRPr>
          </a:p>
        </p:txBody>
      </p:sp>
      <p:sp>
        <p:nvSpPr>
          <p:cNvPr id="7" name="WordArt 8"/>
          <p:cNvSpPr>
            <a:spLocks noChangeArrowheads="1" noChangeShapeType="1" noTextEdit="1"/>
          </p:cNvSpPr>
          <p:nvPr/>
        </p:nvSpPr>
        <p:spPr bwMode="auto">
          <a:xfrm>
            <a:off x="1093786" y="4513684"/>
            <a:ext cx="6840760" cy="841375"/>
          </a:xfrm>
          <a:prstGeom prst="rect">
            <a:avLst/>
          </a:prstGeom>
        </p:spPr>
        <p:txBody>
          <a:bodyPr wrap="none" fromWordArt="1">
            <a:prstTxWarp prst="textDeflate">
              <a:avLst>
                <a:gd name="adj" fmla="val 18750"/>
              </a:avLst>
            </a:prstTxWarp>
            <a:scene3d>
              <a:camera prst="orthographicFront"/>
              <a:lightRig rig="threePt" dir="t"/>
            </a:scene3d>
            <a:sp3d extrusionH="57150">
              <a:bevelT w="82550" h="38100" prst="coolSlant"/>
            </a:sp3d>
          </a:bodyPr>
          <a:lstStyle/>
          <a:p>
            <a:pPr algn="ctr">
              <a:defRPr/>
            </a:pPr>
            <a:r>
              <a:rPr lang="es-ES" sz="3600" kern="10" dirty="0">
                <a:ln w="9525">
                  <a:noFill/>
                  <a:round/>
                  <a:headEnd/>
                  <a:tailEnd/>
                </a:ln>
                <a:gradFill rotWithShape="1">
                  <a:gsLst>
                    <a:gs pos="0">
                      <a:srgbClr val="03D4A8"/>
                    </a:gs>
                    <a:gs pos="25000">
                      <a:srgbClr val="21D6E0"/>
                    </a:gs>
                    <a:gs pos="75000">
                      <a:srgbClr val="0087E6"/>
                    </a:gs>
                    <a:gs pos="100000">
                      <a:srgbClr val="005CBF"/>
                    </a:gs>
                  </a:gsLst>
                  <a:path path="rect">
                    <a:fillToRect l="50000" t="50000" r="50000" b="50000"/>
                  </a:path>
                </a:gradFill>
                <a:effectLst>
                  <a:prstShdw prst="shdw17" dist="17961" dir="13500000">
                    <a:srgbClr val="027F65"/>
                  </a:prstShdw>
                </a:effectLst>
                <a:latin typeface="High Tower Text"/>
              </a:rPr>
              <a:t> </a:t>
            </a:r>
            <a:r>
              <a:rPr lang="es-ES" sz="3600" kern="10" dirty="0" smtClean="0">
                <a:ln w="9525">
                  <a:noFill/>
                  <a:round/>
                  <a:headEnd/>
                  <a:tailEnd/>
                </a:ln>
                <a:gradFill rotWithShape="1">
                  <a:gsLst>
                    <a:gs pos="0">
                      <a:srgbClr val="03D4A8"/>
                    </a:gs>
                    <a:gs pos="25000">
                      <a:srgbClr val="21D6E0"/>
                    </a:gs>
                    <a:gs pos="75000">
                      <a:srgbClr val="0087E6"/>
                    </a:gs>
                    <a:gs pos="100000">
                      <a:srgbClr val="005CBF"/>
                    </a:gs>
                  </a:gsLst>
                  <a:path path="rect">
                    <a:fillToRect l="50000" t="50000" r="50000" b="50000"/>
                  </a:path>
                </a:gradFill>
                <a:effectLst>
                  <a:prstShdw prst="shdw17" dist="17961" dir="13500000">
                    <a:srgbClr val="027F65"/>
                  </a:prstShdw>
                </a:effectLst>
                <a:latin typeface="High Tower Text"/>
              </a:rPr>
              <a:t>- Mater mea ( Ricardo Dorado </a:t>
            </a:r>
            <a:r>
              <a:rPr lang="es-ES" sz="3600" kern="10" dirty="0" err="1" smtClean="0">
                <a:ln w="9525">
                  <a:noFill/>
                  <a:round/>
                  <a:headEnd/>
                  <a:tailEnd/>
                </a:ln>
                <a:gradFill rotWithShape="1">
                  <a:gsLst>
                    <a:gs pos="0">
                      <a:srgbClr val="03D4A8"/>
                    </a:gs>
                    <a:gs pos="25000">
                      <a:srgbClr val="21D6E0"/>
                    </a:gs>
                    <a:gs pos="75000">
                      <a:srgbClr val="0087E6"/>
                    </a:gs>
                    <a:gs pos="100000">
                      <a:srgbClr val="005CBF"/>
                    </a:gs>
                  </a:gsLst>
                  <a:path path="rect">
                    <a:fillToRect l="50000" t="50000" r="50000" b="50000"/>
                  </a:path>
                </a:gradFill>
                <a:effectLst>
                  <a:prstShdw prst="shdw17" dist="17961" dir="13500000">
                    <a:srgbClr val="027F65"/>
                  </a:prstShdw>
                </a:effectLst>
                <a:latin typeface="High Tower Text"/>
              </a:rPr>
              <a:t>Jainéiro</a:t>
            </a:r>
            <a:r>
              <a:rPr lang="es-ES" sz="3600" kern="10" dirty="0" smtClean="0">
                <a:ln w="9525">
                  <a:noFill/>
                  <a:round/>
                  <a:headEnd/>
                  <a:tailEnd/>
                </a:ln>
                <a:gradFill rotWithShape="1">
                  <a:gsLst>
                    <a:gs pos="0">
                      <a:srgbClr val="03D4A8"/>
                    </a:gs>
                    <a:gs pos="25000">
                      <a:srgbClr val="21D6E0"/>
                    </a:gs>
                    <a:gs pos="75000">
                      <a:srgbClr val="0087E6"/>
                    </a:gs>
                    <a:gs pos="100000">
                      <a:srgbClr val="005CBF"/>
                    </a:gs>
                  </a:gsLst>
                  <a:path path="rect">
                    <a:fillToRect l="50000" t="50000" r="50000" b="50000"/>
                  </a:path>
                </a:gradFill>
                <a:effectLst>
                  <a:prstShdw prst="shdw17" dist="17961" dir="13500000">
                    <a:srgbClr val="027F65"/>
                  </a:prstShdw>
                </a:effectLst>
                <a:latin typeface="High Tower Text"/>
              </a:rPr>
              <a:t> )    </a:t>
            </a:r>
            <a:endParaRPr lang="es-ES" sz="3600" kern="10" dirty="0">
              <a:ln w="9525">
                <a:noFill/>
                <a:round/>
                <a:headEnd/>
                <a:tailEnd/>
              </a:ln>
              <a:gradFill rotWithShape="1">
                <a:gsLst>
                  <a:gs pos="0">
                    <a:srgbClr val="03D4A8"/>
                  </a:gs>
                  <a:gs pos="25000">
                    <a:srgbClr val="21D6E0"/>
                  </a:gs>
                  <a:gs pos="75000">
                    <a:srgbClr val="0087E6"/>
                  </a:gs>
                  <a:gs pos="100000">
                    <a:srgbClr val="005CBF"/>
                  </a:gs>
                </a:gsLst>
                <a:path path="rect">
                  <a:fillToRect l="50000" t="50000" r="50000" b="50000"/>
                </a:path>
              </a:gradFill>
              <a:effectLst>
                <a:prstShdw prst="shdw17" dist="17961" dir="13500000">
                  <a:srgbClr val="027F65"/>
                </a:prstShdw>
              </a:effectLst>
              <a:latin typeface="High Tower Text"/>
            </a:endParaRPr>
          </a:p>
        </p:txBody>
      </p:sp>
    </p:spTree>
  </p:cSld>
  <p:clrMapOvr>
    <a:masterClrMapping/>
  </p:clrMapOvr>
  <mc:AlternateContent xmlns:mc="http://schemas.openxmlformats.org/markup-compatibility/2006" xmlns:p14="http://schemas.microsoft.com/office/powerpoint/2010/main">
    <mc:Choice Requires="p14">
      <p:transition spd="slow" p14:dur="2000" advTm="21000">
        <p14:doors dir="vert"/>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57346"/>
                                        </p:tgtEl>
                                        <p:attrNameLst>
                                          <p:attrName>style.visibility</p:attrName>
                                        </p:attrNameLst>
                                      </p:cBhvr>
                                      <p:to>
                                        <p:strVal val="visible"/>
                                      </p:to>
                                    </p:set>
                                    <p:animEffect transition="in" filter="fade">
                                      <p:cBhvr>
                                        <p:cTn id="7" dur="2000"/>
                                        <p:tgtEl>
                                          <p:spTgt spid="57346"/>
                                        </p:tgtEl>
                                      </p:cBhvr>
                                    </p:animEffect>
                                    <p:anim calcmode="lin" valueType="num">
                                      <p:cBhvr>
                                        <p:cTn id="8" dur="2000" fill="hold"/>
                                        <p:tgtEl>
                                          <p:spTgt spid="57346"/>
                                        </p:tgtEl>
                                        <p:attrNameLst>
                                          <p:attrName>ppt_x</p:attrName>
                                        </p:attrNameLst>
                                      </p:cBhvr>
                                      <p:tavLst>
                                        <p:tav tm="0">
                                          <p:val>
                                            <p:strVal val="#ppt_x"/>
                                          </p:val>
                                        </p:tav>
                                        <p:tav tm="100000">
                                          <p:val>
                                            <p:strVal val="#ppt_x"/>
                                          </p:val>
                                        </p:tav>
                                      </p:tavLst>
                                    </p:anim>
                                    <p:anim calcmode="lin" valueType="num">
                                      <p:cBhvr>
                                        <p:cTn id="9" dur="2000" fill="hold"/>
                                        <p:tgtEl>
                                          <p:spTgt spid="57346"/>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57347"/>
                                        </p:tgtEl>
                                        <p:attrNameLst>
                                          <p:attrName>style.visibility</p:attrName>
                                        </p:attrNameLst>
                                      </p:cBhvr>
                                      <p:to>
                                        <p:strVal val="visible"/>
                                      </p:to>
                                    </p:set>
                                    <p:anim calcmode="lin" valueType="num">
                                      <p:cBhvr additive="base">
                                        <p:cTn id="13" dur="2000" fill="hold"/>
                                        <p:tgtEl>
                                          <p:spTgt spid="57347"/>
                                        </p:tgtEl>
                                        <p:attrNameLst>
                                          <p:attrName>ppt_x</p:attrName>
                                        </p:attrNameLst>
                                      </p:cBhvr>
                                      <p:tavLst>
                                        <p:tav tm="0">
                                          <p:val>
                                            <p:strVal val="#ppt_x"/>
                                          </p:val>
                                        </p:tav>
                                        <p:tav tm="100000">
                                          <p:val>
                                            <p:strVal val="#ppt_x"/>
                                          </p:val>
                                        </p:tav>
                                      </p:tavLst>
                                    </p:anim>
                                    <p:anim calcmode="lin" valueType="num">
                                      <p:cBhvr additive="base">
                                        <p:cTn id="14" dur="2000" fill="hold"/>
                                        <p:tgtEl>
                                          <p:spTgt spid="57347"/>
                                        </p:tgtEl>
                                        <p:attrNameLst>
                                          <p:attrName>ppt_y</p:attrName>
                                        </p:attrNameLst>
                                      </p:cBhvr>
                                      <p:tavLst>
                                        <p:tav tm="0">
                                          <p:val>
                                            <p:strVal val="1+#ppt_h/2"/>
                                          </p:val>
                                        </p:tav>
                                        <p:tav tm="100000">
                                          <p:val>
                                            <p:strVal val="#ppt_y"/>
                                          </p:val>
                                        </p:tav>
                                      </p:tavLst>
                                    </p:anim>
                                  </p:childTnLst>
                                </p:cTn>
                              </p:par>
                              <p:par>
                                <p:cTn id="15" presetID="23" presetClass="entr" presetSubtype="16" fill="hold" nodeType="withEffect">
                                  <p:stCondLst>
                                    <p:cond delay="500"/>
                                  </p:stCondLst>
                                  <p:childTnLst>
                                    <p:set>
                                      <p:cBhvr>
                                        <p:cTn id="16" dur="1" fill="hold">
                                          <p:stCondLst>
                                            <p:cond delay="0"/>
                                          </p:stCondLst>
                                        </p:cTn>
                                        <p:tgtEl>
                                          <p:spTgt spid="57347"/>
                                        </p:tgtEl>
                                        <p:attrNameLst>
                                          <p:attrName>style.visibility</p:attrName>
                                        </p:attrNameLst>
                                      </p:cBhvr>
                                      <p:to>
                                        <p:strVal val="visible"/>
                                      </p:to>
                                    </p:set>
                                    <p:anim calcmode="lin" valueType="num">
                                      <p:cBhvr>
                                        <p:cTn id="17" dur="3000" fill="hold"/>
                                        <p:tgtEl>
                                          <p:spTgt spid="57347"/>
                                        </p:tgtEl>
                                        <p:attrNameLst>
                                          <p:attrName>ppt_w</p:attrName>
                                        </p:attrNameLst>
                                      </p:cBhvr>
                                      <p:tavLst>
                                        <p:tav tm="0">
                                          <p:val>
                                            <p:fltVal val="0"/>
                                          </p:val>
                                        </p:tav>
                                        <p:tav tm="100000">
                                          <p:val>
                                            <p:strVal val="#ppt_w"/>
                                          </p:val>
                                        </p:tav>
                                      </p:tavLst>
                                    </p:anim>
                                    <p:anim calcmode="lin" valueType="num">
                                      <p:cBhvr>
                                        <p:cTn id="18" dur="3000" fill="hold"/>
                                        <p:tgtEl>
                                          <p:spTgt spid="57347"/>
                                        </p:tgtEl>
                                        <p:attrNameLst>
                                          <p:attrName>ppt_h</p:attrName>
                                        </p:attrNameLst>
                                      </p:cBhvr>
                                      <p:tavLst>
                                        <p:tav tm="0">
                                          <p:val>
                                            <p:fltVal val="0"/>
                                          </p:val>
                                        </p:tav>
                                        <p:tav tm="100000">
                                          <p:val>
                                            <p:strVal val="#ppt_h"/>
                                          </p:val>
                                        </p:tav>
                                      </p:tavLst>
                                    </p:anim>
                                  </p:childTnLst>
                                </p:cTn>
                              </p:par>
                            </p:childTnLst>
                          </p:cTn>
                        </p:par>
                        <p:par>
                          <p:cTn id="19" fill="hold">
                            <p:stCondLst>
                              <p:cond delay="5500"/>
                            </p:stCondLst>
                            <p:childTnLst>
                              <p:par>
                                <p:cTn id="20" presetID="55" presetClass="entr" presetSubtype="0" fill="hold" nodeType="afterEffect">
                                  <p:stCondLst>
                                    <p:cond delay="500"/>
                                  </p:stCondLst>
                                  <p:childTnLst>
                                    <p:set>
                                      <p:cBhvr>
                                        <p:cTn id="21" dur="1" fill="hold">
                                          <p:stCondLst>
                                            <p:cond delay="0"/>
                                          </p:stCondLst>
                                        </p:cTn>
                                        <p:tgtEl>
                                          <p:spTgt spid="57349"/>
                                        </p:tgtEl>
                                        <p:attrNameLst>
                                          <p:attrName>style.visibility</p:attrName>
                                        </p:attrNameLst>
                                      </p:cBhvr>
                                      <p:to>
                                        <p:strVal val="visible"/>
                                      </p:to>
                                    </p:set>
                                    <p:anim calcmode="lin" valueType="num">
                                      <p:cBhvr>
                                        <p:cTn id="22" dur="2000" fill="hold"/>
                                        <p:tgtEl>
                                          <p:spTgt spid="57349"/>
                                        </p:tgtEl>
                                        <p:attrNameLst>
                                          <p:attrName>ppt_w</p:attrName>
                                        </p:attrNameLst>
                                      </p:cBhvr>
                                      <p:tavLst>
                                        <p:tav tm="0">
                                          <p:val>
                                            <p:strVal val="#ppt_w*0.70"/>
                                          </p:val>
                                        </p:tav>
                                        <p:tav tm="100000">
                                          <p:val>
                                            <p:strVal val="#ppt_w"/>
                                          </p:val>
                                        </p:tav>
                                      </p:tavLst>
                                    </p:anim>
                                    <p:anim calcmode="lin" valueType="num">
                                      <p:cBhvr>
                                        <p:cTn id="23" dur="2000" fill="hold"/>
                                        <p:tgtEl>
                                          <p:spTgt spid="57349"/>
                                        </p:tgtEl>
                                        <p:attrNameLst>
                                          <p:attrName>ppt_h</p:attrName>
                                        </p:attrNameLst>
                                      </p:cBhvr>
                                      <p:tavLst>
                                        <p:tav tm="0">
                                          <p:val>
                                            <p:strVal val="#ppt_h"/>
                                          </p:val>
                                        </p:tav>
                                        <p:tav tm="100000">
                                          <p:val>
                                            <p:strVal val="#ppt_h"/>
                                          </p:val>
                                        </p:tav>
                                      </p:tavLst>
                                    </p:anim>
                                    <p:animEffect transition="in" filter="fade">
                                      <p:cBhvr>
                                        <p:cTn id="24" dur="2000"/>
                                        <p:tgtEl>
                                          <p:spTgt spid="57349"/>
                                        </p:tgtEl>
                                      </p:cBhvr>
                                    </p:animEffect>
                                  </p:childTnLst>
                                </p:cTn>
                              </p:par>
                            </p:childTnLst>
                          </p:cTn>
                        </p:par>
                        <p:par>
                          <p:cTn id="25" fill="hold">
                            <p:stCondLst>
                              <p:cond delay="8000"/>
                            </p:stCondLst>
                            <p:childTnLst>
                              <p:par>
                                <p:cTn id="26" presetID="17" presetClass="entr" presetSubtype="10" fill="hold" nodeType="afterEffect">
                                  <p:stCondLst>
                                    <p:cond delay="500"/>
                                  </p:stCondLst>
                                  <p:childTnLst>
                                    <p:set>
                                      <p:cBhvr>
                                        <p:cTn id="27" dur="1" fill="hold">
                                          <p:stCondLst>
                                            <p:cond delay="0"/>
                                          </p:stCondLst>
                                        </p:cTn>
                                        <p:tgtEl>
                                          <p:spTgt spid="80904"/>
                                        </p:tgtEl>
                                        <p:attrNameLst>
                                          <p:attrName>style.visibility</p:attrName>
                                        </p:attrNameLst>
                                      </p:cBhvr>
                                      <p:to>
                                        <p:strVal val="visible"/>
                                      </p:to>
                                    </p:set>
                                    <p:anim calcmode="lin" valueType="num">
                                      <p:cBhvr>
                                        <p:cTn id="28" dur="2000" fill="hold"/>
                                        <p:tgtEl>
                                          <p:spTgt spid="80904"/>
                                        </p:tgtEl>
                                        <p:attrNameLst>
                                          <p:attrName>ppt_w</p:attrName>
                                        </p:attrNameLst>
                                      </p:cBhvr>
                                      <p:tavLst>
                                        <p:tav tm="0">
                                          <p:val>
                                            <p:fltVal val="0"/>
                                          </p:val>
                                        </p:tav>
                                        <p:tav tm="100000">
                                          <p:val>
                                            <p:strVal val="#ppt_w"/>
                                          </p:val>
                                        </p:tav>
                                      </p:tavLst>
                                    </p:anim>
                                    <p:anim calcmode="lin" valueType="num">
                                      <p:cBhvr>
                                        <p:cTn id="29" dur="2000" fill="hold"/>
                                        <p:tgtEl>
                                          <p:spTgt spid="80904"/>
                                        </p:tgtEl>
                                        <p:attrNameLst>
                                          <p:attrName>ppt_h</p:attrName>
                                        </p:attrNameLst>
                                      </p:cBhvr>
                                      <p:tavLst>
                                        <p:tav tm="0">
                                          <p:val>
                                            <p:strVal val="#ppt_h"/>
                                          </p:val>
                                        </p:tav>
                                        <p:tav tm="100000">
                                          <p:val>
                                            <p:strVal val="#ppt_h"/>
                                          </p:val>
                                        </p:tav>
                                      </p:tavLst>
                                    </p:anim>
                                  </p:childTnLst>
                                </p:cTn>
                              </p:par>
                            </p:childTnLst>
                          </p:cTn>
                        </p:par>
                        <p:par>
                          <p:cTn id="30" fill="hold">
                            <p:stCondLst>
                              <p:cond delay="10500"/>
                            </p:stCondLst>
                            <p:childTnLst>
                              <p:par>
                                <p:cTn id="31" presetID="55" presetClass="entr" presetSubtype="0" fill="hold" nodeType="afterEffect">
                                  <p:stCondLst>
                                    <p:cond delay="500"/>
                                  </p:stCondLst>
                                  <p:childTnLst>
                                    <p:set>
                                      <p:cBhvr>
                                        <p:cTn id="32" dur="1" fill="hold">
                                          <p:stCondLst>
                                            <p:cond delay="0"/>
                                          </p:stCondLst>
                                        </p:cTn>
                                        <p:tgtEl>
                                          <p:spTgt spid="6"/>
                                        </p:tgtEl>
                                        <p:attrNameLst>
                                          <p:attrName>style.visibility</p:attrName>
                                        </p:attrNameLst>
                                      </p:cBhvr>
                                      <p:to>
                                        <p:strVal val="visible"/>
                                      </p:to>
                                    </p:set>
                                    <p:anim calcmode="lin" valueType="num">
                                      <p:cBhvr>
                                        <p:cTn id="33" dur="2000" fill="hold"/>
                                        <p:tgtEl>
                                          <p:spTgt spid="6"/>
                                        </p:tgtEl>
                                        <p:attrNameLst>
                                          <p:attrName>ppt_w</p:attrName>
                                        </p:attrNameLst>
                                      </p:cBhvr>
                                      <p:tavLst>
                                        <p:tav tm="0">
                                          <p:val>
                                            <p:strVal val="#ppt_w*0.70"/>
                                          </p:val>
                                        </p:tav>
                                        <p:tav tm="100000">
                                          <p:val>
                                            <p:strVal val="#ppt_w"/>
                                          </p:val>
                                        </p:tav>
                                      </p:tavLst>
                                    </p:anim>
                                    <p:anim calcmode="lin" valueType="num">
                                      <p:cBhvr>
                                        <p:cTn id="34" dur="2000" fill="hold"/>
                                        <p:tgtEl>
                                          <p:spTgt spid="6"/>
                                        </p:tgtEl>
                                        <p:attrNameLst>
                                          <p:attrName>ppt_h</p:attrName>
                                        </p:attrNameLst>
                                      </p:cBhvr>
                                      <p:tavLst>
                                        <p:tav tm="0">
                                          <p:val>
                                            <p:strVal val="#ppt_h"/>
                                          </p:val>
                                        </p:tav>
                                        <p:tav tm="100000">
                                          <p:val>
                                            <p:strVal val="#ppt_h"/>
                                          </p:val>
                                        </p:tav>
                                      </p:tavLst>
                                    </p:anim>
                                    <p:animEffect transition="in" filter="fade">
                                      <p:cBhvr>
                                        <p:cTn id="35" dur="2000"/>
                                        <p:tgtEl>
                                          <p:spTgt spid="6"/>
                                        </p:tgtEl>
                                      </p:cBhvr>
                                    </p:animEffect>
                                  </p:childTnLst>
                                </p:cTn>
                              </p:par>
                            </p:childTnLst>
                          </p:cTn>
                        </p:par>
                        <p:par>
                          <p:cTn id="36" fill="hold">
                            <p:stCondLst>
                              <p:cond delay="13000"/>
                            </p:stCondLst>
                            <p:childTnLst>
                              <p:par>
                                <p:cTn id="37" presetID="17" presetClass="entr" presetSubtype="10" fill="hold" nodeType="afterEffect">
                                  <p:stCondLst>
                                    <p:cond delay="500"/>
                                  </p:stCondLst>
                                  <p:childTnLst>
                                    <p:set>
                                      <p:cBhvr>
                                        <p:cTn id="38" dur="1" fill="hold">
                                          <p:stCondLst>
                                            <p:cond delay="0"/>
                                          </p:stCondLst>
                                        </p:cTn>
                                        <p:tgtEl>
                                          <p:spTgt spid="7"/>
                                        </p:tgtEl>
                                        <p:attrNameLst>
                                          <p:attrName>style.visibility</p:attrName>
                                        </p:attrNameLst>
                                      </p:cBhvr>
                                      <p:to>
                                        <p:strVal val="visible"/>
                                      </p:to>
                                    </p:set>
                                    <p:anim calcmode="lin" valueType="num">
                                      <p:cBhvr>
                                        <p:cTn id="39" dur="2000" fill="hold"/>
                                        <p:tgtEl>
                                          <p:spTgt spid="7"/>
                                        </p:tgtEl>
                                        <p:attrNameLst>
                                          <p:attrName>ppt_w</p:attrName>
                                        </p:attrNameLst>
                                      </p:cBhvr>
                                      <p:tavLst>
                                        <p:tav tm="0">
                                          <p:val>
                                            <p:fltVal val="0"/>
                                          </p:val>
                                        </p:tav>
                                        <p:tav tm="100000">
                                          <p:val>
                                            <p:strVal val="#ppt_w"/>
                                          </p:val>
                                        </p:tav>
                                      </p:tavLst>
                                    </p:anim>
                                    <p:anim calcmode="lin" valueType="num">
                                      <p:cBhvr>
                                        <p:cTn id="40"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69634"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endParaRPr lang="es-ES">
              <a:solidFill>
                <a:srgbClr val="000000"/>
              </a:solidFill>
            </a:endParaRPr>
          </a:p>
        </p:txBody>
      </p:sp>
      <p:sp>
        <p:nvSpPr>
          <p:cNvPr id="69635"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algn="ctr"/>
            <a:endParaRPr lang="es-ES">
              <a:solidFill>
                <a:srgbClr val="000000"/>
              </a:solidFill>
            </a:endParaRPr>
          </a:p>
        </p:txBody>
      </p:sp>
      <p:pic>
        <p:nvPicPr>
          <p:cNvPr id="69636" name="Picture 7" descr="logo_grande">
            <a:hlinkClick r:id="rId2"/>
          </p:cNvPr>
          <p:cNvPicPr>
            <a:picLocks noChangeAspect="1" noChangeArrowheads="1"/>
          </p:cNvPicPr>
          <p:nvPr/>
        </p:nvPicPr>
        <p:blipFill>
          <a:blip r:embed="rId3"/>
          <a:srcRect/>
          <a:stretch>
            <a:fillRect/>
          </a:stretch>
        </p:blipFill>
        <p:spPr bwMode="auto">
          <a:xfrm>
            <a:off x="1981200" y="0"/>
            <a:ext cx="4876800" cy="1301750"/>
          </a:xfrm>
          <a:prstGeom prst="rect">
            <a:avLst/>
          </a:prstGeom>
          <a:noFill/>
          <a:ln w="9525">
            <a:noFill/>
            <a:miter lim="800000"/>
            <a:headEnd/>
            <a:tailEnd/>
          </a:ln>
        </p:spPr>
      </p:pic>
      <p:sp>
        <p:nvSpPr>
          <p:cNvPr id="69637"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69638"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69639" name="Picture 10" descr="email">
            <a:hlinkClick r:id="rId4"/>
          </p:cNvPr>
          <p:cNvPicPr>
            <a:picLocks noChangeAspect="1" noChangeArrowheads="1"/>
          </p:cNvPicPr>
          <p:nvPr/>
        </p:nvPicPr>
        <p:blipFill>
          <a:blip r:embed="rId5"/>
          <a:srcRect/>
          <a:stretch>
            <a:fillRect/>
          </a:stretch>
        </p:blipFill>
        <p:spPr bwMode="auto">
          <a:xfrm>
            <a:off x="5638800" y="3492500"/>
            <a:ext cx="2362200" cy="1968500"/>
          </a:xfrm>
          <a:prstGeom prst="rect">
            <a:avLst/>
          </a:prstGeom>
          <a:noFill/>
          <a:ln w="9525">
            <a:noFill/>
            <a:miter lim="800000"/>
            <a:headEnd/>
            <a:tailEnd/>
          </a:ln>
        </p:spPr>
      </p:pic>
      <p:pic>
        <p:nvPicPr>
          <p:cNvPr id="69640" name="Picture 17" descr="flechas-8"/>
          <p:cNvPicPr>
            <a:picLocks noChangeAspect="1" noChangeArrowheads="1"/>
          </p:cNvPicPr>
          <p:nvPr/>
        </p:nvPicPr>
        <p:blipFill>
          <a:blip r:embed="rId6"/>
          <a:srcRect/>
          <a:stretch>
            <a:fillRect/>
          </a:stretch>
        </p:blipFill>
        <p:spPr bwMode="auto">
          <a:xfrm>
            <a:off x="4038600" y="4064000"/>
            <a:ext cx="1219200" cy="825500"/>
          </a:xfrm>
          <a:prstGeom prst="rect">
            <a:avLst/>
          </a:prstGeom>
          <a:noFill/>
          <a:ln w="9525">
            <a:noFill/>
            <a:miter lim="800000"/>
            <a:headEnd/>
            <a:tailEnd/>
          </a:ln>
        </p:spPr>
      </p:pic>
      <p:pic>
        <p:nvPicPr>
          <p:cNvPr id="69641" name="Picture 21" descr="facebook-icon">
            <a:hlinkClick r:id="rId7"/>
          </p:cNvPr>
          <p:cNvPicPr>
            <a:picLocks noChangeAspect="1" noChangeArrowheads="1"/>
          </p:cNvPicPr>
          <p:nvPr/>
        </p:nvPicPr>
        <p:blipFill>
          <a:blip r:embed="rId8"/>
          <a:srcRect/>
          <a:stretch>
            <a:fillRect/>
          </a:stretch>
        </p:blipFill>
        <p:spPr bwMode="auto">
          <a:xfrm>
            <a:off x="0" y="2476500"/>
            <a:ext cx="533400" cy="444500"/>
          </a:xfrm>
          <a:prstGeom prst="rect">
            <a:avLst/>
          </a:prstGeom>
          <a:noFill/>
          <a:ln w="9525">
            <a:noFill/>
            <a:miter lim="800000"/>
            <a:headEnd/>
            <a:tailEnd/>
          </a:ln>
        </p:spPr>
      </p:pic>
      <p:pic>
        <p:nvPicPr>
          <p:cNvPr id="69642" name="Picture 22" descr="twitter-icon">
            <a:hlinkClick r:id="rId9"/>
          </p:cNvPr>
          <p:cNvPicPr>
            <a:picLocks noChangeAspect="1" noChangeArrowheads="1"/>
          </p:cNvPicPr>
          <p:nvPr/>
        </p:nvPicPr>
        <p:blipFill>
          <a:blip r:embed="rId10"/>
          <a:srcRect/>
          <a:stretch>
            <a:fillRect/>
          </a:stretch>
        </p:blipFill>
        <p:spPr bwMode="auto">
          <a:xfrm>
            <a:off x="0" y="2921000"/>
            <a:ext cx="533400" cy="444500"/>
          </a:xfrm>
          <a:prstGeom prst="rect">
            <a:avLst/>
          </a:prstGeom>
          <a:noFill/>
          <a:ln w="9525">
            <a:noFill/>
            <a:miter lim="800000"/>
            <a:headEnd/>
            <a:tailEnd/>
          </a:ln>
        </p:spPr>
      </p:pic>
      <p:pic>
        <p:nvPicPr>
          <p:cNvPr id="69643" name="Picture 23" descr="Web-Google-plus-Metro-icon">
            <a:hlinkClick r:id="rId11"/>
          </p:cNvPr>
          <p:cNvPicPr>
            <a:picLocks noChangeAspect="1" noChangeArrowheads="1"/>
          </p:cNvPicPr>
          <p:nvPr/>
        </p:nvPicPr>
        <p:blipFill>
          <a:blip r:embed="rId12"/>
          <a:srcRect/>
          <a:stretch>
            <a:fillRect/>
          </a:stretch>
        </p:blipFill>
        <p:spPr bwMode="auto">
          <a:xfrm>
            <a:off x="0" y="3365500"/>
            <a:ext cx="533400" cy="444500"/>
          </a:xfrm>
          <a:prstGeom prst="rect">
            <a:avLst/>
          </a:prstGeom>
          <a:noFill/>
          <a:ln w="9525">
            <a:noFill/>
            <a:miter lim="800000"/>
            <a:headEnd/>
            <a:tailEnd/>
          </a:ln>
        </p:spPr>
      </p:pic>
      <p:pic>
        <p:nvPicPr>
          <p:cNvPr id="69644" name="Picture 24" descr="vkontakte-256">
            <a:hlinkClick r:id="rId13"/>
          </p:cNvPr>
          <p:cNvPicPr>
            <a:picLocks noChangeAspect="1" noChangeArrowheads="1"/>
          </p:cNvPicPr>
          <p:nvPr/>
        </p:nvPicPr>
        <p:blipFill>
          <a:blip r:embed="rId14"/>
          <a:srcRect/>
          <a:stretch>
            <a:fillRect/>
          </a:stretch>
        </p:blipFill>
        <p:spPr bwMode="auto">
          <a:xfrm>
            <a:off x="0" y="3810000"/>
            <a:ext cx="533400" cy="444500"/>
          </a:xfrm>
          <a:prstGeom prst="rect">
            <a:avLst/>
          </a:prstGeom>
          <a:noFill/>
          <a:ln w="9525">
            <a:noFill/>
            <a:miter lim="800000"/>
            <a:headEnd/>
            <a:tailEnd/>
          </a:ln>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pageCurlDouble"/>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3056</TotalTime>
  <Words>1332</Words>
  <Application>Microsoft Office PowerPoint</Application>
  <PresentationFormat>Presentación en pantalla (16:10)</PresentationFormat>
  <Paragraphs>102</Paragraphs>
  <Slides>66</Slides>
  <Notes>0</Notes>
  <HiddenSlides>0</HiddenSlides>
  <MMClips>0</MMClips>
  <ScaleCrop>false</ScaleCrop>
  <HeadingPairs>
    <vt:vector size="6" baseType="variant">
      <vt:variant>
        <vt:lpstr>Fuentes usadas</vt:lpstr>
      </vt:variant>
      <vt:variant>
        <vt:i4>9</vt:i4>
      </vt:variant>
      <vt:variant>
        <vt:lpstr>Tema</vt:lpstr>
      </vt:variant>
      <vt:variant>
        <vt:i4>2</vt:i4>
      </vt:variant>
      <vt:variant>
        <vt:lpstr>Títulos de diapositiva</vt:lpstr>
      </vt:variant>
      <vt:variant>
        <vt:i4>66</vt:i4>
      </vt:variant>
    </vt:vector>
  </HeadingPairs>
  <TitlesOfParts>
    <vt:vector size="77" baseType="lpstr">
      <vt:lpstr>Arial</vt:lpstr>
      <vt:lpstr>Arial Black</vt:lpstr>
      <vt:lpstr>Calibri</vt:lpstr>
      <vt:lpstr>Heavy Heap</vt:lpstr>
      <vt:lpstr>High Tower Text</vt:lpstr>
      <vt:lpstr>Kristen ITC</vt:lpstr>
      <vt:lpstr>Lucida Bright</vt:lpstr>
      <vt:lpstr>Lucida Calligraphy</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Papa</cp:lastModifiedBy>
  <cp:revision>212</cp:revision>
  <dcterms:created xsi:type="dcterms:W3CDTF">2015-03-30T18:33:51Z</dcterms:created>
  <dcterms:modified xsi:type="dcterms:W3CDTF">2023-04-06T11:21:58Z</dcterms:modified>
</cp:coreProperties>
</file>