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48" r:id="rId2"/>
  </p:sldMasterIdLst>
  <p:sldIdLst>
    <p:sldId id="408" r:id="rId3"/>
    <p:sldId id="256" r:id="rId4"/>
    <p:sldId id="359" r:id="rId5"/>
    <p:sldId id="361" r:id="rId6"/>
    <p:sldId id="352" r:id="rId7"/>
    <p:sldId id="362" r:id="rId8"/>
    <p:sldId id="363" r:id="rId9"/>
    <p:sldId id="334" r:id="rId10"/>
    <p:sldId id="364" r:id="rId11"/>
    <p:sldId id="365" r:id="rId12"/>
    <p:sldId id="366" r:id="rId13"/>
    <p:sldId id="367" r:id="rId14"/>
    <p:sldId id="368" r:id="rId15"/>
    <p:sldId id="369" r:id="rId16"/>
    <p:sldId id="335" r:id="rId17"/>
    <p:sldId id="370" r:id="rId18"/>
    <p:sldId id="353" r:id="rId19"/>
    <p:sldId id="336" r:id="rId20"/>
    <p:sldId id="372" r:id="rId21"/>
    <p:sldId id="373" r:id="rId22"/>
    <p:sldId id="374" r:id="rId23"/>
    <p:sldId id="375" r:id="rId24"/>
    <p:sldId id="376" r:id="rId25"/>
    <p:sldId id="377" r:id="rId26"/>
    <p:sldId id="380" r:id="rId27"/>
    <p:sldId id="338" r:id="rId28"/>
    <p:sldId id="339" r:id="rId29"/>
    <p:sldId id="381" r:id="rId30"/>
    <p:sldId id="340" r:id="rId31"/>
    <p:sldId id="382" r:id="rId32"/>
    <p:sldId id="383" r:id="rId33"/>
    <p:sldId id="341" r:id="rId34"/>
    <p:sldId id="384" r:id="rId35"/>
    <p:sldId id="386" r:id="rId36"/>
    <p:sldId id="388" r:id="rId37"/>
    <p:sldId id="342" r:id="rId38"/>
    <p:sldId id="389" r:id="rId39"/>
    <p:sldId id="390" r:id="rId40"/>
    <p:sldId id="391" r:id="rId41"/>
    <p:sldId id="351" r:id="rId42"/>
    <p:sldId id="345" r:id="rId43"/>
    <p:sldId id="395" r:id="rId44"/>
    <p:sldId id="396" r:id="rId45"/>
    <p:sldId id="348" r:id="rId46"/>
    <p:sldId id="397" r:id="rId47"/>
    <p:sldId id="349" r:id="rId48"/>
    <p:sldId id="398" r:id="rId49"/>
    <p:sldId id="402" r:id="rId50"/>
    <p:sldId id="403" r:id="rId51"/>
    <p:sldId id="404" r:id="rId52"/>
    <p:sldId id="407" r:id="rId53"/>
    <p:sldId id="409" r:id="rId54"/>
    <p:sldId id="410" r:id="rId55"/>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NJP7tUEVhuMKkFtmyX+nNQ==" hashData="k4OJB8zDPE7vQ9tt1u4aQQCPb4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41B2"/>
    <a:srgbClr val="DFD577"/>
    <a:srgbClr val="640000"/>
    <a:srgbClr val="009900"/>
    <a:srgbClr val="740000"/>
    <a:srgbClr val="D2A000"/>
    <a:srgbClr val="CDAF7D"/>
    <a:srgbClr val="763B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38" autoAdjust="0"/>
    <p:restoredTop sz="94660"/>
  </p:normalViewPr>
  <p:slideViewPr>
    <p:cSldViewPr>
      <p:cViewPr>
        <p:scale>
          <a:sx n="60" d="100"/>
          <a:sy n="60" d="100"/>
        </p:scale>
        <p:origin x="-677" y="-59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A6F8061-DEE7-404E-9E5F-DA625F3EB221}" type="datetimeFigureOut">
              <a:rPr lang="es-ES"/>
              <a:pPr>
                <a:defRPr/>
              </a:pPr>
              <a:t>30/03/2023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7A143-AEF2-4631-B596-4B9622886A9D}"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37F7A62-4BC5-44A9-BCEB-ED285D85DA3F}" type="datetimeFigureOut">
              <a:rPr lang="es-ES"/>
              <a:pPr>
                <a:defRPr/>
              </a:pPr>
              <a:t>30/03/2023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AF41793-0CE0-48CD-9D8E-66387F6C47D0}"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BF6F1F6-8361-4773-9F08-9F047FBE43FA}" type="datetimeFigureOut">
              <a:rPr lang="es-ES"/>
              <a:pPr>
                <a:defRPr/>
              </a:pPr>
              <a:t>30/03/2023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88C20D8-88AD-4F4A-A5A9-52EEBA314205}"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31B5C9D-C99A-4A73-A6AE-FE9B8F8B151D}" type="datetimeFigureOut">
              <a:rPr lang="es-ES"/>
              <a:pPr>
                <a:defRPr/>
              </a:pPr>
              <a:t>30/03/2023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6980E00-D158-4880-8D33-22DC34BA5BF6}"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B4BE387-68F7-43B6-AE1E-5416CEB54B1A}" type="datetimeFigureOut">
              <a:rPr lang="es-ES"/>
              <a:pPr>
                <a:defRPr/>
              </a:pPr>
              <a:t>30/03/2023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CB59ACD-DBCC-4A42-9914-E70812AA63FF}"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76C31C92-90D4-4B63-92D9-D1E79FCE58F0}" type="datetimeFigureOut">
              <a:rPr lang="es-ES"/>
              <a:pPr>
                <a:defRPr/>
              </a:pPr>
              <a:t>30/03/2023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C0CCD4A-E8A8-435C-9BD3-3F7689A87752}"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D7B2D74-9672-4C03-BF39-FC9BC230C050}" type="datetimeFigureOut">
              <a:rPr lang="es-ES"/>
              <a:pPr>
                <a:defRPr/>
              </a:pPr>
              <a:t>30/03/2023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C105C155-7497-4C85-A6D1-319AA272EA8D}"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E994381-D485-461B-85D0-AF062649C04D}" type="datetimeFigureOut">
              <a:rPr lang="es-ES"/>
              <a:pPr>
                <a:defRPr/>
              </a:pPr>
              <a:t>30/03/2023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289A6FF-05F4-42D1-9605-6CF546835034}"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7E76B86-097B-4216-B5EB-C555CFEB9006}" type="datetimeFigureOut">
              <a:rPr lang="es-ES"/>
              <a:pPr>
                <a:defRPr/>
              </a:pPr>
              <a:t>30/03/2023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FBE021E-1CC6-4885-BDF8-D3BD757DFC75}"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45B234C-36BA-4B96-94BF-5ECAE38A90E5}" type="datetimeFigureOut">
              <a:rPr lang="es-ES"/>
              <a:pPr>
                <a:defRPr/>
              </a:pPr>
              <a:t>30/03/2023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65F3514-F3E5-4A1F-B9B2-B393F6AA4EB9}"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F0DEDE0-6F56-4BFF-A300-84FDF770A3DB}" type="datetimeFigureOut">
              <a:rPr lang="es-ES"/>
              <a:pPr>
                <a:defRPr/>
              </a:pPr>
              <a:t>30/03/2023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AB246CF-5170-457B-AD47-910F91B4CF90}"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05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41AE1F38-37A3-4BED-AC6F-8B986D95612A}" type="datetimeFigureOut">
              <a:rPr lang="es-ES"/>
              <a:pPr>
                <a:defRPr/>
              </a:pPr>
              <a:t>30/03/2023</a:t>
            </a:fld>
            <a:endParaRPr lang="es-ES"/>
          </a:p>
        </p:txBody>
      </p:sp>
      <p:sp>
        <p:nvSpPr>
          <p:cNvPr id="5" name="4 Marcador de pie de página"/>
          <p:cNvSpPr>
            <a:spLocks noGrp="1"/>
          </p:cNvSpPr>
          <p:nvPr>
            <p:ph type="ftr" sz="quarter" idx="3"/>
          </p:nvPr>
        </p:nvSpPr>
        <p:spPr>
          <a:xfrm>
            <a:off x="3124200" y="4767263"/>
            <a:ext cx="2895600" cy="27305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05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EC8D3706-2C52-4D78-8854-06ACF839323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760"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WordArt 3"/>
          <p:cNvSpPr>
            <a:spLocks noChangeArrowheads="1" noChangeShapeType="1" noTextEdit="1"/>
          </p:cNvSpPr>
          <p:nvPr/>
        </p:nvSpPr>
        <p:spPr bwMode="auto">
          <a:xfrm>
            <a:off x="755651" y="174308"/>
            <a:ext cx="7561263" cy="971550"/>
          </a:xfrm>
          <a:prstGeom prst="rect">
            <a:avLst/>
          </a:prstGeom>
        </p:spPr>
        <p:txBody>
          <a:bodyPr wrap="none" fromWordArt="1">
            <a:prstTxWarp prst="textTriangle">
              <a:avLst>
                <a:gd name="adj" fmla="val 50000"/>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200" kern="10" dirty="0">
                <a:ln w="9525">
                  <a:round/>
                  <a:headEnd/>
                  <a:tailEnd/>
                </a:ln>
                <a:gradFill rotWithShape="1">
                  <a:gsLst>
                    <a:gs pos="0">
                      <a:srgbClr val="FFFFCC"/>
                    </a:gs>
                    <a:gs pos="100000">
                      <a:srgbClr val="FF9999"/>
                    </a:gs>
                  </a:gsLst>
                  <a:lin ang="5400000" scaled="1"/>
                </a:gradFill>
                <a:latin typeface="Times New Roman"/>
                <a:cs typeface="Times New Roman"/>
              </a:rPr>
              <a:t> Domingo de Ramos </a:t>
            </a:r>
          </a:p>
        </p:txBody>
      </p:sp>
      <p:sp>
        <p:nvSpPr>
          <p:cNvPr id="58372" name="WordArt 4"/>
          <p:cNvSpPr>
            <a:spLocks noChangeArrowheads="1" noChangeShapeType="1" noTextEdit="1"/>
          </p:cNvSpPr>
          <p:nvPr/>
        </p:nvSpPr>
        <p:spPr bwMode="auto">
          <a:xfrm>
            <a:off x="684214" y="1470185"/>
            <a:ext cx="7775575" cy="755808"/>
          </a:xfrm>
          <a:prstGeom prst="rect">
            <a:avLst/>
          </a:prstGeom>
        </p:spPr>
        <p:txBody>
          <a:bodyPr wrap="none" fromWordArt="1">
            <a:prstTxWarp prst="textFadeUp">
              <a:avLst>
                <a:gd name="adj" fmla="val 4819"/>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Fotografía Recopilada de internet: </a:t>
            </a:r>
          </a:p>
        </p:txBody>
      </p:sp>
      <p:sp>
        <p:nvSpPr>
          <p:cNvPr id="58373" name="WordArt 5"/>
          <p:cNvSpPr>
            <a:spLocks noChangeArrowheads="1" noChangeShapeType="1" noTextEdit="1"/>
          </p:cNvSpPr>
          <p:nvPr/>
        </p:nvSpPr>
        <p:spPr bwMode="auto">
          <a:xfrm>
            <a:off x="971551" y="2499742"/>
            <a:ext cx="7058025" cy="786383"/>
          </a:xfrm>
          <a:prstGeom prst="rect">
            <a:avLst/>
          </a:prstGeom>
        </p:spPr>
        <p:txBody>
          <a:bodyPr wrap="none" fromWordArt="1">
            <a:prstTxWarp prst="textDeflate">
              <a:avLst>
                <a:gd name="adj" fmla="val 18750"/>
              </a:avLst>
            </a:prstTxWarp>
            <a:scene3d>
              <a:camera prst="legacyObliqueRight"/>
              <a:lightRig rig="legacyHarsh3" dir="t"/>
            </a:scene3d>
            <a:sp3d extrusionH="100000" prstMaterial="legacyMatte">
              <a:bevelT w="57150" h="38100" prst="hardEdge"/>
              <a:extrusionClr>
                <a:srgbClr val="663300"/>
              </a:extrusionClr>
            </a:sp3d>
          </a:bodyPr>
          <a:lstStyle/>
          <a:p>
            <a:pPr algn="ctr">
              <a:defRPr/>
            </a:pPr>
            <a:r>
              <a:rPr lang="es-ES" sz="3600" kern="10" dirty="0">
                <a:ln w="9525">
                  <a:round/>
                  <a:headEnd/>
                  <a:tailEnd/>
                </a:ln>
                <a:gradFill rotWithShape="1">
                  <a:gsLst>
                    <a:gs pos="0">
                      <a:srgbClr val="5E9EFF"/>
                    </a:gs>
                    <a:gs pos="39999">
                      <a:srgbClr val="85C2FF"/>
                    </a:gs>
                    <a:gs pos="70000">
                      <a:srgbClr val="C4D6EB"/>
                    </a:gs>
                    <a:gs pos="100000">
                      <a:srgbClr val="FFEBFA"/>
                    </a:gs>
                  </a:gsLst>
                  <a:lin ang="5400000" scaled="1"/>
                </a:gradFill>
                <a:latin typeface="Heavy Heap"/>
              </a:rPr>
              <a:t> Creación y Diseño: </a:t>
            </a:r>
          </a:p>
        </p:txBody>
      </p:sp>
      <p:sp>
        <p:nvSpPr>
          <p:cNvPr id="58374" name="WordArt 6"/>
          <p:cNvSpPr>
            <a:spLocks noChangeArrowheads="1" noChangeShapeType="1" noTextEdit="1"/>
          </p:cNvSpPr>
          <p:nvPr/>
        </p:nvSpPr>
        <p:spPr bwMode="auto">
          <a:xfrm>
            <a:off x="1547814" y="3414713"/>
            <a:ext cx="6048375" cy="66865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I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58376" name="WordArt 8"/>
          <p:cNvSpPr>
            <a:spLocks noChangeArrowheads="1" noChangeShapeType="1" noTextEdit="1"/>
          </p:cNvSpPr>
          <p:nvPr/>
        </p:nvSpPr>
        <p:spPr bwMode="auto">
          <a:xfrm>
            <a:off x="3059113" y="4191953"/>
            <a:ext cx="3168650" cy="61007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2800" kern="10" dirty="0">
                <a:ln w="9525">
                  <a:noFill/>
                  <a:round/>
                  <a:headEnd/>
                  <a:tailEnd/>
                </a:ln>
                <a:solidFill>
                  <a:srgbClr val="FFFFFF"/>
                </a:solidFill>
                <a:effectLst>
                  <a:prstShdw prst="shdw17" dist="17961" dir="27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58371"/>
                                        </p:tgtEl>
                                        <p:attrNameLst>
                                          <p:attrName>style.visibility</p:attrName>
                                        </p:attrNameLst>
                                      </p:cBhvr>
                                      <p:to>
                                        <p:strVal val="visible"/>
                                      </p:to>
                                    </p:set>
                                    <p:anim calcmode="lin" valueType="num">
                                      <p:cBhvr>
                                        <p:cTn id="7" dur="2000" fill="hold"/>
                                        <p:tgtEl>
                                          <p:spTgt spid="58371"/>
                                        </p:tgtEl>
                                        <p:attrNameLst>
                                          <p:attrName>ppt_w</p:attrName>
                                        </p:attrNameLst>
                                      </p:cBhvr>
                                      <p:tavLst>
                                        <p:tav tm="0">
                                          <p:val>
                                            <p:strVal val="4*#ppt_w"/>
                                          </p:val>
                                        </p:tav>
                                        <p:tav tm="100000">
                                          <p:val>
                                            <p:strVal val="#ppt_w"/>
                                          </p:val>
                                        </p:tav>
                                      </p:tavLst>
                                    </p:anim>
                                    <p:anim calcmode="lin" valueType="num">
                                      <p:cBhvr>
                                        <p:cTn id="8" dur="2000" fill="hold"/>
                                        <p:tgtEl>
                                          <p:spTgt spid="5837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42" presetClass="entr" presetSubtype="0" fill="hold" nodeType="afterEffect">
                                  <p:stCondLst>
                                    <p:cond delay="500"/>
                                  </p:stCondLst>
                                  <p:childTnLst>
                                    <p:set>
                                      <p:cBhvr>
                                        <p:cTn id="11" dur="1" fill="hold">
                                          <p:stCondLst>
                                            <p:cond delay="0"/>
                                          </p:stCondLst>
                                        </p:cTn>
                                        <p:tgtEl>
                                          <p:spTgt spid="58372"/>
                                        </p:tgtEl>
                                        <p:attrNameLst>
                                          <p:attrName>style.visibility</p:attrName>
                                        </p:attrNameLst>
                                      </p:cBhvr>
                                      <p:to>
                                        <p:strVal val="visible"/>
                                      </p:to>
                                    </p:set>
                                    <p:animEffect transition="in" filter="fade">
                                      <p:cBhvr>
                                        <p:cTn id="12" dur="2000"/>
                                        <p:tgtEl>
                                          <p:spTgt spid="58372"/>
                                        </p:tgtEl>
                                      </p:cBhvr>
                                    </p:animEffect>
                                    <p:anim calcmode="lin" valueType="num">
                                      <p:cBhvr>
                                        <p:cTn id="13" dur="2000" fill="hold"/>
                                        <p:tgtEl>
                                          <p:spTgt spid="58372"/>
                                        </p:tgtEl>
                                        <p:attrNameLst>
                                          <p:attrName>ppt_x</p:attrName>
                                        </p:attrNameLst>
                                      </p:cBhvr>
                                      <p:tavLst>
                                        <p:tav tm="0">
                                          <p:val>
                                            <p:strVal val="#ppt_x"/>
                                          </p:val>
                                        </p:tav>
                                        <p:tav tm="100000">
                                          <p:val>
                                            <p:strVal val="#ppt_x"/>
                                          </p:val>
                                        </p:tav>
                                      </p:tavLst>
                                    </p:anim>
                                    <p:anim calcmode="lin" valueType="num">
                                      <p:cBhvr>
                                        <p:cTn id="14" dur="2000" fill="hold"/>
                                        <p:tgtEl>
                                          <p:spTgt spid="58372"/>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4500"/>
                            </p:stCondLst>
                            <p:childTnLst>
                              <p:par>
                                <p:cTn id="16" presetID="17" presetClass="entr" presetSubtype="10" fill="hold" nodeType="afterEffect">
                                  <p:stCondLst>
                                    <p:cond delay="500"/>
                                  </p:stCondLst>
                                  <p:childTnLst>
                                    <p:set>
                                      <p:cBhvr>
                                        <p:cTn id="17" dur="1" fill="hold">
                                          <p:stCondLst>
                                            <p:cond delay="0"/>
                                          </p:stCondLst>
                                        </p:cTn>
                                        <p:tgtEl>
                                          <p:spTgt spid="58373"/>
                                        </p:tgtEl>
                                        <p:attrNameLst>
                                          <p:attrName>style.visibility</p:attrName>
                                        </p:attrNameLst>
                                      </p:cBhvr>
                                      <p:to>
                                        <p:strVal val="visible"/>
                                      </p:to>
                                    </p:set>
                                    <p:anim calcmode="lin" valueType="num">
                                      <p:cBhvr>
                                        <p:cTn id="18" dur="2000" fill="hold"/>
                                        <p:tgtEl>
                                          <p:spTgt spid="58373"/>
                                        </p:tgtEl>
                                        <p:attrNameLst>
                                          <p:attrName>ppt_w</p:attrName>
                                        </p:attrNameLst>
                                      </p:cBhvr>
                                      <p:tavLst>
                                        <p:tav tm="0">
                                          <p:val>
                                            <p:fltVal val="0"/>
                                          </p:val>
                                        </p:tav>
                                        <p:tav tm="100000">
                                          <p:val>
                                            <p:strVal val="#ppt_w"/>
                                          </p:val>
                                        </p:tav>
                                      </p:tavLst>
                                    </p:anim>
                                    <p:anim calcmode="lin" valueType="num">
                                      <p:cBhvr>
                                        <p:cTn id="19" dur="2000" fill="hold"/>
                                        <p:tgtEl>
                                          <p:spTgt spid="58373"/>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7000"/>
                            </p:stCondLst>
                            <p:childTnLst>
                              <p:par>
                                <p:cTn id="21" presetID="34" presetClass="entr" presetSubtype="0" fill="hold" nodeType="afterEffect">
                                  <p:stCondLst>
                                    <p:cond delay="500"/>
                                  </p:stCondLst>
                                  <p:childTnLst>
                                    <p:set>
                                      <p:cBhvr>
                                        <p:cTn id="22" dur="1" fill="hold">
                                          <p:stCondLst>
                                            <p:cond delay="0"/>
                                          </p:stCondLst>
                                        </p:cTn>
                                        <p:tgtEl>
                                          <p:spTgt spid="58374"/>
                                        </p:tgtEl>
                                        <p:attrNameLst>
                                          <p:attrName>style.visibility</p:attrName>
                                        </p:attrNameLst>
                                      </p:cBhvr>
                                      <p:to>
                                        <p:strVal val="visible"/>
                                      </p:to>
                                    </p:set>
                                    <p:anim from="(-#ppt_w/2)" to="(#ppt_x)" calcmode="lin" valueType="num">
                                      <p:cBhvr>
                                        <p:cTn id="23" dur="1200" fill="hold">
                                          <p:stCondLst>
                                            <p:cond delay="0"/>
                                          </p:stCondLst>
                                        </p:cTn>
                                        <p:tgtEl>
                                          <p:spTgt spid="58374"/>
                                        </p:tgtEl>
                                        <p:attrNameLst>
                                          <p:attrName>ppt_x</p:attrName>
                                        </p:attrNameLst>
                                      </p:cBhvr>
                                    </p:anim>
                                    <p:anim from="0" to="-1.0" calcmode="lin" valueType="num">
                                      <p:cBhvr>
                                        <p:cTn id="24" dur="400" decel="50000" autoRev="1" fill="hold">
                                          <p:stCondLst>
                                            <p:cond delay="1200"/>
                                          </p:stCondLst>
                                        </p:cTn>
                                        <p:tgtEl>
                                          <p:spTgt spid="58374"/>
                                        </p:tgtEl>
                                        <p:attrNameLst>
                                          <p:attrName>xshear</p:attrName>
                                        </p:attrNameLst>
                                      </p:cBhvr>
                                    </p:anim>
                                    <p:animScale>
                                      <p:cBhvr>
                                        <p:cTn id="25" dur="400" decel="100000" autoRev="1" fill="hold">
                                          <p:stCondLst>
                                            <p:cond delay="1200"/>
                                          </p:stCondLst>
                                        </p:cTn>
                                        <p:tgtEl>
                                          <p:spTgt spid="58374"/>
                                        </p:tgtEl>
                                      </p:cBhvr>
                                      <p:from x="100000" y="100000"/>
                                      <p:to x="80000" y="100000"/>
                                    </p:animScale>
                                    <p:anim by="(#ppt_h/3+#ppt_w*0.1)" calcmode="lin" valueType="num">
                                      <p:cBhvr additive="sum">
                                        <p:cTn id="26" dur="400" decel="100000" autoRev="1" fill="hold">
                                          <p:stCondLst>
                                            <p:cond delay="1200"/>
                                          </p:stCondLst>
                                        </p:cTn>
                                        <p:tgtEl>
                                          <p:spTgt spid="58374"/>
                                        </p:tgtEl>
                                        <p:attrNameLst>
                                          <p:attrName>ppt_x</p:attrName>
                                        </p:attrNameLst>
                                      </p:cBhvr>
                                    </p:anim>
                                  </p:childTnLst>
                                </p:cTn>
                              </p:par>
                            </p:childTnLst>
                          </p:cTn>
                        </p:par>
                        <p:par>
                          <p:cTn id="27" fill="hold" nodeType="afterGroup">
                            <p:stCondLst>
                              <p:cond delay="9500"/>
                            </p:stCondLst>
                            <p:childTnLst>
                              <p:par>
                                <p:cTn id="28" presetID="23" presetClass="entr" presetSubtype="16" repeatCount="3000" fill="hold" nodeType="afterEffect">
                                  <p:stCondLst>
                                    <p:cond delay="500"/>
                                  </p:stCondLst>
                                  <p:childTnLst>
                                    <p:set>
                                      <p:cBhvr>
                                        <p:cTn id="29" dur="1" fill="hold">
                                          <p:stCondLst>
                                            <p:cond delay="0"/>
                                          </p:stCondLst>
                                        </p:cTn>
                                        <p:tgtEl>
                                          <p:spTgt spid="58376"/>
                                        </p:tgtEl>
                                        <p:attrNameLst>
                                          <p:attrName>style.visibility</p:attrName>
                                        </p:attrNameLst>
                                      </p:cBhvr>
                                      <p:to>
                                        <p:strVal val="visible"/>
                                      </p:to>
                                    </p:set>
                                    <p:anim calcmode="lin" valueType="num">
                                      <p:cBhvr>
                                        <p:cTn id="30" dur="1000" fill="hold"/>
                                        <p:tgtEl>
                                          <p:spTgt spid="58376"/>
                                        </p:tgtEl>
                                        <p:attrNameLst>
                                          <p:attrName>ppt_w</p:attrName>
                                        </p:attrNameLst>
                                      </p:cBhvr>
                                      <p:tavLst>
                                        <p:tav tm="0">
                                          <p:val>
                                            <p:fltVal val="0"/>
                                          </p:val>
                                        </p:tav>
                                        <p:tav tm="100000">
                                          <p:val>
                                            <p:strVal val="#ppt_w"/>
                                          </p:val>
                                        </p:tav>
                                      </p:tavLst>
                                    </p:anim>
                                    <p:anim calcmode="lin" valueType="num">
                                      <p:cBhvr>
                                        <p:cTn id="31" dur="1000" fill="hold"/>
                                        <p:tgtEl>
                                          <p:spTgt spid="583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395290" y="844154"/>
            <a:ext cx="8353425" cy="1938992"/>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Se conoce como Domingo de Ramos a aquél en el que se conmemora la entrada mesiánica de Jesús de Nazaret en Jerusalén para dar comienzo así a su pasión y muerte en la cruz. Dicho domingo da inicio a la Semana Santa.</a:t>
            </a:r>
          </a:p>
        </p:txBody>
      </p:sp>
      <p:sp>
        <p:nvSpPr>
          <p:cNvPr id="6" name="5 CuadroTexto"/>
          <p:cNvSpPr txBox="1"/>
          <p:nvPr/>
        </p:nvSpPr>
        <p:spPr>
          <a:xfrm>
            <a:off x="395536" y="2830979"/>
            <a:ext cx="8353425" cy="1938992"/>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liturgia del Domingo de Ramos es una de las más intensas de la Semana Santa y del año litúrgico que junto con las del Jueves Santo, Viernes Santo y Domingo de Resurrección forman las </a:t>
            </a:r>
          </a:p>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celebraciones principales del año.</a:t>
            </a:r>
          </a:p>
        </p:txBody>
      </p:sp>
      <p:sp>
        <p:nvSpPr>
          <p:cNvPr id="5126" name="WordArt 6"/>
          <p:cNvSpPr>
            <a:spLocks noChangeArrowheads="1" noChangeShapeType="1" noTextEdit="1"/>
          </p:cNvSpPr>
          <p:nvPr/>
        </p:nvSpPr>
        <p:spPr bwMode="auto">
          <a:xfrm>
            <a:off x="1042990" y="141685"/>
            <a:ext cx="6842125" cy="680270"/>
          </a:xfrm>
          <a:prstGeom prst="rect">
            <a:avLst/>
          </a:prstGeom>
        </p:spPr>
        <p:txBody>
          <a:bodyPr wrap="none" fromWordArt="1">
            <a:prstTxWarp prst="textCanDown">
              <a:avLst>
                <a:gd name="adj" fmla="val 22626"/>
              </a:avLst>
            </a:prstTxWarp>
            <a:scene3d>
              <a:camera prst="orthographicFront"/>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E6DCAC"/>
                    </a:gs>
                    <a:gs pos="12000">
                      <a:srgbClr val="E6D78A"/>
                    </a:gs>
                    <a:gs pos="30000">
                      <a:srgbClr val="C7AC4C"/>
                    </a:gs>
                    <a:gs pos="45000">
                      <a:srgbClr val="E6D78A"/>
                    </a:gs>
                    <a:gs pos="77000">
                      <a:srgbClr val="C7AC4C"/>
                    </a:gs>
                    <a:gs pos="100000">
                      <a:srgbClr val="E6DCAC"/>
                    </a:gs>
                  </a:gsLst>
                  <a:lin ang="2700000" scaled="1"/>
                </a:gradFill>
                <a:effectLst>
                  <a:prstShdw prst="shdw17" dist="17961" dir="13500000">
                    <a:srgbClr val="8A8467"/>
                  </a:prstShdw>
                </a:effectLst>
                <a:latin typeface="Times New Roman"/>
                <a:cs typeface="Times New Roman"/>
              </a:rPr>
              <a:t> Domingo de Ramos </a:t>
            </a:r>
          </a:p>
        </p:txBody>
      </p:sp>
    </p:spTree>
  </p:cSld>
  <p:clrMapOvr>
    <a:masterClrMapping/>
  </p:clrMapOvr>
  <mc:AlternateContent xmlns:mc="http://schemas.openxmlformats.org/markup-compatibility/2006">
    <mc:Choice xmlns:p14="http://schemas.microsoft.com/office/powerpoint/2010/main" Requires="p14">
      <p:transition spd="slow" p14:dur="2000" advTm="43000">
        <p:split orient="vert"/>
      </p:transition>
    </mc:Choice>
    <mc:Fallback>
      <p:transition spd="slow" advTm="4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2000"/>
                                        <p:tgtEl>
                                          <p:spTgt spid="5126"/>
                                        </p:tgtEl>
                                      </p:cBhvr>
                                    </p:animEffect>
                                    <p:anim calcmode="lin" valueType="num">
                                      <p:cBhvr>
                                        <p:cTn id="8" dur="2000" fill="hold"/>
                                        <p:tgtEl>
                                          <p:spTgt spid="5126"/>
                                        </p:tgtEl>
                                        <p:attrNameLst>
                                          <p:attrName>ppt_x</p:attrName>
                                        </p:attrNameLst>
                                      </p:cBhvr>
                                      <p:tavLst>
                                        <p:tav tm="0">
                                          <p:val>
                                            <p:strVal val="#ppt_x"/>
                                          </p:val>
                                        </p:tav>
                                        <p:tav tm="100000">
                                          <p:val>
                                            <p:strVal val="#ppt_x"/>
                                          </p:val>
                                        </p:tav>
                                      </p:tavLst>
                                    </p:anim>
                                    <p:anim calcmode="lin" valueType="num">
                                      <p:cBhvr>
                                        <p:cTn id="9" dur="2000" fill="hold"/>
                                        <p:tgtEl>
                                          <p:spTgt spid="512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0700"/>
                            </p:stCondLst>
                            <p:childTnLst>
                              <p:par>
                                <p:cTn id="17" presetID="40" presetClass="entr" presetSubtype="0" fill="hold"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3"/>
          <a:srcRect/>
          <a:stretch>
            <a:fillRect/>
          </a:stretch>
        </p:blipFill>
        <p:spPr bwMode="auto">
          <a:xfrm>
            <a:off x="0" y="-381000"/>
            <a:ext cx="9144000" cy="5905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003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000100" y="2214560"/>
            <a:ext cx="6686447" cy="923330"/>
          </a:xfrm>
          <a:prstGeom prst="rect">
            <a:avLst/>
          </a:prstGeom>
          <a:noFill/>
          <a:ln>
            <a:noFill/>
          </a:ln>
          <a:effectLst>
            <a:outerShdw blurRad="44450" dist="27940" dir="5400000" algn="ctr">
              <a:srgbClr val="000000">
                <a:alpha val="32000"/>
              </a:srgbClr>
            </a:outerShdw>
            <a:reflection blurRad="6350" stA="50000" endA="300" endPos="55000" dir="5400000" sy="-100000" algn="bl" rotWithShape="0"/>
          </a:effectLst>
          <a:scene3d>
            <a:camera prst="orthographicFront">
              <a:rot lat="0" lon="0" rev="0"/>
            </a:camera>
            <a:lightRig rig="balanced" dir="t">
              <a:rot lat="0" lon="0" rev="8700000"/>
            </a:lightRig>
          </a:scene3d>
          <a:sp3d>
            <a:bevelT w="190500" h="38100" prst="angle"/>
          </a:sp3d>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es-ES"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Domingo de Ramos</a:t>
            </a:r>
          </a:p>
        </p:txBody>
      </p:sp>
      <p:sp>
        <p:nvSpPr>
          <p:cNvPr id="8" name="7 CuadroTexto"/>
          <p:cNvSpPr txBox="1"/>
          <p:nvPr/>
        </p:nvSpPr>
        <p:spPr>
          <a:xfrm>
            <a:off x="571472" y="3786196"/>
            <a:ext cx="778674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Domingo de Ramos, también llamado a veces sexto domingo de Cuaresma, ​ es una celebración religiosa en la que la mayoría de las confesiones del cristianismo conmemora la entrada de Jesucristo en Jerusalén, dando inicio a la Semana Santa.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split orient="vert"/>
        <p:sndAc>
          <p:stSnd loop="1">
            <p:snd r:embed="rId2" name="Musica Procesional.wav"/>
          </p:stSnd>
        </p:sndAc>
      </p:transition>
    </mc:Choice>
    <mc:Fallback>
      <p:transition spd="slow" advTm="34000">
        <p:split orient="vert"/>
        <p:sndAc>
          <p:stSnd loop="1">
            <p:snd r:embed="rId2" name="Musica Procesional.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3000"/>
                            </p:stCondLst>
                            <p:childTnLst>
                              <p:par>
                                <p:cTn id="19" presetID="5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Effect transition="in" filter="fade">
                                      <p:cBhvr>
                                        <p:cTn id="23" dur="2000"/>
                                        <p:tgtEl>
                                          <p:spTgt spid="7"/>
                                        </p:tgtEl>
                                      </p:cBhvr>
                                    </p:animEffect>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childTnLst>
                          </p:cTn>
                        </p:par>
                        <p:par>
                          <p:cTn id="28" fill="hold">
                            <p:stCondLst>
                              <p:cond delay="5000"/>
                            </p:stCondLst>
                            <p:childTnLst>
                              <p:par>
                                <p:cTn id="29" presetID="23" presetClass="exit" presetSubtype="16" fill="hold" nodeType="afterEffect">
                                  <p:stCondLst>
                                    <p:cond delay="2000"/>
                                  </p:stCondLst>
                                  <p:childTnLst>
                                    <p:anim calcmode="lin" valueType="num">
                                      <p:cBhvr>
                                        <p:cTn id="30" dur="2000"/>
                                        <p:tgtEl>
                                          <p:spTgt spid="7"/>
                                        </p:tgtEl>
                                        <p:attrNameLst>
                                          <p:attrName>ppt_w</p:attrName>
                                        </p:attrNameLst>
                                      </p:cBhvr>
                                      <p:tavLst>
                                        <p:tav tm="0">
                                          <p:val>
                                            <p:strVal val="ppt_w"/>
                                          </p:val>
                                        </p:tav>
                                        <p:tav tm="100000">
                                          <p:val>
                                            <p:strVal val="4*ppt_w"/>
                                          </p:val>
                                        </p:tav>
                                      </p:tavLst>
                                    </p:anim>
                                    <p:anim calcmode="lin" valueType="num">
                                      <p:cBhvr>
                                        <p:cTn id="31" dur="2000"/>
                                        <p:tgtEl>
                                          <p:spTgt spid="7"/>
                                        </p:tgtEl>
                                        <p:attrNameLst>
                                          <p:attrName>ppt_h</p:attrName>
                                        </p:attrNameLst>
                                      </p:cBhvr>
                                      <p:tavLst>
                                        <p:tav tm="0">
                                          <p:val>
                                            <p:strVal val="ppt_h"/>
                                          </p:val>
                                        </p:tav>
                                        <p:tav tm="100000">
                                          <p:val>
                                            <p:strVal val="4*ppt_h"/>
                                          </p:val>
                                        </p:tav>
                                      </p:tavLst>
                                    </p:anim>
                                    <p:set>
                                      <p:cBhvr>
                                        <p:cTn id="32" dur="1" fill="hold">
                                          <p:stCondLst>
                                            <p:cond delay="1999"/>
                                          </p:stCondLst>
                                        </p:cTn>
                                        <p:tgtEl>
                                          <p:spTgt spid="7"/>
                                        </p:tgtEl>
                                        <p:attrNameLst>
                                          <p:attrName>style.visibility</p:attrName>
                                        </p:attrNameLst>
                                      </p:cBhvr>
                                      <p:to>
                                        <p:strVal val="hidden"/>
                                      </p:to>
                                    </p:set>
                                  </p:childTnLst>
                                </p:cTn>
                              </p:par>
                              <p:par>
                                <p:cTn id="33" presetID="2" presetClass="exit" presetSubtype="4" fill="hold" nodeType="withEffect">
                                  <p:stCondLst>
                                    <p:cond delay="2000"/>
                                  </p:stCondLst>
                                  <p:childTnLst>
                                    <p:anim calcmode="lin" valueType="num">
                                      <p:cBhvr additive="base">
                                        <p:cTn id="34" dur="2000"/>
                                        <p:tgtEl>
                                          <p:spTgt spid="7"/>
                                        </p:tgtEl>
                                        <p:attrNameLst>
                                          <p:attrName>ppt_x</p:attrName>
                                        </p:attrNameLst>
                                      </p:cBhvr>
                                      <p:tavLst>
                                        <p:tav tm="0">
                                          <p:val>
                                            <p:strVal val="ppt_x"/>
                                          </p:val>
                                        </p:tav>
                                        <p:tav tm="100000">
                                          <p:val>
                                            <p:strVal val="ppt_x"/>
                                          </p:val>
                                        </p:tav>
                                      </p:tavLst>
                                    </p:anim>
                                    <p:anim calcmode="lin" valueType="num">
                                      <p:cBhvr additive="base">
                                        <p:cTn id="35" dur="2000"/>
                                        <p:tgtEl>
                                          <p:spTgt spid="7"/>
                                        </p:tgtEl>
                                        <p:attrNameLst>
                                          <p:attrName>ppt_y</p:attrName>
                                        </p:attrNameLst>
                                      </p:cBhvr>
                                      <p:tavLst>
                                        <p:tav tm="0">
                                          <p:val>
                                            <p:strVal val="ppt_y"/>
                                          </p:val>
                                        </p:tav>
                                        <p:tav tm="100000">
                                          <p:val>
                                            <p:strVal val="1+ppt_h/2"/>
                                          </p:val>
                                        </p:tav>
                                      </p:tavLst>
                                    </p:anim>
                                    <p:set>
                                      <p:cBhvr>
                                        <p:cTn id="36" dur="1" fill="hold">
                                          <p:stCondLst>
                                            <p:cond delay="1999"/>
                                          </p:stCondLst>
                                        </p:cTn>
                                        <p:tgtEl>
                                          <p:spTgt spid="7"/>
                                        </p:tgtEl>
                                        <p:attrNameLst>
                                          <p:attrName>style.visibility</p:attrName>
                                        </p:attrNameLst>
                                      </p:cBhvr>
                                      <p:to>
                                        <p:strVal val="hidden"/>
                                      </p:to>
                                    </p:set>
                                  </p:childTnLst>
                                </p:cTn>
                              </p:par>
                            </p:childTnLst>
                          </p:cTn>
                        </p:par>
                        <p:par>
                          <p:cTn id="37" fill="hold">
                            <p:stCondLst>
                              <p:cond delay="9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jpg"/>
          <p:cNvPicPr>
            <a:picLocks noChangeAspect="1"/>
          </p:cNvPicPr>
          <p:nvPr/>
        </p:nvPicPr>
        <p:blipFill>
          <a:blip r:embed="rId2"/>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D2A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CDAF7D">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214438" y="4286250"/>
            <a:ext cx="69119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liturgia del Domingo de Ramos comienza con la bendición de las palmas y ramas de olivo.</a:t>
            </a:r>
          </a:p>
        </p:txBody>
      </p:sp>
    </p:spTree>
  </p:cSld>
  <p:clrMapOvr>
    <a:masterClrMapping/>
  </p:clrMapOvr>
  <mc:AlternateContent xmlns:mc="http://schemas.openxmlformats.org/markup-compatibility/2006">
    <mc:Choice xmlns:p14="http://schemas.microsoft.com/office/powerpoint/2010/main" Requires="p14">
      <p:transition spd="slow" p14:dur="2000" advTm="16000">
        <p:split orient="vert"/>
      </p:transition>
    </mc:Choice>
    <mc:Fallback>
      <p:transition spd="slow" advTm="1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6804025" y="0"/>
            <a:ext cx="2339975" cy="5143500"/>
          </a:xfrm>
          <a:prstGeom prst="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0"/>
            <a:ext cx="2268538" cy="5143500"/>
          </a:xfrm>
          <a:prstGeom prst="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perez_studytangoparis.jpg"/>
          <p:cNvPicPr>
            <a:picLocks noChangeAspect="1"/>
          </p:cNvPicPr>
          <p:nvPr/>
        </p:nvPicPr>
        <p:blipFill>
          <a:blip r:embed="rId2"/>
          <a:srcRect/>
          <a:stretch>
            <a:fillRect/>
          </a:stretch>
        </p:blipFill>
        <p:spPr bwMode="auto">
          <a:xfrm>
            <a:off x="2268538" y="0"/>
            <a:ext cx="4535487"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Triángulo isósceles"/>
          <p:cNvSpPr/>
          <p:nvPr/>
        </p:nvSpPr>
        <p:spPr>
          <a:xfrm rot="5400000">
            <a:off x="-2017712" y="2017712"/>
            <a:ext cx="5143500" cy="1108075"/>
          </a:xfrm>
          <a:prstGeom prst="triangle">
            <a:avLst/>
          </a:prstGeom>
          <a:solidFill>
            <a:srgbClr val="CDAF7D"/>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5400000" flipV="1">
            <a:off x="5978525" y="1978025"/>
            <a:ext cx="5143500" cy="1187450"/>
          </a:xfrm>
          <a:prstGeom prst="triangle">
            <a:avLst/>
          </a:prstGeom>
          <a:solidFill>
            <a:srgbClr val="CDAF7D"/>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flipV="1">
            <a:off x="-879474" y="1995487"/>
            <a:ext cx="5143500" cy="1152525"/>
          </a:xfrm>
          <a:prstGeom prst="triangle">
            <a:avLst/>
          </a:prstGeom>
          <a:solidFill>
            <a:srgbClr val="CDAF7D"/>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4804569" y="1999456"/>
            <a:ext cx="5143500" cy="1144588"/>
          </a:xfrm>
          <a:prstGeom prst="triangle">
            <a:avLst/>
          </a:prstGeom>
          <a:solidFill>
            <a:srgbClr val="CDAF7D"/>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2411413" y="141288"/>
            <a:ext cx="4248150" cy="4860925"/>
          </a:xfrm>
          <a:prstGeom prst="rect">
            <a:avLst/>
          </a:prstGeom>
          <a:solidFill>
            <a:srgbClr val="CDAF7D">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8" presetClass="exit" presetSubtype="32" fill="hold" nodeType="withEffect">
                                  <p:stCondLst>
                                    <p:cond delay="0"/>
                                  </p:stCondLst>
                                  <p:childTnLst>
                                    <p:animEffect transition="out" filter="diamond(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linds(vertical)">
                                      <p:cBhvr>
                                        <p:cTn id="25" dur="3000"/>
                                        <p:tgtEl>
                                          <p:spTgt spid="13"/>
                                        </p:tgtEl>
                                      </p:cBhvr>
                                    </p:animEffect>
                                  </p:childTnLst>
                                </p:cTn>
                              </p:par>
                              <p:par>
                                <p:cTn id="26" presetID="3" presetClass="entr" presetSubtype="5"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linds(vertical)">
                                      <p:cBhvr>
                                        <p:cTn id="28" dur="3000"/>
                                        <p:tgtEl>
                                          <p:spTgt spid="14"/>
                                        </p:tgtEl>
                                      </p:cBhvr>
                                    </p:animEffect>
                                  </p:childTnLst>
                                </p:cTn>
                              </p:par>
                              <p:par>
                                <p:cTn id="29" presetID="17" presetClass="entr" presetSubtype="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ppt_x</p:attrName>
                                        </p:attrNameLst>
                                      </p:cBhvr>
                                      <p:tavLst>
                                        <p:tav tm="0">
                                          <p:val>
                                            <p:strVal val="#ppt_x+#ppt_w/2"/>
                                          </p:val>
                                        </p:tav>
                                        <p:tav tm="100000">
                                          <p:val>
                                            <p:strVal val="#ppt_x"/>
                                          </p:val>
                                        </p:tav>
                                      </p:tavLst>
                                    </p:anim>
                                    <p:anim calcmode="lin" valueType="num">
                                      <p:cBhvr>
                                        <p:cTn id="32" dur="3000" fill="hold"/>
                                        <p:tgtEl>
                                          <p:spTgt spid="9"/>
                                        </p:tgtEl>
                                        <p:attrNameLst>
                                          <p:attrName>ppt_y</p:attrName>
                                        </p:attrNameLst>
                                      </p:cBhvr>
                                      <p:tavLst>
                                        <p:tav tm="0">
                                          <p:val>
                                            <p:strVal val="#ppt_y"/>
                                          </p:val>
                                        </p:tav>
                                        <p:tav tm="100000">
                                          <p:val>
                                            <p:strVal val="#ppt_y"/>
                                          </p:val>
                                        </p:tav>
                                      </p:tavLst>
                                    </p:anim>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ppt_x</p:attrName>
                                        </p:attrNameLst>
                                      </p:cBhvr>
                                      <p:tavLst>
                                        <p:tav tm="0">
                                          <p:val>
                                            <p:strVal val="#ppt_x-#ppt_w/2"/>
                                          </p:val>
                                        </p:tav>
                                        <p:tav tm="100000">
                                          <p:val>
                                            <p:strVal val="#ppt_x"/>
                                          </p:val>
                                        </p:tav>
                                      </p:tavLst>
                                    </p:anim>
                                    <p:anim calcmode="lin" valueType="num">
                                      <p:cBhvr>
                                        <p:cTn id="38" dur="3000" fill="hold"/>
                                        <p:tgtEl>
                                          <p:spTgt spid="7"/>
                                        </p:tgtEl>
                                        <p:attrNameLst>
                                          <p:attrName>ppt_y</p:attrName>
                                        </p:attrNameLst>
                                      </p:cBhvr>
                                      <p:tavLst>
                                        <p:tav tm="0">
                                          <p:val>
                                            <p:strVal val="#ppt_y"/>
                                          </p:val>
                                        </p:tav>
                                        <p:tav tm="100000">
                                          <p:val>
                                            <p:strVal val="#ppt_y"/>
                                          </p:val>
                                        </p:tav>
                                      </p:tavLst>
                                    </p:anim>
                                    <p:anim calcmode="lin" valueType="num">
                                      <p:cBhvr>
                                        <p:cTn id="39" dur="3000" fill="hold"/>
                                        <p:tgtEl>
                                          <p:spTgt spid="7"/>
                                        </p:tgtEl>
                                        <p:attrNameLst>
                                          <p:attrName>ppt_w</p:attrName>
                                        </p:attrNameLst>
                                      </p:cBhvr>
                                      <p:tavLst>
                                        <p:tav tm="0">
                                          <p:val>
                                            <p:fltVal val="0"/>
                                          </p:val>
                                        </p:tav>
                                        <p:tav tm="100000">
                                          <p:val>
                                            <p:strVal val="#ppt_w"/>
                                          </p:val>
                                        </p:tav>
                                      </p:tavLst>
                                    </p:anim>
                                    <p:anim calcmode="lin" valueType="num">
                                      <p:cBhvr>
                                        <p:cTn id="40" dur="3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jpg"/>
          <p:cNvPicPr>
            <a:picLocks noChangeAspect="1"/>
          </p:cNvPicPr>
          <p:nvPr/>
        </p:nvPicPr>
        <p:blipFill>
          <a:blip r:embed="rId2"/>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CDAF7D">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3F1E03">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714348" y="4214824"/>
            <a:ext cx="7704137" cy="646112"/>
          </a:xfrm>
          <a:prstGeom prst="rect">
            <a:avLst/>
          </a:prstGeom>
          <a:noFill/>
          <a:effectLst>
            <a:glow rad="101600">
              <a:srgbClr val="C00000">
                <a:alpha val="40000"/>
              </a:srgbClr>
            </a:glow>
          </a:effectLst>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Elche es sin lugar a dudas una de las ciudades de España, donde se trabaja mas las manualidades y confección de las palmas.</a:t>
            </a:r>
          </a:p>
        </p:txBody>
      </p:sp>
      <p:sp>
        <p:nvSpPr>
          <p:cNvPr id="8" name="7 CuadroTexto"/>
          <p:cNvSpPr txBox="1"/>
          <p:nvPr/>
        </p:nvSpPr>
        <p:spPr>
          <a:xfrm>
            <a:off x="2500298" y="2000246"/>
            <a:ext cx="4488729" cy="400110"/>
          </a:xfrm>
          <a:prstGeom prst="rect">
            <a:avLst/>
          </a:prstGeom>
          <a:noFill/>
        </p:spPr>
        <p:txBody>
          <a:bodyPr wrap="non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ELCHE – Confección de las palmas</a:t>
            </a:r>
            <a:endParaRPr lang="es-ES" sz="20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10" presetClass="exit" presetSubtype="0" fill="hold" grpId="1" nodeType="afterEffect">
                                  <p:stCondLst>
                                    <p:cond delay="2000"/>
                                  </p:stCondLst>
                                  <p:childTnLst>
                                    <p:animEffect transition="out" filter="fade">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40" presetClass="entr" presetSubtype="0" fill="hold" nodeType="withEffect">
                                  <p:stCondLst>
                                    <p:cond delay="20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DFD577">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000">
        <p:wipe/>
      </p:transition>
    </mc:Choice>
    <mc:Fallback>
      <p:transition spd="slow" advTm="7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268940432_28fda42592_b.jpg"/>
          <p:cNvPicPr>
            <a:picLocks noChangeAspect="1"/>
          </p:cNvPicPr>
          <p:nvPr/>
        </p:nvPicPr>
        <p:blipFill>
          <a:blip r:embed="rId2"/>
          <a:srcRect/>
          <a:stretch>
            <a:fillRect/>
          </a:stretch>
        </p:blipFill>
        <p:spPr bwMode="auto">
          <a:xfrm>
            <a:off x="17463" y="0"/>
            <a:ext cx="9126537"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4268940432_28fda42592_b.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714500" y="4286250"/>
            <a:ext cx="5724525"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artesanía de las palmas está muy arraigada a la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Semana Santa, principalmente en el levante.</a:t>
            </a:r>
          </a:p>
        </p:txBody>
      </p:sp>
    </p:spTree>
  </p:cSld>
  <p:clrMapOvr>
    <a:masterClrMapping/>
  </p:clrMapOvr>
  <mc:AlternateContent xmlns:mc="http://schemas.openxmlformats.org/markup-compatibility/2006">
    <mc:Choice xmlns:p14="http://schemas.microsoft.com/office/powerpoint/2010/main" Requires="p14">
      <p:transition spd="slow" p14:dur="2000" advTm="16000">
        <p:wipe/>
      </p:transition>
    </mc:Choice>
    <mc:Fallback>
      <p:transition spd="slow" advTm="1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1"/>
                                          </p:val>
                                        </p:tav>
                                        <p:tav tm="100000">
                                          <p:val>
                                            <p:strVal val="#ppt_x"/>
                                          </p:val>
                                        </p:tav>
                                      </p:tavLst>
                                    </p:anim>
                                    <p:anim calcmode="lin" valueType="num">
                                      <p:cBhvr>
                                        <p:cTn id="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DFD577">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785938" y="4214813"/>
            <a:ext cx="6057900" cy="646112"/>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1F497D"/>
                  </a:outerShdw>
                </a:effectLst>
              </a:rPr>
              <a:t>Los comercios que se dedican a estas manualidades,</a:t>
            </a:r>
          </a:p>
          <a:p>
            <a:pPr>
              <a:defRPr/>
            </a:pPr>
            <a:r>
              <a:rPr lang="es-ES" b="1" dirty="0">
                <a:effectLst>
                  <a:glow rad="101600">
                    <a:schemeClr val="accent2">
                      <a:satMod val="175000"/>
                      <a:alpha val="40000"/>
                    </a:schemeClr>
                  </a:glow>
                  <a:outerShdw blurRad="38100" dist="38100" dir="2700000" algn="tl">
                    <a:srgbClr val="1F497D"/>
                  </a:outerShdw>
                </a:effectLst>
              </a:rPr>
              <a:t>hacen su agosto en esta época del año.</a:t>
            </a:r>
          </a:p>
        </p:txBody>
      </p:sp>
    </p:spTree>
  </p:cSld>
  <p:clrMapOvr>
    <a:masterClrMapping/>
  </p:clrMapOvr>
  <mc:AlternateContent xmlns:mc="http://schemas.openxmlformats.org/markup-compatibility/2006">
    <mc:Choice xmlns:p14="http://schemas.microsoft.com/office/powerpoint/2010/main" Requires="p14">
      <p:transition spd="slow" p14:dur="2000" advTm="16000">
        <p:wipe/>
      </p:transition>
    </mc:Choice>
    <mc:Fallback>
      <p:transition spd="slow" advTm="1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jpg"/>
          <p:cNvPicPr>
            <a:picLocks noChangeAspect="1"/>
          </p:cNvPicPr>
          <p:nvPr/>
        </p:nvPicPr>
        <p:blipFill>
          <a:blip r:embed="rId2"/>
          <a:srcRect/>
          <a:stretch>
            <a:fillRect/>
          </a:stretch>
        </p:blipFill>
        <p:spPr bwMode="auto">
          <a:xfrm>
            <a:off x="0" y="-236538"/>
            <a:ext cx="9144000"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DFD577">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28625" y="4214813"/>
            <a:ext cx="82089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Típicos ramos de palmeras convertidos en adornos, destacan luego en el desfile de la procesión durante el Domingo de Ramos.</a:t>
            </a:r>
          </a:p>
        </p:txBody>
      </p:sp>
    </p:spTree>
  </p:cSld>
  <p:clrMapOvr>
    <a:masterClrMapping/>
  </p:clrMapOvr>
  <mc:AlternateContent xmlns:mc="http://schemas.openxmlformats.org/markup-compatibility/2006">
    <mc:Choice xmlns:p14="http://schemas.microsoft.com/office/powerpoint/2010/main" Requires="p14">
      <p:transition spd="slow" p14:dur="2000" advTm="18000">
        <p:wipe/>
      </p:transition>
    </mc:Choice>
    <mc:Fallback>
      <p:transition spd="slow" advTm="1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0"/>
                                  </p:stCondLst>
                                  <p:childTnLst>
                                    <p:animEffect transition="out" filter="wheel(8)">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a:srcRect/>
          <a:stretch>
            <a:fillRect/>
          </a:stretch>
        </p:blipFill>
        <p:spPr bwMode="auto">
          <a:xfrm>
            <a:off x="0" y="-236538"/>
            <a:ext cx="9144000" cy="55451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DFD577">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CDAF7D">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28625" y="4214813"/>
            <a:ext cx="82089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Verdadera obra de arte realizada con las palmas, la señora debe sentirse satisfecha por los </a:t>
            </a:r>
            <a:r>
              <a:rPr lang="es-ES" b="1" dirty="0" smtClean="0">
                <a:effectLst>
                  <a:glow rad="101600">
                    <a:schemeClr val="accent2">
                      <a:satMod val="175000"/>
                      <a:alpha val="40000"/>
                    </a:schemeClr>
                  </a:glow>
                  <a:outerShdw blurRad="38100" dist="38100" dir="2700000" algn="tl">
                    <a:srgbClr val="000000">
                      <a:alpha val="43137"/>
                    </a:srgbClr>
                  </a:outerShdw>
                </a:effectLst>
              </a:rPr>
              <a:t>50  </a:t>
            </a:r>
            <a:r>
              <a:rPr lang="es-ES" b="1" dirty="0">
                <a:effectLst>
                  <a:glow rad="101600">
                    <a:schemeClr val="accent2">
                      <a:satMod val="175000"/>
                      <a:alpha val="40000"/>
                    </a:schemeClr>
                  </a:glow>
                  <a:outerShdw blurRad="38100" dist="38100" dir="2700000" algn="tl">
                    <a:srgbClr val="000000">
                      <a:alpha val="43137"/>
                    </a:srgbClr>
                  </a:outerShdw>
                </a:effectLst>
              </a:rPr>
              <a:t>“</a:t>
            </a:r>
            <a:r>
              <a:rPr lang="es-ES" b="1" dirty="0" err="1">
                <a:effectLst>
                  <a:glow rad="101600">
                    <a:schemeClr val="accent2">
                      <a:satMod val="175000"/>
                      <a:alpha val="40000"/>
                    </a:schemeClr>
                  </a:glow>
                  <a:outerShdw blurRad="38100" dist="38100" dir="2700000" algn="tl">
                    <a:srgbClr val="000000">
                      <a:alpha val="43137"/>
                    </a:srgbClr>
                  </a:outerShdw>
                </a:effectLst>
              </a:rPr>
              <a:t>luris</a:t>
            </a:r>
            <a:r>
              <a:rPr lang="es-ES" b="1" dirty="0">
                <a:effectLst>
                  <a:glow rad="101600">
                    <a:schemeClr val="accent2">
                      <a:satMod val="175000"/>
                      <a:alpha val="40000"/>
                    </a:schemeClr>
                  </a:glow>
                  <a:outerShdw blurRad="38100" dist="38100" dir="2700000" algn="tl">
                    <a:srgbClr val="000000">
                      <a:alpha val="43137"/>
                    </a:srgbClr>
                  </a:outerShdw>
                </a:effectLst>
              </a:rPr>
              <a:t>” que le acaban de cobrar por esta joya.</a:t>
            </a:r>
          </a:p>
        </p:txBody>
      </p:sp>
    </p:spTree>
  </p:cSld>
  <p:clrMapOvr>
    <a:masterClrMapping/>
  </p:clrMapOvr>
  <mc:AlternateContent xmlns:mc="http://schemas.openxmlformats.org/markup-compatibility/2006">
    <mc:Choice xmlns:p14="http://schemas.microsoft.com/office/powerpoint/2010/main" Requires="p14">
      <p:transition spd="slow" p14:dur="2000" advTm="20000">
        <p:split/>
      </p:transition>
    </mc:Choice>
    <mc:Fallback>
      <p:transition spd="slow" advTm="20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jpg"/>
          <p:cNvPicPr>
            <a:picLocks noChangeAspect="1"/>
          </p:cNvPicPr>
          <p:nvPr/>
        </p:nvPicPr>
        <p:blipFill>
          <a:blip r:embed="rId2"/>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CDAF7D">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57158" y="4071948"/>
            <a:ext cx="8358246" cy="923330"/>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La Procesión de Las Palmas </a:t>
            </a:r>
            <a:r>
              <a:rPr lang="es-ES" b="1" dirty="0" smtClean="0">
                <a:effectLst>
                  <a:glow rad="101600">
                    <a:srgbClr val="C00000">
                      <a:alpha val="60000"/>
                    </a:srgbClr>
                  </a:glow>
                  <a:outerShdw blurRad="38100" dist="38100" dir="2700000" algn="tl">
                    <a:srgbClr val="000000">
                      <a:alpha val="43137"/>
                    </a:srgbClr>
                  </a:outerShdw>
                </a:effectLst>
              </a:rPr>
              <a:t>cambia </a:t>
            </a:r>
            <a:r>
              <a:rPr lang="es-ES" b="1" dirty="0">
                <a:effectLst>
                  <a:glow rad="101600">
                    <a:srgbClr val="C00000">
                      <a:alpha val="60000"/>
                    </a:srgbClr>
                  </a:glow>
                  <a:outerShdw blurRad="38100" dist="38100" dir="2700000" algn="tl">
                    <a:srgbClr val="000000">
                      <a:alpha val="43137"/>
                    </a:srgbClr>
                  </a:outerShdw>
                </a:effectLst>
              </a:rPr>
              <a:t>su recorrido este Domingo de Ramos en Albacete. Por primera vez el paso de la Entrada </a:t>
            </a:r>
            <a:r>
              <a:rPr lang="es-ES" b="1" dirty="0" smtClean="0">
                <a:effectLst>
                  <a:glow rad="101600">
                    <a:srgbClr val="C00000">
                      <a:alpha val="60000"/>
                    </a:srgbClr>
                  </a:glow>
                  <a:outerShdw blurRad="38100" dist="38100" dir="2700000" algn="tl">
                    <a:srgbClr val="000000">
                      <a:alpha val="43137"/>
                    </a:srgbClr>
                  </a:outerShdw>
                </a:effectLst>
              </a:rPr>
              <a:t>de </a:t>
            </a:r>
            <a:r>
              <a:rPr lang="es-ES" b="1" dirty="0">
                <a:effectLst>
                  <a:glow rad="101600">
                    <a:srgbClr val="C00000">
                      <a:alpha val="60000"/>
                    </a:srgbClr>
                  </a:glow>
                  <a:outerShdw blurRad="38100" dist="38100" dir="2700000" algn="tl">
                    <a:srgbClr val="000000">
                      <a:alpha val="43137"/>
                    </a:srgbClr>
                  </a:outerShdw>
                </a:effectLst>
              </a:rPr>
              <a:t>Jesús en Jerusalén salía a las calles de Albacete desde la Catedral de San Juan Bautista.</a:t>
            </a:r>
          </a:p>
        </p:txBody>
      </p:sp>
      <p:sp>
        <p:nvSpPr>
          <p:cNvPr id="9" name="8 CuadroTexto"/>
          <p:cNvSpPr txBox="1"/>
          <p:nvPr/>
        </p:nvSpPr>
        <p:spPr>
          <a:xfrm>
            <a:off x="5072066" y="714362"/>
            <a:ext cx="1441420"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ALBACETE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split/>
      </p:transition>
    </mc:Choice>
    <mc:Fallback>
      <p:transition spd="slow" advTm="27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0-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3000"/>
                                        <p:tgtEl>
                                          <p:spTgt spid="4"/>
                                        </p:tgtEl>
                                      </p:cBhvr>
                                    </p:animEffect>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jpg"/>
          <p:cNvPicPr>
            <a:picLocks noChangeAspect="1"/>
          </p:cNvPicPr>
          <p:nvPr/>
        </p:nvPicPr>
        <p:blipFill>
          <a:blip r:embed="rId2"/>
          <a:srcRect/>
          <a:stretch>
            <a:fillRect/>
          </a:stretch>
        </p:blipFill>
        <p:spPr bwMode="auto">
          <a:xfrm>
            <a:off x="0" y="-165100"/>
            <a:ext cx="9144000" cy="55451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CDAF7D">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571625" y="1428750"/>
            <a:ext cx="2861681"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ALMANZA </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(León)</a:t>
            </a:r>
          </a:p>
        </p:txBody>
      </p:sp>
      <p:sp>
        <p:nvSpPr>
          <p:cNvPr id="7" name="6 CuadroTexto"/>
          <p:cNvSpPr txBox="1"/>
          <p:nvPr/>
        </p:nvSpPr>
        <p:spPr>
          <a:xfrm>
            <a:off x="1214438" y="4286250"/>
            <a:ext cx="6697662"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sacerdotes entran en procesión (la cual suele ser más larga que lo habitual) al celebrar la Misa.</a:t>
            </a:r>
          </a:p>
        </p:txBody>
      </p:sp>
    </p:spTree>
  </p:cSld>
  <p:clrMapOvr>
    <a:masterClrMapping/>
  </p:clrMapOvr>
  <mc:AlternateContent xmlns:mc="http://schemas.openxmlformats.org/markup-compatibility/2006">
    <mc:Choice xmlns:p14="http://schemas.microsoft.com/office/powerpoint/2010/main" Requires="p14">
      <p:transition spd="slow" p14:dur="2000" advTm="19000">
        <p:split/>
      </p:transition>
    </mc:Choice>
    <mc:Fallback>
      <p:transition spd="slow" advTm="19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4"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nodeType="afterGroup">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nodeType="afterGroup">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jpg"/>
          <p:cNvPicPr>
            <a:picLocks noChangeAspect="1"/>
          </p:cNvPicPr>
          <p:nvPr/>
        </p:nvPicPr>
        <p:blipFill>
          <a:blip r:embed="rId2"/>
          <a:srcRect/>
          <a:stretch>
            <a:fillRect/>
          </a:stretch>
        </p:blipFill>
        <p:spPr bwMode="auto">
          <a:xfrm>
            <a:off x="0" y="-165100"/>
            <a:ext cx="9144000" cy="55451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257175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257175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2571750"/>
            <a:ext cx="4572000" cy="257175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2571750"/>
            <a:ext cx="4572000" cy="257175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28625" y="4000500"/>
            <a:ext cx="8280400"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Astorga (León), son mas de 60 personas las que llevan la carroza,,,, en cambio en otros sitios que yo he visto, la llevan solo 4 niños, os podéis hacer una idea de la diferencia de carroza y de “Borriquilla” claro. </a:t>
            </a:r>
          </a:p>
        </p:txBody>
      </p:sp>
      <p:sp>
        <p:nvSpPr>
          <p:cNvPr id="10" name="9 CuadroTexto"/>
          <p:cNvSpPr txBox="1"/>
          <p:nvPr/>
        </p:nvSpPr>
        <p:spPr>
          <a:xfrm>
            <a:off x="1357290" y="1500180"/>
            <a:ext cx="1334661"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ASTORGA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split/>
      </p:transition>
    </mc:Choice>
    <mc:Fallback>
      <p:transition spd="slow" advTm="28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3000"/>
                                        <p:tgtEl>
                                          <p:spTgt spid="5"/>
                                        </p:tgtEl>
                                      </p:cBhvr>
                                    </p:animEffect>
                                    <p:anim calcmode="lin" valueType="num">
                                      <p:cBhvr>
                                        <p:cTn id="10" dur="3000"/>
                                        <p:tgtEl>
                                          <p:spTgt spid="5"/>
                                        </p:tgtEl>
                                        <p:attrNameLst>
                                          <p:attrName>style.rotation</p:attrName>
                                        </p:attrNameLst>
                                      </p:cBhvr>
                                      <p:tavLst>
                                        <p:tav tm="0">
                                          <p:val>
                                            <p:fltVal val="0"/>
                                          </p:val>
                                        </p:tav>
                                        <p:tav tm="100000">
                                          <p:val>
                                            <p:fltVal val="720"/>
                                          </p:val>
                                        </p:tav>
                                      </p:tavLst>
                                    </p:anim>
                                    <p:anim calcmode="lin" valueType="num">
                                      <p:cBhvr>
                                        <p:cTn id="11" dur="3000"/>
                                        <p:tgtEl>
                                          <p:spTgt spid="5"/>
                                        </p:tgtEl>
                                        <p:attrNameLst>
                                          <p:attrName>ppt_h</p:attrName>
                                        </p:attrNameLst>
                                      </p:cBhvr>
                                      <p:tavLst>
                                        <p:tav tm="0">
                                          <p:val>
                                            <p:strVal val="ppt_h"/>
                                          </p:val>
                                        </p:tav>
                                        <p:tav tm="100000">
                                          <p:val>
                                            <p:fltVal val="0"/>
                                          </p:val>
                                        </p:tav>
                                      </p:tavLst>
                                    </p:anim>
                                    <p:anim calcmode="lin" valueType="num">
                                      <p:cBhvr>
                                        <p:cTn id="12" dur="3000"/>
                                        <p:tgtEl>
                                          <p:spTgt spid="5"/>
                                        </p:tgtEl>
                                        <p:attrNameLst>
                                          <p:attrName>ppt_w</p:attrName>
                                        </p:attrNameLst>
                                      </p:cBhvr>
                                      <p:tavLst>
                                        <p:tav tm="0">
                                          <p:val>
                                            <p:strVal val="ppt_w"/>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3000"/>
                                        <p:tgtEl>
                                          <p:spTgt spid="6"/>
                                        </p:tgtEl>
                                      </p:cBhvr>
                                    </p:animEffect>
                                    <p:anim calcmode="lin" valueType="num">
                                      <p:cBhvr>
                                        <p:cTn id="19" dur="3000"/>
                                        <p:tgtEl>
                                          <p:spTgt spid="6"/>
                                        </p:tgtEl>
                                        <p:attrNameLst>
                                          <p:attrName>style.rotation</p:attrName>
                                        </p:attrNameLst>
                                      </p:cBhvr>
                                      <p:tavLst>
                                        <p:tav tm="0">
                                          <p:val>
                                            <p:fltVal val="0"/>
                                          </p:val>
                                        </p:tav>
                                        <p:tav tm="100000">
                                          <p:val>
                                            <p:fltVal val="720"/>
                                          </p:val>
                                        </p:tav>
                                      </p:tavLst>
                                    </p:anim>
                                    <p:anim calcmode="lin" valueType="num">
                                      <p:cBhvr>
                                        <p:cTn id="20" dur="3000"/>
                                        <p:tgtEl>
                                          <p:spTgt spid="6"/>
                                        </p:tgtEl>
                                        <p:attrNameLst>
                                          <p:attrName>ppt_h</p:attrName>
                                        </p:attrNameLst>
                                      </p:cBhvr>
                                      <p:tavLst>
                                        <p:tav tm="0">
                                          <p:val>
                                            <p:strVal val="ppt_h"/>
                                          </p:val>
                                        </p:tav>
                                        <p:tav tm="100000">
                                          <p:val>
                                            <p:fltVal val="0"/>
                                          </p:val>
                                        </p:tav>
                                      </p:tavLst>
                                    </p:anim>
                                    <p:anim calcmode="lin" valueType="num">
                                      <p:cBhvr>
                                        <p:cTn id="21" dur="3000"/>
                                        <p:tgtEl>
                                          <p:spTgt spid="6"/>
                                        </p:tgtEl>
                                        <p:attrNameLst>
                                          <p:attrName>ppt_w</p:attrName>
                                        </p:attrNameLst>
                                      </p:cBhvr>
                                      <p:tavLst>
                                        <p:tav tm="0">
                                          <p:val>
                                            <p:strVal val="ppt_w"/>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13" presetClass="exit" presetSubtype="32" fill="hold" nodeType="withEffect">
                                  <p:stCondLst>
                                    <p:cond delay="0"/>
                                  </p:stCondLst>
                                  <p:childTnLst>
                                    <p:animEffect transition="out" filter="plus(out)">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35" presetClass="exit" presetSubtype="0" fill="hold" nodeType="withEffect">
                                  <p:stCondLst>
                                    <p:cond delay="0"/>
                                  </p:stCondLst>
                                  <p:childTnLst>
                                    <p:animEffect transition="out" filter="fade">
                                      <p:cBhvr>
                                        <p:cTn id="27" dur="3000"/>
                                        <p:tgtEl>
                                          <p:spTgt spid="7"/>
                                        </p:tgtEl>
                                      </p:cBhvr>
                                    </p:animEffect>
                                    <p:anim calcmode="lin" valueType="num">
                                      <p:cBhvr>
                                        <p:cTn id="28" dur="3000"/>
                                        <p:tgtEl>
                                          <p:spTgt spid="7"/>
                                        </p:tgtEl>
                                        <p:attrNameLst>
                                          <p:attrName>style.rotation</p:attrName>
                                        </p:attrNameLst>
                                      </p:cBhvr>
                                      <p:tavLst>
                                        <p:tav tm="0">
                                          <p:val>
                                            <p:fltVal val="0"/>
                                          </p:val>
                                        </p:tav>
                                        <p:tav tm="100000">
                                          <p:val>
                                            <p:fltVal val="720"/>
                                          </p:val>
                                        </p:tav>
                                      </p:tavLst>
                                    </p:anim>
                                    <p:anim calcmode="lin" valueType="num">
                                      <p:cBhvr>
                                        <p:cTn id="29" dur="3000"/>
                                        <p:tgtEl>
                                          <p:spTgt spid="7"/>
                                        </p:tgtEl>
                                        <p:attrNameLst>
                                          <p:attrName>ppt_h</p:attrName>
                                        </p:attrNameLst>
                                      </p:cBhvr>
                                      <p:tavLst>
                                        <p:tav tm="0">
                                          <p:val>
                                            <p:strVal val="ppt_h"/>
                                          </p:val>
                                        </p:tav>
                                        <p:tav tm="100000">
                                          <p:val>
                                            <p:fltVal val="0"/>
                                          </p:val>
                                        </p:tav>
                                      </p:tavLst>
                                    </p:anim>
                                    <p:anim calcmode="lin" valueType="num">
                                      <p:cBhvr>
                                        <p:cTn id="30" dur="3000"/>
                                        <p:tgtEl>
                                          <p:spTgt spid="7"/>
                                        </p:tgtEl>
                                        <p:attrNameLst>
                                          <p:attrName>ppt_w</p:attrName>
                                        </p:attrNameLst>
                                      </p:cBhvr>
                                      <p:tavLst>
                                        <p:tav tm="0">
                                          <p:val>
                                            <p:strVal val="ppt_w"/>
                                          </p:val>
                                        </p:tav>
                                        <p:tav tm="100000">
                                          <p:val>
                                            <p:fltVal val="0"/>
                                          </p:val>
                                        </p:tav>
                                      </p:tavLst>
                                    </p:anim>
                                    <p:set>
                                      <p:cBhvr>
                                        <p:cTn id="31" dur="1" fill="hold">
                                          <p:stCondLst>
                                            <p:cond delay="2999"/>
                                          </p:stCondLst>
                                        </p:cTn>
                                        <p:tgtEl>
                                          <p:spTgt spid="7"/>
                                        </p:tgtEl>
                                        <p:attrNameLst>
                                          <p:attrName>style.visibility</p:attrName>
                                        </p:attrNameLst>
                                      </p:cBhvr>
                                      <p:to>
                                        <p:strVal val="hidden"/>
                                      </p:to>
                                    </p:set>
                                  </p:childTnLst>
                                </p:cTn>
                              </p:par>
                              <p:par>
                                <p:cTn id="32" presetID="13" presetClass="exit" presetSubtype="32" fill="hold" nodeType="withEffect">
                                  <p:stCondLst>
                                    <p:cond delay="0"/>
                                  </p:stCondLst>
                                  <p:childTnLst>
                                    <p:animEffect transition="out" filter="plus(out)">
                                      <p:cBhvr>
                                        <p:cTn id="33" dur="3000"/>
                                        <p:tgtEl>
                                          <p:spTgt spid="8"/>
                                        </p:tgtEl>
                                      </p:cBhvr>
                                    </p:animEffect>
                                    <p:set>
                                      <p:cBhvr>
                                        <p:cTn id="34" dur="1" fill="hold">
                                          <p:stCondLst>
                                            <p:cond delay="2999"/>
                                          </p:stCondLst>
                                        </p:cTn>
                                        <p:tgtEl>
                                          <p:spTgt spid="8"/>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3000"/>
                                        <p:tgtEl>
                                          <p:spTgt spid="8"/>
                                        </p:tgtEl>
                                      </p:cBhvr>
                                    </p:animEffect>
                                    <p:anim calcmode="lin" valueType="num">
                                      <p:cBhvr>
                                        <p:cTn id="37" dur="3000"/>
                                        <p:tgtEl>
                                          <p:spTgt spid="8"/>
                                        </p:tgtEl>
                                        <p:attrNameLst>
                                          <p:attrName>style.rotation</p:attrName>
                                        </p:attrNameLst>
                                      </p:cBhvr>
                                      <p:tavLst>
                                        <p:tav tm="0">
                                          <p:val>
                                            <p:fltVal val="0"/>
                                          </p:val>
                                        </p:tav>
                                        <p:tav tm="100000">
                                          <p:val>
                                            <p:fltVal val="720"/>
                                          </p:val>
                                        </p:tav>
                                      </p:tavLst>
                                    </p:anim>
                                    <p:anim calcmode="lin" valueType="num">
                                      <p:cBhvr>
                                        <p:cTn id="38" dur="3000"/>
                                        <p:tgtEl>
                                          <p:spTgt spid="8"/>
                                        </p:tgtEl>
                                        <p:attrNameLst>
                                          <p:attrName>ppt_h</p:attrName>
                                        </p:attrNameLst>
                                      </p:cBhvr>
                                      <p:tavLst>
                                        <p:tav tm="0">
                                          <p:val>
                                            <p:strVal val="ppt_h"/>
                                          </p:val>
                                        </p:tav>
                                        <p:tav tm="100000">
                                          <p:val>
                                            <p:fltVal val="0"/>
                                          </p:val>
                                        </p:tav>
                                      </p:tavLst>
                                    </p:anim>
                                    <p:anim calcmode="lin" valueType="num">
                                      <p:cBhvr>
                                        <p:cTn id="39" dur="3000"/>
                                        <p:tgtEl>
                                          <p:spTgt spid="8"/>
                                        </p:tgtEl>
                                        <p:attrNameLst>
                                          <p:attrName>ppt_w</p:attrName>
                                        </p:attrNameLst>
                                      </p:cBhvr>
                                      <p:tavLst>
                                        <p:tav tm="0">
                                          <p:val>
                                            <p:strVal val="ppt_w"/>
                                          </p:val>
                                        </p:tav>
                                        <p:tav tm="100000">
                                          <p:val>
                                            <p:fltVal val="0"/>
                                          </p:val>
                                        </p:tav>
                                      </p:tavLst>
                                    </p:anim>
                                    <p:set>
                                      <p:cBhvr>
                                        <p:cTn id="40" dur="1" fill="hold">
                                          <p:stCondLst>
                                            <p:cond delay="2999"/>
                                          </p:stCondLst>
                                        </p:cTn>
                                        <p:tgtEl>
                                          <p:spTgt spid="8"/>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ox(out)">
                                      <p:cBhvr>
                                        <p:cTn id="43" dur="3000"/>
                                        <p:tgtEl>
                                          <p:spTgt spid="4"/>
                                        </p:tgtEl>
                                      </p:cBhvr>
                                    </p:animEffect>
                                  </p:childTnLst>
                                </p:cTn>
                              </p:par>
                              <p:par>
                                <p:cTn id="44" presetID="55" presetClass="entr" presetSubtype="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ppt_w*0.70"/>
                                          </p:val>
                                        </p:tav>
                                        <p:tav tm="100000">
                                          <p:val>
                                            <p:strVal val="#ppt_w"/>
                                          </p:val>
                                        </p:tav>
                                      </p:tavLst>
                                    </p:anim>
                                    <p:anim calcmode="lin" valueType="num">
                                      <p:cBhvr>
                                        <p:cTn id="47" dur="3000" fill="hold"/>
                                        <p:tgtEl>
                                          <p:spTgt spid="4"/>
                                        </p:tgtEl>
                                        <p:attrNameLst>
                                          <p:attrName>ppt_h</p:attrName>
                                        </p:attrNameLst>
                                      </p:cBhvr>
                                      <p:tavLst>
                                        <p:tav tm="0">
                                          <p:val>
                                            <p:strVal val="#ppt_h"/>
                                          </p:val>
                                        </p:tav>
                                        <p:tav tm="100000">
                                          <p:val>
                                            <p:strVal val="#ppt_h"/>
                                          </p:val>
                                        </p:tav>
                                      </p:tavLst>
                                    </p:anim>
                                    <p:animEffect transition="in" filter="fade">
                                      <p:cBhvr>
                                        <p:cTn id="48" dur="3000"/>
                                        <p:tgtEl>
                                          <p:spTgt spid="4"/>
                                        </p:tgtEl>
                                      </p:cBhvr>
                                    </p:animEffect>
                                  </p:childTnLst>
                                </p:cTn>
                              </p:par>
                            </p:childTnLst>
                          </p:cTn>
                        </p:par>
                        <p:par>
                          <p:cTn id="49" fill="hold" nodeType="afterGroup">
                            <p:stCondLst>
                              <p:cond delay="3000"/>
                            </p:stCondLst>
                            <p:childTnLst>
                              <p:par>
                                <p:cTn id="50" presetID="23" presetClass="entr" presetSubtype="16" fill="hold" grpId="0" nodeType="after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9"/>
                                        </p:tgtEl>
                                        <p:attrNameLst>
                                          <p:attrName>style.visibility</p:attrName>
                                        </p:attrNameLst>
                                      </p:cBhvr>
                                      <p:to>
                                        <p:strVal val="visible"/>
                                      </p:to>
                                    </p:set>
                                    <p:animEffect transition="in" filter="fade">
                                      <p:cBhvr>
                                        <p:cTn id="57" dur="1000"/>
                                        <p:tgtEl>
                                          <p:spTgt spid="9"/>
                                        </p:tgtEl>
                                      </p:cBhvr>
                                    </p:animEffect>
                                    <p:anim calcmode="lin" valueType="num">
                                      <p:cBhvr>
                                        <p:cTn id="58" dur="1000" fill="hold"/>
                                        <p:tgtEl>
                                          <p:spTgt spid="9"/>
                                        </p:tgtEl>
                                        <p:attrNameLst>
                                          <p:attrName>ppt_x</p:attrName>
                                        </p:attrNameLst>
                                      </p:cBhvr>
                                      <p:tavLst>
                                        <p:tav tm="0">
                                          <p:val>
                                            <p:strVal val="#ppt_x-.1"/>
                                          </p:val>
                                        </p:tav>
                                        <p:tav tm="100000">
                                          <p:val>
                                            <p:strVal val="#ppt_x"/>
                                          </p:val>
                                        </p:tav>
                                      </p:tavLst>
                                    </p:anim>
                                    <p:anim calcmode="lin" valueType="num">
                                      <p:cBhvr>
                                        <p:cTn id="5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9005825broadway.jpg"/>
          <p:cNvPicPr>
            <a:picLocks noChangeAspect="1"/>
          </p:cNvPicPr>
          <p:nvPr/>
        </p:nvPicPr>
        <p:blipFill>
          <a:blip r:embed="rId2"/>
          <a:stretch>
            <a:fillRect/>
          </a:stretch>
        </p:blipFill>
        <p:spPr bwMode="auto">
          <a:xfrm>
            <a:off x="0" y="-500084"/>
            <a:ext cx="9144000" cy="61436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39005825broadway.jpg"/>
          <p:cNvPicPr>
            <a:picLocks noChangeAspect="1"/>
          </p:cNvPicPr>
          <p:nvPr/>
        </p:nvPicPr>
        <p:blipFill>
          <a:blip r:embed="rId2"/>
          <a:stretch>
            <a:fillRect/>
          </a:stretch>
        </p:blipFill>
        <p:spPr bwMode="auto">
          <a:xfrm>
            <a:off x="0" y="-500084"/>
            <a:ext cx="9144000" cy="61436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28596" y="928676"/>
            <a:ext cx="1194558"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ÁVILA</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14282" y="4071948"/>
            <a:ext cx="892971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Este </a:t>
            </a:r>
            <a:r>
              <a:rPr lang="es-ES" b="1" dirty="0">
                <a:effectLst>
                  <a:glow rad="101600">
                    <a:srgbClr val="C00000">
                      <a:alpha val="60000"/>
                    </a:srgbClr>
                  </a:glow>
                  <a:outerShdw blurRad="38100" dist="38100" dir="2700000" algn="tl">
                    <a:srgbClr val="000000">
                      <a:alpha val="43137"/>
                    </a:srgbClr>
                  </a:outerShdw>
                </a:effectLst>
              </a:rPr>
              <a:t>año sí que podremos acudir a la Procesión de Las Palmas, la de los niños.</a:t>
            </a:r>
          </a:p>
          <a:p>
            <a:r>
              <a:rPr lang="es-ES" b="1" dirty="0">
                <a:effectLst>
                  <a:glow rad="101600">
                    <a:srgbClr val="C00000">
                      <a:alpha val="60000"/>
                    </a:srgbClr>
                  </a:glow>
                  <a:outerShdw blurRad="38100" dist="38100" dir="2700000" algn="tl">
                    <a:srgbClr val="000000">
                      <a:alpha val="43137"/>
                    </a:srgbClr>
                  </a:outerShdw>
                </a:effectLst>
              </a:rPr>
              <a:t>También se le llama la procesión de ‘La Borriquilla’, porque en ella se celebra la entrada de Jesús en </a:t>
            </a:r>
            <a:r>
              <a:rPr lang="es-ES" b="1" dirty="0" smtClean="0">
                <a:effectLst>
                  <a:glow rad="101600">
                    <a:srgbClr val="C00000">
                      <a:alpha val="60000"/>
                    </a:srgbClr>
                  </a:glow>
                  <a:outerShdw blurRad="38100" dist="38100" dir="2700000" algn="tl">
                    <a:srgbClr val="000000">
                      <a:alpha val="43137"/>
                    </a:srgbClr>
                  </a:outerShdw>
                </a:effectLst>
              </a:rPr>
              <a:t>Jerusalén, </a:t>
            </a:r>
            <a:r>
              <a:rPr lang="es-ES" b="1" dirty="0">
                <a:effectLst>
                  <a:glow rad="101600">
                    <a:srgbClr val="C00000">
                      <a:alpha val="60000"/>
                    </a:srgbClr>
                  </a:glow>
                  <a:outerShdw blurRad="38100" dist="38100" dir="2700000" algn="tl">
                    <a:srgbClr val="000000">
                      <a:alpha val="43137"/>
                    </a:srgbClr>
                  </a:outerShdw>
                </a:effectLst>
              </a:rPr>
              <a:t>a lomos de una burrita.</a:t>
            </a:r>
          </a:p>
        </p:txBody>
      </p:sp>
    </p:spTree>
  </p:cSld>
  <p:clrMapOvr>
    <a:masterClrMapping/>
  </p:clrMapOvr>
  <mc:AlternateContent xmlns:mc="http://schemas.openxmlformats.org/markup-compatibility/2006">
    <mc:Choice xmlns:p14="http://schemas.microsoft.com/office/powerpoint/2010/main" Requires="p14">
      <p:transition spd="slow" p14:dur="2000" advTm="27000">
        <p:split/>
      </p:transition>
    </mc:Choice>
    <mc:Fallback>
      <p:transition spd="slow" advTm="27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3000"/>
                                        <p:tgtEl>
                                          <p:spTgt spid="5"/>
                                        </p:tgtEl>
                                      </p:cBhvr>
                                    </p:animEffect>
                                  </p:childTnLst>
                                </p:cTn>
                              </p:par>
                            </p:childTnLst>
                          </p:cTn>
                        </p:par>
                        <p:par>
                          <p:cTn id="11" fill="hold" nodeType="afterGroup">
                            <p:stCondLst>
                              <p:cond delay="3000"/>
                            </p:stCondLst>
                            <p:childTnLst>
                              <p:par>
                                <p:cTn id="12" presetID="2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2000" fill="hold"/>
                                        <p:tgtEl>
                                          <p:spTgt spid="9"/>
                                        </p:tgtEl>
                                        <p:attrNameLst>
                                          <p:attrName>ppt_w</p:attrName>
                                        </p:attrNameLst>
                                      </p:cBhvr>
                                      <p:tavLst>
                                        <p:tav tm="0">
                                          <p:val>
                                            <p:fltVal val="0"/>
                                          </p:val>
                                        </p:tav>
                                        <p:tav tm="100000">
                                          <p:val>
                                            <p:strVal val="#ppt_w"/>
                                          </p:val>
                                        </p:tav>
                                      </p:tavLst>
                                    </p:anim>
                                    <p:anim calcmode="lin" valueType="num">
                                      <p:cBhvr>
                                        <p:cTn id="15" dur="2000" fill="hold"/>
                                        <p:tgtEl>
                                          <p:spTgt spid="9"/>
                                        </p:tgtEl>
                                        <p:attrNameLst>
                                          <p:attrName>ppt_h</p:attrName>
                                        </p:attrNameLst>
                                      </p:cBhvr>
                                      <p:tavLst>
                                        <p:tav tm="0">
                                          <p:val>
                                            <p:fltVal val="0"/>
                                          </p:val>
                                        </p:tav>
                                        <p:tav tm="100000">
                                          <p:val>
                                            <p:strVal val="#ppt_h"/>
                                          </p:val>
                                        </p:tav>
                                      </p:tavLst>
                                    </p:anim>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a:stretch>
            <a:fillRect/>
          </a:stretch>
        </p:blipFill>
        <p:spPr bwMode="auto">
          <a:xfrm>
            <a:off x="0" y="-1"/>
            <a:ext cx="9144000" cy="51435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2625725"/>
          </a:xfrm>
          <a:prstGeom prst="rect">
            <a:avLst/>
          </a:prstGeom>
          <a:solidFill>
            <a:srgbClr val="CDAF7D">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2625725"/>
            <a:ext cx="4572000" cy="2517775"/>
          </a:xfrm>
          <a:prstGeom prst="rect">
            <a:avLst/>
          </a:prstGeom>
          <a:solidFill>
            <a:srgbClr val="CDAF7D">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2625725"/>
            <a:ext cx="4572000" cy="2517775"/>
          </a:xfrm>
          <a:prstGeom prst="rect">
            <a:avLst/>
          </a:prstGeom>
          <a:solidFill>
            <a:srgbClr val="CDAF7D">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0"/>
            <a:ext cx="4572000" cy="2625725"/>
          </a:xfrm>
          <a:prstGeom prst="rect">
            <a:avLst/>
          </a:prstGeom>
          <a:solidFill>
            <a:srgbClr val="CDAF7D">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928688" y="357188"/>
            <a:ext cx="2529860" cy="400110"/>
          </a:xfrm>
          <a:prstGeom prst="rect">
            <a:avLst/>
          </a:prstGeom>
          <a:noFill/>
        </p:spPr>
        <p:txBody>
          <a:bodyPr wrap="non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AVILÉS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(Asturias)</a:t>
            </a:r>
          </a:p>
        </p:txBody>
      </p:sp>
      <p:sp>
        <p:nvSpPr>
          <p:cNvPr id="11" name="10 CuadroTexto"/>
          <p:cNvSpPr txBox="1"/>
          <p:nvPr/>
        </p:nvSpPr>
        <p:spPr>
          <a:xfrm>
            <a:off x="428596" y="4071948"/>
            <a:ext cx="8215370" cy="923330"/>
          </a:xfrm>
          <a:prstGeom prst="rect">
            <a:avLst/>
          </a:prstGeom>
          <a:noFill/>
        </p:spPr>
        <p:txBody>
          <a:bodyPr wrap="square" rtlCol="0">
            <a:spAutoFit/>
          </a:bodyPr>
          <a:lstStyle/>
          <a:p>
            <a:pPr fontAlgn="auto"/>
            <a:r>
              <a:rPr lang="es-ES" b="1" dirty="0">
                <a:effectLst>
                  <a:glow rad="101600">
                    <a:srgbClr val="C00000">
                      <a:alpha val="60000"/>
                    </a:srgbClr>
                  </a:glow>
                  <a:outerShdw blurRad="38100" dist="38100" dir="2700000" algn="tl">
                    <a:srgbClr val="000000">
                      <a:alpha val="43137"/>
                    </a:srgbClr>
                  </a:outerShdw>
                </a:effectLst>
              </a:rPr>
              <a:t>Cientos de personas abarrotan el casco histórico en la bendición de palmas y el regreso de La Borriquilla a las calles tras dos años de parón: "Había hambre de procesión"</a:t>
            </a:r>
          </a:p>
        </p:txBody>
      </p:sp>
    </p:spTree>
  </p:cSld>
  <p:clrMapOvr>
    <a:masterClrMapping/>
  </p:clrMapOvr>
  <mc:AlternateContent xmlns:mc="http://schemas.openxmlformats.org/markup-compatibility/2006">
    <mc:Choice xmlns:p14="http://schemas.microsoft.com/office/powerpoint/2010/main" Requires="p14">
      <p:transition spd="slow" p14:dur="2000" advTm="24000">
        <p:wipe dir="r"/>
      </p:transition>
    </mc:Choice>
    <mc:Fallback>
      <p:transition spd="slow" advTm="24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39" presetClass="entr" presetSubtype="0" accel="10000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4"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5"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6" dur="3000" fill="hold"/>
                                        <p:tgtEl>
                                          <p:spTgt spid="4"/>
                                        </p:tgtEl>
                                        <p:attrNameLst>
                                          <p:attrName>ppt_y</p:attrName>
                                        </p:attrNameLst>
                                      </p:cBhvr>
                                      <p:tavLst>
                                        <p:tav tm="0">
                                          <p:val>
                                            <p:strVal val="#ppt_y"/>
                                          </p:val>
                                        </p:tav>
                                        <p:tav tm="100000">
                                          <p:val>
                                            <p:strVal val="#ppt_y"/>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par>
                          <p:cTn id="30" fill="hold" nodeType="afterGroup">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_maninwhitesuitii.jpg"/>
          <p:cNvPicPr>
            <a:picLocks noChangeAspect="1"/>
          </p:cNvPicPr>
          <p:nvPr/>
        </p:nvPicPr>
        <p:blipFill>
          <a:blip r:embed="rId2"/>
          <a:srcRect/>
          <a:stretch>
            <a:fillRect/>
          </a:stretch>
        </p:blipFill>
        <p:spPr bwMode="auto">
          <a:xfrm>
            <a:off x="2195513" y="0"/>
            <a:ext cx="4752975" cy="51085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95513" cy="5143500"/>
          </a:xfrm>
          <a:prstGeom prst="rect">
            <a:avLst/>
          </a:prstGeom>
          <a:gradFill flip="none" rotWithShape="1">
            <a:gsLst>
              <a:gs pos="0">
                <a:srgbClr val="CDAF7D">
                  <a:shade val="30000"/>
                  <a:satMod val="115000"/>
                </a:srgbClr>
              </a:gs>
              <a:gs pos="50000">
                <a:srgbClr val="CDAF7D">
                  <a:shade val="67500"/>
                  <a:satMod val="115000"/>
                </a:srgbClr>
              </a:gs>
              <a:gs pos="100000">
                <a:srgbClr val="CDAF7D">
                  <a:shade val="100000"/>
                  <a:satMod val="115000"/>
                </a:srgbClr>
              </a:gs>
            </a:gsLst>
            <a:lin ang="10800000" scaled="1"/>
            <a:tileRect/>
          </a:gra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948488" y="0"/>
            <a:ext cx="2195512" cy="5143500"/>
          </a:xfrm>
          <a:prstGeom prst="rect">
            <a:avLst/>
          </a:prstGeom>
          <a:gradFill flip="none" rotWithShape="1">
            <a:gsLst>
              <a:gs pos="0">
                <a:srgbClr val="CDAF7D">
                  <a:shade val="30000"/>
                  <a:satMod val="115000"/>
                </a:srgbClr>
              </a:gs>
              <a:gs pos="50000">
                <a:srgbClr val="CDAF7D">
                  <a:shade val="67500"/>
                  <a:satMod val="115000"/>
                </a:srgbClr>
              </a:gs>
              <a:gs pos="100000">
                <a:srgbClr val="CDAF7D">
                  <a:shade val="100000"/>
                  <a:satMod val="115000"/>
                </a:srgbClr>
              </a:gs>
            </a:gsLst>
            <a:lin ang="0" scaled="1"/>
            <a:tileRect/>
          </a:gra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268538" y="195263"/>
            <a:ext cx="4606925" cy="4752975"/>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357438" y="285750"/>
            <a:ext cx="3462807"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AYAMONTE </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(Huelva)</a:t>
            </a:r>
          </a:p>
        </p:txBody>
      </p:sp>
      <p:sp>
        <p:nvSpPr>
          <p:cNvPr id="10" name="9 CuadroTexto"/>
          <p:cNvSpPr txBox="1"/>
          <p:nvPr/>
        </p:nvSpPr>
        <p:spPr>
          <a:xfrm>
            <a:off x="428596" y="4286262"/>
            <a:ext cx="8215370" cy="646331"/>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Destacar que esta hermandad estrena este año la restauración de la </a:t>
            </a:r>
            <a:r>
              <a:rPr lang="es-ES" b="1" dirty="0" smtClean="0">
                <a:effectLst>
                  <a:glow rad="101600">
                    <a:srgbClr val="C00000">
                      <a:alpha val="60000"/>
                    </a:srgbClr>
                  </a:glow>
                  <a:outerShdw blurRad="38100" dist="38100" dir="2700000" algn="tl">
                    <a:srgbClr val="000000">
                      <a:alpha val="43137"/>
                    </a:srgbClr>
                  </a:outerShdw>
                </a:effectLst>
              </a:rPr>
              <a:t>burrita </a:t>
            </a:r>
            <a:r>
              <a:rPr lang="es-ES" b="1" dirty="0">
                <a:effectLst>
                  <a:glow rad="101600">
                    <a:srgbClr val="C00000">
                      <a:alpha val="60000"/>
                    </a:srgbClr>
                  </a:glow>
                  <a:outerShdw blurRad="38100" dist="38100" dir="2700000" algn="tl">
                    <a:srgbClr val="000000">
                      <a:alpha val="43137"/>
                    </a:srgbClr>
                  </a:outerShdw>
                </a:effectLst>
              </a:rPr>
              <a:t>que porta al </a:t>
            </a:r>
            <a:r>
              <a:rPr lang="es-ES" b="1" dirty="0" smtClean="0">
                <a:effectLst>
                  <a:glow rad="101600">
                    <a:srgbClr val="C00000">
                      <a:alpha val="60000"/>
                    </a:srgbClr>
                  </a:glow>
                  <a:outerShdw blurRad="38100" dist="38100" dir="2700000" algn="tl">
                    <a:srgbClr val="000000">
                      <a:alpha val="43137"/>
                    </a:srgbClr>
                  </a:outerShdw>
                </a:effectLst>
              </a:rPr>
              <a:t>señor, </a:t>
            </a:r>
            <a:r>
              <a:rPr lang="es-ES" b="1" dirty="0">
                <a:effectLst>
                  <a:glow rad="101600">
                    <a:srgbClr val="C00000">
                      <a:alpha val="60000"/>
                    </a:srgbClr>
                  </a:glow>
                  <a:outerShdw blurRad="38100" dist="38100" dir="2700000" algn="tl">
                    <a:srgbClr val="000000">
                      <a:alpha val="43137"/>
                    </a:srgbClr>
                  </a:outerShdw>
                </a:effectLst>
              </a:rPr>
              <a:t>realizada por María del Carmen Sánchez Ruda.</a:t>
            </a:r>
          </a:p>
        </p:txBody>
      </p:sp>
    </p:spTree>
  </p:cSld>
  <p:clrMapOvr>
    <a:masterClrMapping/>
  </p:clrMapOvr>
  <mc:AlternateContent xmlns:mc="http://schemas.openxmlformats.org/markup-compatibility/2006">
    <mc:Choice xmlns:p14="http://schemas.microsoft.com/office/powerpoint/2010/main" Requires="p14">
      <p:transition spd="slow" p14:dur="2000" advTm="21000">
        <p:wipe dir="r"/>
      </p:transition>
    </mc:Choice>
    <mc:Fallback>
      <p:transition spd="slow" advTm="21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6" presetClass="exit" presetSubtype="32" fill="hold" nodeType="withEffect">
                                  <p:stCondLst>
                                    <p:cond delay="0"/>
                                  </p:stCondLst>
                                  <p:childTnLst>
                                    <p:animEffect transition="out" filter="circle(out)">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childTnLst>
                          </p:cTn>
                        </p:par>
                        <p:par>
                          <p:cTn id="23" fill="hold" nodeType="afterGroup">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11862764WH patagonia.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accent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500430" y="357172"/>
            <a:ext cx="1361270"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BILBAO</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11" name="10 CuadroTexto"/>
          <p:cNvSpPr txBox="1"/>
          <p:nvPr/>
        </p:nvSpPr>
        <p:spPr>
          <a:xfrm>
            <a:off x="214282" y="3786196"/>
            <a:ext cx="8715436" cy="1200329"/>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El paso del Borriquito ha vuelto a congregar </a:t>
            </a:r>
            <a:r>
              <a:rPr lang="es-ES" b="1" dirty="0" smtClean="0">
                <a:effectLst>
                  <a:glow rad="101600">
                    <a:srgbClr val="C00000">
                      <a:alpha val="60000"/>
                    </a:srgbClr>
                  </a:glow>
                  <a:outerShdw blurRad="38100" dist="38100" dir="2700000" algn="tl">
                    <a:srgbClr val="000000">
                      <a:alpha val="43137"/>
                    </a:srgbClr>
                  </a:outerShdw>
                </a:effectLst>
              </a:rPr>
              <a:t>a</a:t>
            </a:r>
            <a:r>
              <a:rPr lang="es-ES" b="1" dirty="0">
                <a:effectLst>
                  <a:glow rad="101600">
                    <a:srgbClr val="C00000">
                      <a:alpha val="60000"/>
                    </a:srgbClr>
                  </a:glow>
                  <a:outerShdw blurRad="38100" dist="38100" dir="2700000" algn="tl">
                    <a:srgbClr val="000000">
                      <a:alpha val="43137"/>
                    </a:srgbClr>
                  </a:outerShdw>
                </a:effectLst>
              </a:rPr>
              <a:t> miles de personas, más si cabe que en ediciones precedentes, </a:t>
            </a:r>
            <a:r>
              <a:rPr lang="es-ES" b="1" dirty="0" smtClean="0">
                <a:effectLst>
                  <a:glow rad="101600">
                    <a:srgbClr val="C00000">
                      <a:alpha val="60000"/>
                    </a:srgbClr>
                  </a:glow>
                  <a:outerShdw blurRad="38100" dist="38100" dir="2700000" algn="tl">
                    <a:srgbClr val="000000">
                      <a:alpha val="43137"/>
                    </a:srgbClr>
                  </a:outerShdw>
                </a:effectLst>
              </a:rPr>
              <a:t>con </a:t>
            </a:r>
            <a:r>
              <a:rPr lang="es-ES" b="1" dirty="0">
                <a:effectLst>
                  <a:glow rad="101600">
                    <a:srgbClr val="C00000">
                      <a:alpha val="60000"/>
                    </a:srgbClr>
                  </a:glow>
                  <a:outerShdw blurRad="38100" dist="38100" dir="2700000" algn="tl">
                    <a:srgbClr val="000000">
                      <a:alpha val="43137"/>
                    </a:srgbClr>
                  </a:outerShdw>
                </a:effectLst>
              </a:rPr>
              <a:t>sus palmas y ramas de laurel han podido disfrutar de nuevo de un desfile que traspasa el carácter religioso y </a:t>
            </a:r>
            <a:r>
              <a:rPr lang="es-ES" b="1" dirty="0" smtClean="0">
                <a:effectLst>
                  <a:glow rad="101600">
                    <a:srgbClr val="C00000">
                      <a:alpha val="60000"/>
                    </a:srgbClr>
                  </a:glow>
                  <a:outerShdw blurRad="38100" dist="38100" dir="2700000" algn="tl">
                    <a:srgbClr val="000000">
                      <a:alpha val="43137"/>
                    </a:srgbClr>
                  </a:outerShdw>
                </a:effectLst>
              </a:rPr>
              <a:t>pese </a:t>
            </a:r>
            <a:r>
              <a:rPr lang="es-ES" b="1" dirty="0">
                <a:effectLst>
                  <a:glow rad="101600">
                    <a:srgbClr val="C00000">
                      <a:alpha val="60000"/>
                    </a:srgbClr>
                  </a:glow>
                  <a:outerShdw blurRad="38100" dist="38100" dir="2700000" algn="tl">
                    <a:srgbClr val="000000">
                      <a:alpha val="43137"/>
                    </a:srgbClr>
                  </a:outerShdw>
                </a:effectLst>
              </a:rPr>
              <a:t>a la solemnidad de las fechas, no ha perdido su espíritu más tierno y festivo.</a:t>
            </a:r>
          </a:p>
        </p:txBody>
      </p:sp>
    </p:spTree>
  </p:cSld>
  <p:clrMapOvr>
    <a:masterClrMapping/>
  </p:clrMapOvr>
  <mc:AlternateContent xmlns:mc="http://schemas.openxmlformats.org/markup-compatibility/2006">
    <mc:Choice xmlns:p14="http://schemas.microsoft.com/office/powerpoint/2010/main" Requires="p14">
      <p:transition spd="slow" p14:dur="2000" advTm="34000">
        <p:wipe dir="r"/>
      </p:transition>
    </mc:Choice>
    <mc:Fallback>
      <p:transition spd="slow" advTm="34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3000"/>
                                        <p:tgtEl>
                                          <p:spTgt spid="5"/>
                                        </p:tgtEl>
                                      </p:cBhvr>
                                    </p:animEffect>
                                  </p:childTnLst>
                                </p:cTn>
                              </p:par>
                            </p:childTnLst>
                          </p:cTn>
                        </p:par>
                        <p:par>
                          <p:cTn id="11" fill="hold" nodeType="afterGroup">
                            <p:stCondLst>
                              <p:cond delay="3000"/>
                            </p:stCondLst>
                            <p:childTnLst>
                              <p:par>
                                <p:cTn id="12" presetID="23" presetClass="entr" presetSubtype="16"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1"/>
                                          </p:val>
                                        </p:tav>
                                        <p:tav tm="100000">
                                          <p:val>
                                            <p:strVal val="#ppt_x"/>
                                          </p:val>
                                        </p:tav>
                                      </p:tavLst>
                                    </p:anim>
                                    <p:anim calcmode="lin" valueType="num">
                                      <p:cBhvr>
                                        <p:cTn id="2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32074_244.JPG"/>
          <p:cNvPicPr>
            <a:picLocks noChangeAspect="1"/>
          </p:cNvPicPr>
          <p:nvPr/>
        </p:nvPicPr>
        <p:blipFill>
          <a:blip r:embed="rId2"/>
          <a:stretch>
            <a:fillRect/>
          </a:stretch>
        </p:blipFill>
        <p:spPr bwMode="auto">
          <a:xfrm>
            <a:off x="0" y="-35719"/>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2679700"/>
          </a:xfrm>
          <a:prstGeom prst="rect">
            <a:avLst/>
          </a:prstGeom>
          <a:solidFill>
            <a:srgbClr val="D2A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2679700"/>
            <a:ext cx="4572000" cy="2463800"/>
          </a:xfrm>
          <a:prstGeom prst="rect">
            <a:avLst/>
          </a:prstGeom>
          <a:solidFill>
            <a:srgbClr val="D2A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0"/>
            <a:ext cx="4572000" cy="2679700"/>
          </a:xfrm>
          <a:prstGeom prst="rect">
            <a:avLst/>
          </a:prstGeom>
          <a:solidFill>
            <a:srgbClr val="D2A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2679700"/>
            <a:ext cx="4572000" cy="2463800"/>
          </a:xfrm>
          <a:prstGeom prst="rect">
            <a:avLst/>
          </a:prstGeom>
          <a:solidFill>
            <a:srgbClr val="D2A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571472" y="785800"/>
            <a:ext cx="2714616" cy="708025"/>
          </a:xfrm>
          <a:prstGeom prst="rect">
            <a:avLst/>
          </a:prstGeom>
          <a:noFill/>
        </p:spPr>
        <p:txBody>
          <a:bodyPr wrap="squar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Campo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Criptana</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endPar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Ciudad Real).</a:t>
            </a:r>
          </a:p>
        </p:txBody>
      </p:sp>
      <p:sp>
        <p:nvSpPr>
          <p:cNvPr id="12" name="11 CuadroTexto"/>
          <p:cNvSpPr txBox="1"/>
          <p:nvPr/>
        </p:nvSpPr>
        <p:spPr>
          <a:xfrm>
            <a:off x="357158" y="4000510"/>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a:t>
            </a:r>
            <a:r>
              <a:rPr lang="es-ES" b="1" dirty="0">
                <a:effectLst>
                  <a:glow rad="101600">
                    <a:srgbClr val="C00000">
                      <a:alpha val="60000"/>
                    </a:srgbClr>
                  </a:glow>
                  <a:outerShdw blurRad="38100" dist="38100" dir="2700000" algn="tl">
                    <a:srgbClr val="000000">
                      <a:alpha val="43137"/>
                    </a:srgbClr>
                  </a:outerShdw>
                </a:effectLst>
              </a:rPr>
              <a:t>estampa ha vuelto a repetirse este Domingo de Ramos con la procesión de La Borriquilla, en la que cientos de niños y personas adultas ha acompañado a Jesús en su entrada </a:t>
            </a:r>
            <a:r>
              <a:rPr lang="es-ES" b="1" dirty="0" smtClean="0">
                <a:effectLst>
                  <a:glow rad="101600">
                    <a:srgbClr val="C00000">
                      <a:alpha val="60000"/>
                    </a:srgbClr>
                  </a:glow>
                  <a:outerShdw blurRad="38100" dist="38100" dir="2700000" algn="tl">
                    <a:srgbClr val="000000">
                      <a:alpha val="43137"/>
                    </a:srgbClr>
                  </a:outerShdw>
                </a:effectLst>
              </a:rPr>
              <a:t>con </a:t>
            </a:r>
            <a:r>
              <a:rPr lang="es-ES" b="1" dirty="0">
                <a:effectLst>
                  <a:glow rad="101600">
                    <a:srgbClr val="C00000">
                      <a:alpha val="60000"/>
                    </a:srgbClr>
                  </a:glow>
                  <a:outerShdw blurRad="38100" dist="38100" dir="2700000" algn="tl">
                    <a:srgbClr val="000000">
                      <a:alpha val="43137"/>
                    </a:srgbClr>
                  </a:outerShdw>
                </a:effectLst>
              </a:rPr>
              <a:t>palmas y ramas de olivo.</a:t>
            </a:r>
          </a:p>
        </p:txBody>
      </p:sp>
    </p:spTree>
  </p:cSld>
  <p:clrMapOvr>
    <a:masterClrMapping/>
  </p:clrMapOvr>
  <mc:AlternateContent xmlns:mc="http://schemas.openxmlformats.org/markup-compatibility/2006">
    <mc:Choice xmlns:p14="http://schemas.microsoft.com/office/powerpoint/2010/main" Requires="p14">
      <p:transition spd="slow" p14:dur="2000" advTm="26000">
        <p:wipe dir="r"/>
      </p:transition>
    </mc:Choice>
    <mc:Fallback>
      <p:transition spd="slow" advTm="26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3000"/>
                                        <p:tgtEl>
                                          <p:spTgt spid="5"/>
                                        </p:tgtEl>
                                      </p:cBhvr>
                                    </p:animEffect>
                                    <p:anim calcmode="lin" valueType="num">
                                      <p:cBhvr>
                                        <p:cTn id="10" dur="3000"/>
                                        <p:tgtEl>
                                          <p:spTgt spid="5"/>
                                        </p:tgtEl>
                                        <p:attrNameLst>
                                          <p:attrName>style.rotation</p:attrName>
                                        </p:attrNameLst>
                                      </p:cBhvr>
                                      <p:tavLst>
                                        <p:tav tm="0">
                                          <p:val>
                                            <p:fltVal val="0"/>
                                          </p:val>
                                        </p:tav>
                                        <p:tav tm="100000">
                                          <p:val>
                                            <p:fltVal val="720"/>
                                          </p:val>
                                        </p:tav>
                                      </p:tavLst>
                                    </p:anim>
                                    <p:anim calcmode="lin" valueType="num">
                                      <p:cBhvr>
                                        <p:cTn id="11" dur="3000"/>
                                        <p:tgtEl>
                                          <p:spTgt spid="5"/>
                                        </p:tgtEl>
                                        <p:attrNameLst>
                                          <p:attrName>ppt_h</p:attrName>
                                        </p:attrNameLst>
                                      </p:cBhvr>
                                      <p:tavLst>
                                        <p:tav tm="0">
                                          <p:val>
                                            <p:strVal val="ppt_h"/>
                                          </p:val>
                                        </p:tav>
                                        <p:tav tm="100000">
                                          <p:val>
                                            <p:fltVal val="0"/>
                                          </p:val>
                                        </p:tav>
                                      </p:tavLst>
                                    </p:anim>
                                    <p:anim calcmode="lin" valueType="num">
                                      <p:cBhvr>
                                        <p:cTn id="12" dur="3000"/>
                                        <p:tgtEl>
                                          <p:spTgt spid="5"/>
                                        </p:tgtEl>
                                        <p:attrNameLst>
                                          <p:attrName>ppt_w</p:attrName>
                                        </p:attrNameLst>
                                      </p:cBhvr>
                                      <p:tavLst>
                                        <p:tav tm="0">
                                          <p:val>
                                            <p:strVal val="ppt_w"/>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3000"/>
                                        <p:tgtEl>
                                          <p:spTgt spid="7"/>
                                        </p:tgtEl>
                                      </p:cBhvr>
                                    </p:animEffect>
                                    <p:anim calcmode="lin" valueType="num">
                                      <p:cBhvr>
                                        <p:cTn id="19" dur="3000"/>
                                        <p:tgtEl>
                                          <p:spTgt spid="7"/>
                                        </p:tgtEl>
                                        <p:attrNameLst>
                                          <p:attrName>style.rotation</p:attrName>
                                        </p:attrNameLst>
                                      </p:cBhvr>
                                      <p:tavLst>
                                        <p:tav tm="0">
                                          <p:val>
                                            <p:fltVal val="0"/>
                                          </p:val>
                                        </p:tav>
                                        <p:tav tm="100000">
                                          <p:val>
                                            <p:fltVal val="720"/>
                                          </p:val>
                                        </p:tav>
                                      </p:tavLst>
                                    </p:anim>
                                    <p:anim calcmode="lin" valueType="num">
                                      <p:cBhvr>
                                        <p:cTn id="20" dur="3000"/>
                                        <p:tgtEl>
                                          <p:spTgt spid="7"/>
                                        </p:tgtEl>
                                        <p:attrNameLst>
                                          <p:attrName>ppt_h</p:attrName>
                                        </p:attrNameLst>
                                      </p:cBhvr>
                                      <p:tavLst>
                                        <p:tav tm="0">
                                          <p:val>
                                            <p:strVal val="ppt_h"/>
                                          </p:val>
                                        </p:tav>
                                        <p:tav tm="100000">
                                          <p:val>
                                            <p:fltVal val="0"/>
                                          </p:val>
                                        </p:tav>
                                      </p:tavLst>
                                    </p:anim>
                                    <p:anim calcmode="lin" valueType="num">
                                      <p:cBhvr>
                                        <p:cTn id="21" dur="3000"/>
                                        <p:tgtEl>
                                          <p:spTgt spid="7"/>
                                        </p:tgtEl>
                                        <p:attrNameLst>
                                          <p:attrName>ppt_w</p:attrName>
                                        </p:attrNameLst>
                                      </p:cBhvr>
                                      <p:tavLst>
                                        <p:tav tm="0">
                                          <p:val>
                                            <p:strVal val="ppt_w"/>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35" presetClass="exit" presetSubtype="0" fill="hold" nodeType="withEffect">
                                  <p:stCondLst>
                                    <p:cond delay="0"/>
                                  </p:stCondLst>
                                  <p:childTnLst>
                                    <p:animEffect transition="out" filter="fade">
                                      <p:cBhvr>
                                        <p:cTn id="27" dur="3000"/>
                                        <p:tgtEl>
                                          <p:spTgt spid="8"/>
                                        </p:tgtEl>
                                      </p:cBhvr>
                                    </p:animEffect>
                                    <p:anim calcmode="lin" valueType="num">
                                      <p:cBhvr>
                                        <p:cTn id="28" dur="3000"/>
                                        <p:tgtEl>
                                          <p:spTgt spid="8"/>
                                        </p:tgtEl>
                                        <p:attrNameLst>
                                          <p:attrName>style.rotation</p:attrName>
                                        </p:attrNameLst>
                                      </p:cBhvr>
                                      <p:tavLst>
                                        <p:tav tm="0">
                                          <p:val>
                                            <p:fltVal val="0"/>
                                          </p:val>
                                        </p:tav>
                                        <p:tav tm="100000">
                                          <p:val>
                                            <p:fltVal val="720"/>
                                          </p:val>
                                        </p:tav>
                                      </p:tavLst>
                                    </p:anim>
                                    <p:anim calcmode="lin" valueType="num">
                                      <p:cBhvr>
                                        <p:cTn id="29" dur="3000"/>
                                        <p:tgtEl>
                                          <p:spTgt spid="8"/>
                                        </p:tgtEl>
                                        <p:attrNameLst>
                                          <p:attrName>ppt_h</p:attrName>
                                        </p:attrNameLst>
                                      </p:cBhvr>
                                      <p:tavLst>
                                        <p:tav tm="0">
                                          <p:val>
                                            <p:strVal val="ppt_h"/>
                                          </p:val>
                                        </p:tav>
                                        <p:tav tm="100000">
                                          <p:val>
                                            <p:fltVal val="0"/>
                                          </p:val>
                                        </p:tav>
                                      </p:tavLst>
                                    </p:anim>
                                    <p:anim calcmode="lin" valueType="num">
                                      <p:cBhvr>
                                        <p:cTn id="30" dur="3000"/>
                                        <p:tgtEl>
                                          <p:spTgt spid="8"/>
                                        </p:tgtEl>
                                        <p:attrNameLst>
                                          <p:attrName>ppt_w</p:attrName>
                                        </p:attrNameLst>
                                      </p:cBhvr>
                                      <p:tavLst>
                                        <p:tav tm="0">
                                          <p:val>
                                            <p:strVal val="ppt_w"/>
                                          </p:val>
                                        </p:tav>
                                        <p:tav tm="100000">
                                          <p:val>
                                            <p:fltVal val="0"/>
                                          </p:val>
                                        </p:tav>
                                      </p:tavLst>
                                    </p:anim>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3000"/>
                                        <p:tgtEl>
                                          <p:spTgt spid="9"/>
                                        </p:tgtEl>
                                      </p:cBhvr>
                                    </p:animEffect>
                                    <p:anim calcmode="lin" valueType="num">
                                      <p:cBhvr>
                                        <p:cTn id="37" dur="3000"/>
                                        <p:tgtEl>
                                          <p:spTgt spid="9"/>
                                        </p:tgtEl>
                                        <p:attrNameLst>
                                          <p:attrName>style.rotation</p:attrName>
                                        </p:attrNameLst>
                                      </p:cBhvr>
                                      <p:tavLst>
                                        <p:tav tm="0">
                                          <p:val>
                                            <p:fltVal val="0"/>
                                          </p:val>
                                        </p:tav>
                                        <p:tav tm="100000">
                                          <p:val>
                                            <p:fltVal val="720"/>
                                          </p:val>
                                        </p:tav>
                                      </p:tavLst>
                                    </p:anim>
                                    <p:anim calcmode="lin" valueType="num">
                                      <p:cBhvr>
                                        <p:cTn id="38" dur="3000"/>
                                        <p:tgtEl>
                                          <p:spTgt spid="9"/>
                                        </p:tgtEl>
                                        <p:attrNameLst>
                                          <p:attrName>ppt_h</p:attrName>
                                        </p:attrNameLst>
                                      </p:cBhvr>
                                      <p:tavLst>
                                        <p:tav tm="0">
                                          <p:val>
                                            <p:strVal val="ppt_h"/>
                                          </p:val>
                                        </p:tav>
                                        <p:tav tm="100000">
                                          <p:val>
                                            <p:fltVal val="0"/>
                                          </p:val>
                                        </p:tav>
                                      </p:tavLst>
                                    </p:anim>
                                    <p:anim calcmode="lin" valueType="num">
                                      <p:cBhvr>
                                        <p:cTn id="39" dur="3000"/>
                                        <p:tgtEl>
                                          <p:spTgt spid="9"/>
                                        </p:tgtEl>
                                        <p:attrNameLst>
                                          <p:attrName>ppt_w</p:attrName>
                                        </p:attrNameLst>
                                      </p:cBhvr>
                                      <p:tavLst>
                                        <p:tav tm="0">
                                          <p:val>
                                            <p:strVal val="ppt_w"/>
                                          </p:val>
                                        </p:tav>
                                        <p:tav tm="100000">
                                          <p:val>
                                            <p:fltVal val="0"/>
                                          </p:val>
                                        </p:tav>
                                      </p:tavLst>
                                    </p:anim>
                                    <p:set>
                                      <p:cBhvr>
                                        <p:cTn id="40" dur="1" fill="hold">
                                          <p:stCondLst>
                                            <p:cond delay="2999"/>
                                          </p:stCondLst>
                                        </p:cTn>
                                        <p:tgtEl>
                                          <p:spTgt spid="9"/>
                                        </p:tgtEl>
                                        <p:attrNameLst>
                                          <p:attrName>style.visibility</p:attrName>
                                        </p:attrNameLst>
                                      </p:cBhvr>
                                      <p:to>
                                        <p:strVal val="hidden"/>
                                      </p:to>
                                    </p:set>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3000"/>
                                        <p:tgtEl>
                                          <p:spTgt spid="4"/>
                                        </p:tgtEl>
                                      </p:cBhvr>
                                    </p:animEffect>
                                  </p:childTnLst>
                                </p:cTn>
                              </p:par>
                            </p:childTnLst>
                          </p:cTn>
                        </p:par>
                        <p:par>
                          <p:cTn id="44" fill="hold" nodeType="afterGroup">
                            <p:stCondLst>
                              <p:cond delay="3000"/>
                            </p:stCondLst>
                            <p:childTnLst>
                              <p:par>
                                <p:cTn id="45" presetID="2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1"/>
                                          </p:val>
                                        </p:tav>
                                        <p:tav tm="100000">
                                          <p:val>
                                            <p:strVal val="#ppt_x"/>
                                          </p:val>
                                        </p:tav>
                                      </p:tavLst>
                                    </p:anim>
                                    <p:anim calcmode="lin" valueType="num">
                                      <p:cBhvr>
                                        <p:cTn id="5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srcRect/>
          <a:stretch>
            <a:fillRect/>
          </a:stretch>
        </p:blipFill>
        <p:spPr bwMode="auto">
          <a:xfrm>
            <a:off x="0" y="-236538"/>
            <a:ext cx="9144000"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C00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000125" y="428625"/>
            <a:ext cx="4166525" cy="400110"/>
          </a:xfrm>
          <a:prstGeom prst="rect">
            <a:avLst/>
          </a:prstGeom>
          <a:noFill/>
        </p:spPr>
        <p:txBody>
          <a:bodyPr wrap="non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CARTAGENA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(Murcia - España)</a:t>
            </a:r>
          </a:p>
        </p:txBody>
      </p:sp>
      <p:sp>
        <p:nvSpPr>
          <p:cNvPr id="8" name="7 CuadroTexto"/>
          <p:cNvSpPr txBox="1"/>
          <p:nvPr/>
        </p:nvSpPr>
        <p:spPr>
          <a:xfrm>
            <a:off x="500034" y="4071948"/>
            <a:ext cx="8215370" cy="923330"/>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Cientos de fieles murcianos, con ramas de olivo y palmas, acudieron </a:t>
            </a:r>
            <a:r>
              <a:rPr lang="es-ES" b="1" dirty="0" smtClean="0">
                <a:effectLst>
                  <a:glow rad="101600">
                    <a:srgbClr val="C00000">
                      <a:alpha val="60000"/>
                    </a:srgbClr>
                  </a:glow>
                  <a:outerShdw blurRad="38100" dist="38100" dir="2700000" algn="tl">
                    <a:srgbClr val="000000">
                      <a:alpha val="43137"/>
                    </a:srgbClr>
                  </a:outerShdw>
                </a:effectLst>
              </a:rPr>
              <a:t>a </a:t>
            </a:r>
            <a:r>
              <a:rPr lang="es-ES" b="1" dirty="0">
                <a:effectLst>
                  <a:glow rad="101600">
                    <a:srgbClr val="C00000">
                      <a:alpha val="60000"/>
                    </a:srgbClr>
                  </a:glow>
                  <a:outerShdw blurRad="38100" dist="38100" dir="2700000" algn="tl">
                    <a:srgbClr val="000000">
                      <a:alpha val="43137"/>
                    </a:srgbClr>
                  </a:outerShdw>
                </a:effectLst>
              </a:rPr>
              <a:t>la Catedral con motivo de la celebración de la Eucaristía del Domingo de Ramos, inicio de la Semana Santa.</a:t>
            </a:r>
          </a:p>
        </p:txBody>
      </p:sp>
    </p:spTree>
  </p:cSld>
  <p:clrMapOvr>
    <a:masterClrMapping/>
  </p:clrMapOvr>
  <mc:AlternateContent xmlns:mc="http://schemas.openxmlformats.org/markup-compatibility/2006">
    <mc:Choice xmlns:p14="http://schemas.microsoft.com/office/powerpoint/2010/main" Requires="p14">
      <p:transition spd="slow" p14:dur="2000" advTm="24000">
        <p:wipe dir="r"/>
      </p:transition>
    </mc:Choice>
    <mc:Fallback>
      <p:transition spd="slow" advTm="24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ppt_w/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childTnLst>
                          </p:cTn>
                        </p:par>
                        <p:par>
                          <p:cTn id="21" fill="hold" nodeType="afterGroup">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0139H.jpg"/>
          <p:cNvPicPr>
            <a:picLocks noChangeAspect="1"/>
          </p:cNvPicPr>
          <p:nvPr/>
        </p:nvPicPr>
        <p:blipFill>
          <a:blip r:embed="rId2"/>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4572000" y="2571750"/>
            <a:ext cx="4572000" cy="2571750"/>
          </a:xfrm>
          <a:prstGeom prst="rect">
            <a:avLst/>
          </a:prstGeom>
          <a:solidFill>
            <a:srgbClr val="DFD577">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4572000" cy="2571750"/>
          </a:xfrm>
          <a:prstGeom prst="rect">
            <a:avLst/>
          </a:prstGeom>
          <a:solidFill>
            <a:schemeClr val="accent6">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0"/>
            <a:ext cx="4572000" cy="257175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2571750"/>
            <a:ext cx="4572000" cy="2571750"/>
          </a:xfrm>
          <a:prstGeom prst="rect">
            <a:avLst/>
          </a:prstGeom>
          <a:solidFill>
            <a:schemeClr val="tx1">
              <a:lumMod val="8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1643063" y="428625"/>
            <a:ext cx="2901756"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CASPE </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(Zaragoza)</a:t>
            </a:r>
          </a:p>
        </p:txBody>
      </p:sp>
      <p:sp>
        <p:nvSpPr>
          <p:cNvPr id="12" name="11 CuadroTexto"/>
          <p:cNvSpPr txBox="1"/>
          <p:nvPr/>
        </p:nvSpPr>
        <p:spPr>
          <a:xfrm>
            <a:off x="500034" y="4071948"/>
            <a:ext cx="8143932" cy="923330"/>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Cumplidos los actos previos, la Semana Santa tomó </a:t>
            </a:r>
            <a:r>
              <a:rPr lang="es-ES" b="1" dirty="0" smtClean="0">
                <a:effectLst>
                  <a:glow rad="101600">
                    <a:srgbClr val="C00000">
                      <a:alpha val="60000"/>
                    </a:srgbClr>
                  </a:glow>
                  <a:outerShdw blurRad="38100" dist="38100" dir="2700000" algn="tl">
                    <a:srgbClr val="000000">
                      <a:alpha val="43137"/>
                    </a:srgbClr>
                  </a:outerShdw>
                </a:effectLst>
              </a:rPr>
              <a:t>verdaderamente </a:t>
            </a:r>
            <a:r>
              <a:rPr lang="es-ES" b="1" dirty="0">
                <a:effectLst>
                  <a:glow rad="101600">
                    <a:srgbClr val="C00000">
                      <a:alpha val="60000"/>
                    </a:srgbClr>
                  </a:glow>
                  <a:outerShdw blurRad="38100" dist="38100" dir="2700000" algn="tl">
                    <a:srgbClr val="000000">
                      <a:alpha val="43137"/>
                    </a:srgbClr>
                  </a:outerShdw>
                </a:effectLst>
              </a:rPr>
              <a:t>su ritmo con el Domingo de Ramos. La procesión de las Palmas fue la cita ineludible en todas las localidades aragonesas. </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strVal val="4/3*#ppt_w"/>
                                          </p:val>
                                        </p:tav>
                                        <p:tav tm="100000">
                                          <p:val>
                                            <p:strVal val="#ppt_w"/>
                                          </p:val>
                                        </p:tav>
                                      </p:tavLst>
                                    </p:anim>
                                    <p:anim calcmode="lin" valueType="num">
                                      <p:cBhvr>
                                        <p:cTn id="20" dur="3000" fill="hold"/>
                                        <p:tgtEl>
                                          <p:spTgt spid="5"/>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out)">
                                      <p:cBhvr>
                                        <p:cTn id="23" dur="3000"/>
                                        <p:tgtEl>
                                          <p:spTgt spid="5"/>
                                        </p:tgtEl>
                                      </p:cBhvr>
                                    </p:animEffect>
                                  </p:childTnLst>
                                </p:cTn>
                              </p:par>
                            </p:childTnLst>
                          </p:cTn>
                        </p:par>
                        <p:par>
                          <p:cTn id="24" fill="hold" nodeType="afterGroup">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1"/>
                                          </p:val>
                                        </p:tav>
                                        <p:tav tm="100000">
                                          <p:val>
                                            <p:strVal val="#ppt_x"/>
                                          </p:val>
                                        </p:tav>
                                      </p:tavLst>
                                    </p:anim>
                                    <p:anim calcmode="lin" valueType="num">
                                      <p:cBhvr>
                                        <p:cTn id="3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rque_Montreal (4).jpg"/>
          <p:cNvPicPr>
            <a:picLocks noChangeAspect="1"/>
          </p:cNvPicPr>
          <p:nvPr/>
        </p:nvPicPr>
        <p:blipFill>
          <a:blip r:embed="rId2"/>
          <a:stretch>
            <a:fillRect/>
          </a:stretch>
        </p:blipFill>
        <p:spPr bwMode="auto">
          <a:xfrm>
            <a:off x="14651" y="-236538"/>
            <a:ext cx="9114697"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DFD577">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2214563" y="500063"/>
            <a:ext cx="2751137" cy="523875"/>
          </a:xfrm>
          <a:prstGeom prst="rect">
            <a:avLst/>
          </a:prstGeom>
          <a:noFill/>
        </p:spPr>
        <p:txBody>
          <a:bodyPr wrap="none">
            <a:spAutoFit/>
          </a:bodyPr>
          <a:lstStyle/>
          <a:p>
            <a:pPr>
              <a:defRPr/>
            </a:pPr>
            <a:r>
              <a:rPr lang="es-ES" sz="28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 Ó R D O B A</a:t>
            </a:r>
          </a:p>
        </p:txBody>
      </p:sp>
      <p:sp>
        <p:nvSpPr>
          <p:cNvPr id="8" name="7 CuadroTexto"/>
          <p:cNvSpPr txBox="1"/>
          <p:nvPr/>
        </p:nvSpPr>
        <p:spPr>
          <a:xfrm>
            <a:off x="214282" y="4071948"/>
            <a:ext cx="871543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Procesión de la Borriquilla. Realiza </a:t>
            </a:r>
            <a:r>
              <a:rPr lang="es-ES" b="1" dirty="0">
                <a:effectLst>
                  <a:glow rad="101600">
                    <a:srgbClr val="C00000">
                      <a:alpha val="60000"/>
                    </a:srgbClr>
                  </a:glow>
                  <a:outerShdw blurRad="38100" dist="38100" dir="2700000" algn="tl">
                    <a:srgbClr val="000000">
                      <a:alpha val="43137"/>
                    </a:srgbClr>
                  </a:outerShdw>
                </a:effectLst>
              </a:rPr>
              <a:t>su Estación de Penitencia en la mañana del Domingo de Ramos, y es por tradición la que inaugura la Semana Santa de Córdoba, pues es la primera hermandad que discurre por la Carrera Oficial.</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2"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1+ppt_w/2"/>
                                          </p:val>
                                        </p:tav>
                                      </p:tavLst>
                                    </p:anim>
                                    <p:anim calcmode="lin" valueType="num">
                                      <p:cBhvr additive="base">
                                        <p:cTn id="10" dur="3000"/>
                                        <p:tgtEl>
                                          <p:spTgt spid="5"/>
                                        </p:tgtEl>
                                        <p:attrNameLst>
                                          <p:attrName>ppt_y</p:attrName>
                                        </p:attrNameLst>
                                      </p:cBhvr>
                                      <p:tavLst>
                                        <p:tav tm="0">
                                          <p:val>
                                            <p:strVal val="ppt_y"/>
                                          </p:val>
                                        </p:tav>
                                        <p:tav tm="100000">
                                          <p:val>
                                            <p:strVal val="ppt_y"/>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ppt_w/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3000"/>
                                        <p:tgtEl>
                                          <p:spTgt spid="4"/>
                                        </p:tgtEl>
                                      </p:cBhvr>
                                    </p:animEffect>
                                  </p:childTnLst>
                                </p:cTn>
                              </p:par>
                            </p:childTnLst>
                          </p:cTn>
                        </p:par>
                        <p:par>
                          <p:cTn id="21" fill="hold" nodeType="afterGroup">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3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DFD577">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643063" y="500063"/>
            <a:ext cx="2379177"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ÉCIJA </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Sevilla</a:t>
            </a:r>
          </a:p>
        </p:txBody>
      </p:sp>
      <p:sp>
        <p:nvSpPr>
          <p:cNvPr id="8" name="7 CuadroTexto"/>
          <p:cNvSpPr txBox="1"/>
          <p:nvPr/>
        </p:nvSpPr>
        <p:spPr>
          <a:xfrm>
            <a:off x="214282" y="3786196"/>
            <a:ext cx="8643998" cy="1200329"/>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Para la tradición cristiana es un día en el que se conmemora un triunfo, la entrada de Cristo en Jerusalén con el reconocimiento de un rey. A lo largo de la semana el tono es distinto ya que rememora la Pasión y Muerte </a:t>
            </a:r>
            <a:r>
              <a:rPr lang="es-ES" b="1" dirty="0" smtClean="0">
                <a:effectLst>
                  <a:glow rad="101600">
                    <a:srgbClr val="C00000">
                      <a:alpha val="60000"/>
                    </a:srgbClr>
                  </a:glow>
                  <a:outerShdw blurRad="38100" dist="38100" dir="2700000" algn="tl">
                    <a:srgbClr val="000000">
                      <a:alpha val="43137"/>
                    </a:srgbClr>
                  </a:outerShdw>
                </a:effectLst>
              </a:rPr>
              <a:t>para </a:t>
            </a:r>
            <a:r>
              <a:rPr lang="es-ES" b="1" dirty="0">
                <a:effectLst>
                  <a:glow rad="101600">
                    <a:srgbClr val="C00000">
                      <a:alpha val="60000"/>
                    </a:srgbClr>
                  </a:glow>
                  <a:outerShdw blurRad="38100" dist="38100" dir="2700000" algn="tl">
                    <a:srgbClr val="000000">
                      <a:alpha val="43137"/>
                    </a:srgbClr>
                  </a:outerShdw>
                </a:effectLst>
              </a:rPr>
              <a:t>finalizar con la Resurrección.</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31.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bg2">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643043" y="642924"/>
            <a:ext cx="2214578" cy="369888"/>
          </a:xfrm>
          <a:prstGeom prst="rect">
            <a:avLst/>
          </a:prstGeom>
          <a:noFill/>
        </p:spPr>
        <p:txBody>
          <a:bodyPr wrap="square">
            <a:spAutoFit/>
          </a:bodyPr>
          <a:lstStyle/>
          <a:p>
            <a:pPr>
              <a:defRPr/>
            </a:pPr>
            <a:r>
              <a:rPr lang="es-ES" b="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ELCHE </a:t>
            </a:r>
            <a:r>
              <a:rPr lang="es-ES" b="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(Alicante).</a:t>
            </a:r>
          </a:p>
        </p:txBody>
      </p:sp>
      <p:sp>
        <p:nvSpPr>
          <p:cNvPr id="7" name="6 CuadroTexto"/>
          <p:cNvSpPr txBox="1"/>
          <p:nvPr/>
        </p:nvSpPr>
        <p:spPr>
          <a:xfrm>
            <a:off x="285720" y="3786196"/>
            <a:ext cx="8643998" cy="1200329"/>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Todos los años en Domingo de Ramos, se celebra en Elche la Procesión de las Palmas, </a:t>
            </a:r>
            <a:r>
              <a:rPr lang="es-ES" b="1" dirty="0" smtClean="0">
                <a:effectLst>
                  <a:glow rad="101600">
                    <a:srgbClr val="C00000">
                      <a:alpha val="60000"/>
                    </a:srgbClr>
                  </a:glow>
                  <a:outerShdw blurRad="38100" dist="38100" dir="2700000" algn="tl">
                    <a:srgbClr val="000000">
                      <a:alpha val="43137"/>
                    </a:srgbClr>
                  </a:outerShdw>
                </a:effectLst>
              </a:rPr>
              <a:t>(como en todos lados), momento </a:t>
            </a:r>
            <a:r>
              <a:rPr lang="es-ES" b="1" dirty="0">
                <a:effectLst>
                  <a:glow rad="101600">
                    <a:srgbClr val="C00000">
                      <a:alpha val="60000"/>
                    </a:srgbClr>
                  </a:glow>
                  <a:outerShdw blurRad="38100" dist="38100" dir="2700000" algn="tl">
                    <a:srgbClr val="000000">
                      <a:alpha val="43137"/>
                    </a:srgbClr>
                  </a:outerShdw>
                </a:effectLst>
              </a:rPr>
              <a:t>que sirve para comenzar la Semana Santa en Elche. Cada año es una cofradía diferente la encargada de portar el paso de la Borriquita.</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childTnLst>
                          </p:cTn>
                        </p:par>
                        <p:par>
                          <p:cTn id="20" fill="hold" nodeType="afterGroup">
                            <p:stCondLst>
                              <p:cond delay="3000"/>
                            </p:stCondLst>
                            <p:childTnLst>
                              <p:par>
                                <p:cTn id="21" presetID="2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fltVal val="0"/>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25.jpg"/>
          <p:cNvPicPr>
            <a:picLocks noChangeAspect="1"/>
          </p:cNvPicPr>
          <p:nvPr/>
        </p:nvPicPr>
        <p:blipFill>
          <a:blip r:embed="rId2"/>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2214546" y="571486"/>
            <a:ext cx="2143113" cy="369332"/>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1F497D"/>
                  </a:outerShdw>
                </a:effectLst>
              </a:rPr>
              <a:t> ELDA (Alicante) </a:t>
            </a:r>
            <a:endParaRPr lang="es-ES" b="1" dirty="0">
              <a:effectLst>
                <a:glow rad="101600">
                  <a:schemeClr val="accent2">
                    <a:satMod val="175000"/>
                    <a:alpha val="40000"/>
                  </a:schemeClr>
                </a:glow>
                <a:outerShdw blurRad="38100" dist="38100" dir="2700000" algn="tl">
                  <a:srgbClr val="1F497D"/>
                </a:outerShdw>
              </a:effectLst>
            </a:endParaRPr>
          </a:p>
        </p:txBody>
      </p:sp>
      <p:sp>
        <p:nvSpPr>
          <p:cNvPr id="7" name="6 CuadroTexto"/>
          <p:cNvSpPr txBox="1"/>
          <p:nvPr/>
        </p:nvSpPr>
        <p:spPr>
          <a:xfrm>
            <a:off x="285720" y="4071948"/>
            <a:ext cx="835824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personaje </a:t>
            </a:r>
            <a:r>
              <a:rPr lang="es-ES" b="1" dirty="0">
                <a:effectLst>
                  <a:glow rad="101600">
                    <a:srgbClr val="C00000">
                      <a:alpha val="60000"/>
                    </a:srgbClr>
                  </a:glow>
                  <a:outerShdw blurRad="38100" dist="38100" dir="2700000" algn="tl">
                    <a:srgbClr val="000000">
                      <a:alpha val="43137"/>
                    </a:srgbClr>
                  </a:outerShdw>
                </a:effectLst>
              </a:rPr>
              <a:t>de Jesús montado en su burro, </a:t>
            </a:r>
            <a:r>
              <a:rPr lang="es-ES" b="1" dirty="0" smtClean="0">
                <a:effectLst>
                  <a:glow rad="101600">
                    <a:srgbClr val="C00000">
                      <a:alpha val="60000"/>
                    </a:srgbClr>
                  </a:glow>
                  <a:outerShdw blurRad="38100" dist="38100" dir="2700000" algn="tl">
                    <a:srgbClr val="000000">
                      <a:alpha val="43137"/>
                    </a:srgbClr>
                  </a:outerShdw>
                </a:effectLst>
              </a:rPr>
              <a:t>recrea </a:t>
            </a:r>
            <a:r>
              <a:rPr lang="es-ES" b="1" dirty="0">
                <a:effectLst>
                  <a:glow rad="101600">
                    <a:srgbClr val="C00000">
                      <a:alpha val="60000"/>
                    </a:srgbClr>
                  </a:glow>
                  <a:outerShdw blurRad="38100" dist="38100" dir="2700000" algn="tl">
                    <a:srgbClr val="000000">
                      <a:alpha val="43137"/>
                    </a:srgbClr>
                  </a:outerShdw>
                </a:effectLst>
              </a:rPr>
              <a:t>la entrada de Cristo en Jerusalén. Le </a:t>
            </a:r>
            <a:r>
              <a:rPr lang="es-ES" b="1" dirty="0" smtClean="0">
                <a:effectLst>
                  <a:glow rad="101600">
                    <a:srgbClr val="C00000">
                      <a:alpha val="60000"/>
                    </a:srgbClr>
                  </a:glow>
                  <a:outerShdw blurRad="38100" dist="38100" dir="2700000" algn="tl">
                    <a:srgbClr val="000000">
                      <a:alpha val="43137"/>
                    </a:srgbClr>
                  </a:outerShdw>
                </a:effectLst>
              </a:rPr>
              <a:t>siguen</a:t>
            </a:r>
            <a:r>
              <a:rPr lang="es-ES" b="1" dirty="0">
                <a:effectLst>
                  <a:glow rad="101600">
                    <a:srgbClr val="C00000">
                      <a:alpha val="60000"/>
                    </a:srgbClr>
                  </a:glow>
                  <a:outerShdw blurRad="38100" dist="38100" dir="2700000" algn="tl">
                    <a:srgbClr val="000000">
                      <a:alpha val="43137"/>
                    </a:srgbClr>
                  </a:outerShdw>
                </a:effectLst>
              </a:rPr>
              <a:t> miles de personas, familias en su mayoría, entre las que </a:t>
            </a:r>
            <a:r>
              <a:rPr lang="es-ES" b="1" dirty="0" smtClean="0">
                <a:effectLst>
                  <a:glow rad="101600">
                    <a:srgbClr val="C00000">
                      <a:alpha val="60000"/>
                    </a:srgbClr>
                  </a:glow>
                  <a:outerShdw blurRad="38100" dist="38100" dir="2700000" algn="tl">
                    <a:srgbClr val="000000">
                      <a:alpha val="43137"/>
                    </a:srgbClr>
                  </a:outerShdw>
                </a:effectLst>
              </a:rPr>
              <a:t>destacan</a:t>
            </a:r>
            <a:r>
              <a:rPr lang="es-ES" b="1" dirty="0">
                <a:effectLst>
                  <a:glow rad="101600">
                    <a:srgbClr val="C00000">
                      <a:alpha val="60000"/>
                    </a:srgbClr>
                  </a:glow>
                  <a:outerShdw blurRad="38100" dist="38100" dir="2700000" algn="tl">
                    <a:srgbClr val="000000">
                      <a:alpha val="43137"/>
                    </a:srgbClr>
                  </a:outerShdw>
                </a:effectLst>
              </a:rPr>
              <a:t> las caras de alegría y emoción de los más pequeños</a:t>
            </a: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840_3c31e76d7b_b.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accent3">
              <a:lumMod val="7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chemeClr val="accent3">
              <a:lumMod val="5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143108" y="928676"/>
            <a:ext cx="2500309" cy="400050"/>
          </a:xfrm>
          <a:prstGeom prst="rect">
            <a:avLst/>
          </a:prstGeom>
          <a:noFill/>
        </p:spPr>
        <p:txBody>
          <a:bodyPr wrap="squar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GIJÓN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Asturias.</a:t>
            </a:r>
          </a:p>
        </p:txBody>
      </p:sp>
      <p:sp>
        <p:nvSpPr>
          <p:cNvPr id="6" name="5 CuadroTexto"/>
          <p:cNvSpPr txBox="1"/>
          <p:nvPr/>
        </p:nvSpPr>
        <p:spPr>
          <a:xfrm>
            <a:off x="285720" y="4071948"/>
            <a:ext cx="8501122" cy="923330"/>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Han sido muchas las personas que querían retomar la tradicional bendición de la palma y el olivo, procesión y misa del Domingo de Ramos que marca el inicio de la Semana </a:t>
            </a:r>
            <a:r>
              <a:rPr lang="es-ES" b="1" dirty="0" smtClean="0">
                <a:effectLst>
                  <a:glow rad="101600">
                    <a:srgbClr val="C00000">
                      <a:alpha val="60000"/>
                    </a:srgbClr>
                  </a:glow>
                  <a:outerShdw blurRad="38100" dist="38100" dir="2700000" algn="tl">
                    <a:srgbClr val="000000">
                      <a:alpha val="43137"/>
                    </a:srgbClr>
                  </a:outerShdw>
                </a:effectLst>
              </a:rPr>
              <a:t>Santa, aquí, allí y allende los mares. </a:t>
            </a:r>
            <a:r>
              <a:rPr lang="es-ES" b="1" dirty="0">
                <a:effectLst>
                  <a:glow rad="101600">
                    <a:srgbClr val="C00000">
                      <a:alpha val="60000"/>
                    </a:srgb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mc:Choice xmlns:p14="http://schemas.microsoft.com/office/powerpoint/2010/main" Requires="p14">
      <p:transition spd="slow" p14:dur="2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500"/>
                                        <p:tgtEl>
                                          <p:spTgt spid="9"/>
                                        </p:tgtEl>
                                      </p:cBhvr>
                                    </p:animEffect>
                                    <p:set>
                                      <p:cBhvr>
                                        <p:cTn id="10" dur="1" fill="hold">
                                          <p:stCondLst>
                                            <p:cond delay="34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fltVal val="0"/>
                                          </p:val>
                                        </p:tav>
                                        <p:tav tm="100000">
                                          <p:val>
                                            <p:strVal val="#ppt_w"/>
                                          </p:val>
                                        </p:tav>
                                      </p:tavLst>
                                    </p:anim>
                                    <p:anim calcmode="lin" valueType="num">
                                      <p:cBhvr>
                                        <p:cTn id="14" dur="35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nodeType="afterGroup">
                            <p:stCondLst>
                              <p:cond delay="35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stronautas1.jpg"/>
          <p:cNvPicPr>
            <a:picLocks noChangeAspect="1"/>
          </p:cNvPicPr>
          <p:nvPr/>
        </p:nvPicPr>
        <p:blipFill>
          <a:blip r:embed="rId2"/>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rgbClr val="7030A0">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chemeClr val="tx1">
              <a:lumMod val="7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143240" y="1000114"/>
            <a:ext cx="2071680" cy="369888"/>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HARO (Asturias)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0" name="9 CuadroTexto"/>
          <p:cNvSpPr txBox="1"/>
          <p:nvPr/>
        </p:nvSpPr>
        <p:spPr>
          <a:xfrm>
            <a:off x="500034" y="4286262"/>
            <a:ext cx="7866256" cy="646331"/>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“Borriquilla” desfila por las calles de </a:t>
            </a:r>
            <a:r>
              <a:rPr lang="es-ES" b="1" dirty="0" err="1" smtClean="0">
                <a:effectLst>
                  <a:glow rad="101600">
                    <a:srgbClr val="C00000">
                      <a:alpha val="60000"/>
                    </a:srgbClr>
                  </a:glow>
                  <a:outerShdw blurRad="38100" dist="38100" dir="2700000" algn="tl">
                    <a:srgbClr val="000000">
                      <a:alpha val="43137"/>
                    </a:srgbClr>
                  </a:outerShdw>
                </a:effectLst>
              </a:rPr>
              <a:t>Haro</a:t>
            </a:r>
            <a:r>
              <a:rPr lang="es-ES" b="1" dirty="0" smtClean="0">
                <a:effectLst>
                  <a:glow rad="101600">
                    <a:srgbClr val="C00000">
                      <a:alpha val="60000"/>
                    </a:srgbClr>
                  </a:glow>
                  <a:outerShdw blurRad="38100" dist="38100" dir="2700000" algn="tl">
                    <a:srgbClr val="000000">
                      <a:alpha val="43137"/>
                    </a:srgbClr>
                  </a:outerShdw>
                </a:effectLst>
              </a:rPr>
              <a:t> arropada por tambores, </a:t>
            </a:r>
          </a:p>
          <a:p>
            <a:r>
              <a:rPr lang="es-ES" b="1" dirty="0" smtClean="0">
                <a:effectLst>
                  <a:glow rad="101600">
                    <a:srgbClr val="C00000">
                      <a:alpha val="60000"/>
                    </a:srgbClr>
                  </a:glow>
                  <a:outerShdw blurRad="38100" dist="38100" dir="2700000" algn="tl">
                    <a:srgbClr val="000000">
                      <a:alpha val="43137"/>
                    </a:srgbClr>
                  </a:outerShdw>
                </a:effectLst>
              </a:rPr>
              <a:t>cornetas y palmas.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7000">
        <p14:glitter pattern="hexagon"/>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2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9.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bg2">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071802" y="642924"/>
            <a:ext cx="1099404" cy="369332"/>
          </a:xfrm>
          <a:prstGeom prst="rect">
            <a:avLst/>
          </a:prstGeom>
          <a:noFill/>
        </p:spPr>
        <p:txBody>
          <a:bodyPr wrap="non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HUELVA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7" name="6 CuadroTexto"/>
          <p:cNvSpPr txBox="1"/>
          <p:nvPr/>
        </p:nvSpPr>
        <p:spPr>
          <a:xfrm>
            <a:off x="214282" y="3786196"/>
            <a:ext cx="87154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Huelva</a:t>
            </a:r>
            <a:r>
              <a:rPr lang="es-ES" b="1" dirty="0">
                <a:effectLst>
                  <a:glow rad="101600">
                    <a:srgbClr val="C00000">
                      <a:alpha val="60000"/>
                    </a:srgbClr>
                  </a:glow>
                  <a:outerShdw blurRad="38100" dist="38100" dir="2700000" algn="tl">
                    <a:srgbClr val="000000">
                      <a:alpha val="43137"/>
                    </a:srgbClr>
                  </a:outerShdw>
                </a:effectLst>
              </a:rPr>
              <a:t> comienza a vivir una nueva Semana de Pasión, </a:t>
            </a:r>
            <a:r>
              <a:rPr lang="es-ES" b="1" dirty="0" smtClean="0">
                <a:effectLst>
                  <a:glow rad="101600">
                    <a:srgbClr val="C00000">
                      <a:alpha val="60000"/>
                    </a:srgbClr>
                  </a:glow>
                  <a:outerShdw blurRad="38100" dist="38100" dir="2700000" algn="tl">
                    <a:srgbClr val="000000">
                      <a:alpha val="43137"/>
                    </a:srgbClr>
                  </a:outerShdw>
                </a:effectLst>
              </a:rPr>
              <a:t>de </a:t>
            </a:r>
            <a:r>
              <a:rPr lang="es-ES" b="1" dirty="0">
                <a:effectLst>
                  <a:glow rad="101600">
                    <a:srgbClr val="C00000">
                      <a:alpha val="60000"/>
                    </a:srgbClr>
                  </a:glow>
                  <a:outerShdw blurRad="38100" dist="38100" dir="2700000" algn="tl">
                    <a:srgbClr val="000000">
                      <a:alpha val="43137"/>
                    </a:srgbClr>
                  </a:outerShdw>
                </a:effectLst>
              </a:rPr>
              <a:t>emoción contenida mientras las cofradías ultiman los detalles de un trabajo que se ha prolongado a lo largo de casi tres años a la espera del ansiado día de salida. Comienza una semana de emociones con el esperado Domingo de Ramos.</a:t>
            </a:r>
          </a:p>
        </p:txBody>
      </p:sp>
    </p:spTree>
  </p:cSld>
  <p:clrMapOvr>
    <a:masterClrMapping/>
  </p:clrMapOvr>
  <mc:AlternateContent xmlns:mc="http://schemas.openxmlformats.org/markup-compatibility/2006">
    <mc:Choice xmlns:p14="http://schemas.microsoft.com/office/powerpoint/2010/main" Requires="p14">
      <p:transition spd="slow" p14:dur="2500" advTm="33000">
        <p14:glitter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par>
                          <p:cTn id="15" fill="hold" nodeType="afterGroup">
                            <p:stCondLst>
                              <p:cond delay="3000"/>
                            </p:stCondLst>
                            <p:childTnLst>
                              <p:par>
                                <p:cTn id="16" presetID="23" presetClass="entr" presetSubtype="1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3006_812aa5c7ea_b.jpg"/>
          <p:cNvPicPr>
            <a:picLocks noChangeAspect="1"/>
          </p:cNvPicPr>
          <p:nvPr/>
        </p:nvPicPr>
        <p:blipFill>
          <a:blip r:embed="rId2"/>
          <a:stretch>
            <a:fillRect/>
          </a:stretch>
        </p:blipFill>
        <p:spPr bwMode="auto">
          <a:xfrm>
            <a:off x="0" y="-357208"/>
            <a:ext cx="9144000" cy="57864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rgbClr val="D2A000">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rgbClr val="FFC000">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000364" y="714362"/>
            <a:ext cx="1689309" cy="369332"/>
          </a:xfrm>
          <a:prstGeom prst="rect">
            <a:avLst/>
          </a:prstGeom>
          <a:noFill/>
        </p:spPr>
        <p:txBody>
          <a:bodyPr wrap="none">
            <a:spAutoFit/>
          </a:bodyPr>
          <a:lstStyle/>
          <a:p>
            <a:pPr>
              <a:defRPr/>
            </a:pPr>
            <a:r>
              <a:rPr lang="es-ES" b="1" dirty="0" smtClean="0">
                <a:effectLst>
                  <a:glow rad="101600">
                    <a:schemeClr val="accent2">
                      <a:satMod val="175000"/>
                      <a:alpha val="40000"/>
                    </a:schemeClr>
                  </a:glow>
                  <a:outerShdw blurRad="38100" dist="38100" dir="2700000" algn="tl">
                    <a:srgbClr val="1F497D"/>
                  </a:outerShdw>
                </a:effectLst>
                <a:latin typeface="Arial" pitchFamily="34" charset="0"/>
                <a:cs typeface="Arial" pitchFamily="34" charset="0"/>
              </a:rPr>
              <a:t> </a:t>
            </a:r>
            <a:r>
              <a:rPr lang="es-ES" b="1" dirty="0">
                <a:effectLst>
                  <a:glow rad="101600">
                    <a:schemeClr val="accent2">
                      <a:satMod val="175000"/>
                      <a:alpha val="40000"/>
                    </a:schemeClr>
                  </a:glow>
                  <a:outerShdw blurRad="38100" dist="38100" dir="2700000" algn="tl">
                    <a:srgbClr val="1F497D"/>
                  </a:outerShdw>
                </a:effectLst>
                <a:latin typeface="Arial" pitchFamily="34" charset="0"/>
                <a:cs typeface="Arial" pitchFamily="34" charset="0"/>
              </a:rPr>
              <a:t>LA CORUÑA.</a:t>
            </a:r>
          </a:p>
        </p:txBody>
      </p:sp>
      <p:sp>
        <p:nvSpPr>
          <p:cNvPr id="6" name="5 CuadroTexto"/>
          <p:cNvSpPr txBox="1"/>
          <p:nvPr/>
        </p:nvSpPr>
        <p:spPr>
          <a:xfrm>
            <a:off x="142844" y="3500444"/>
            <a:ext cx="8715436" cy="1477328"/>
          </a:xfrm>
          <a:prstGeom prst="rect">
            <a:avLst/>
          </a:prstGeom>
          <a:noFill/>
        </p:spPr>
        <p:txBody>
          <a:bodyPr wrap="square" rtlCol="0">
            <a:spAutoFit/>
          </a:bodyPr>
          <a:lstStyle/>
          <a:p>
            <a:r>
              <a:rPr lang="es-ES" b="1" dirty="0">
                <a:effectLst>
                  <a:glow rad="101600">
                    <a:srgbClr val="C00000">
                      <a:alpha val="60000"/>
                    </a:srgbClr>
                  </a:glow>
                  <a:outerShdw blurRad="38100" dist="38100" dir="2700000" algn="tl">
                    <a:srgbClr val="000000">
                      <a:alpha val="43137"/>
                    </a:srgbClr>
                  </a:outerShdw>
                </a:effectLst>
              </a:rPr>
              <a:t>Tras el parón provocado por la pandemia, las procesiones han vuelto a las calles de </a:t>
            </a:r>
            <a:r>
              <a:rPr lang="es-ES" b="1" dirty="0" smtClean="0">
                <a:effectLst>
                  <a:glow rad="101600">
                    <a:srgbClr val="C00000">
                      <a:alpha val="60000"/>
                    </a:srgbClr>
                  </a:glow>
                  <a:outerShdw blurRad="38100" dist="38100" dir="2700000" algn="tl">
                    <a:srgbClr val="000000">
                      <a:alpha val="43137"/>
                    </a:srgbClr>
                  </a:outerShdw>
                </a:effectLst>
              </a:rPr>
              <a:t>LA </a:t>
            </a:r>
            <a:r>
              <a:rPr lang="es-ES" b="1" dirty="0">
                <a:effectLst>
                  <a:glow rad="101600">
                    <a:srgbClr val="C00000">
                      <a:alpha val="60000"/>
                    </a:srgbClr>
                  </a:glow>
                  <a:outerShdw blurRad="38100" dist="38100" dir="2700000" algn="tl">
                    <a:srgbClr val="000000">
                      <a:alpha val="43137"/>
                    </a:srgbClr>
                  </a:outerShdw>
                </a:effectLst>
              </a:rPr>
              <a:t>Coruña. Una de las más populares y una de las más concurridas es la procesión de la </a:t>
            </a:r>
            <a:r>
              <a:rPr lang="es-ES" b="1" dirty="0" smtClean="0">
                <a:effectLst>
                  <a:glow rad="101600">
                    <a:srgbClr val="C00000">
                      <a:alpha val="60000"/>
                    </a:srgbClr>
                  </a:glow>
                  <a:outerShdw blurRad="38100" dist="38100" dir="2700000" algn="tl">
                    <a:srgbClr val="000000">
                      <a:alpha val="43137"/>
                    </a:srgbClr>
                  </a:outerShdw>
                </a:effectLst>
              </a:rPr>
              <a:t>Borriquilla.</a:t>
            </a:r>
            <a:r>
              <a:rPr lang="es-ES" b="1" dirty="0">
                <a:effectLst>
                  <a:glow rad="101600">
                    <a:srgbClr val="C00000">
                      <a:alpha val="60000"/>
                    </a:srgbClr>
                  </a:glow>
                  <a:outerShdw blurRad="38100" dist="38100" dir="2700000" algn="tl">
                    <a:srgbClr val="000000">
                      <a:alpha val="43137"/>
                    </a:srgbClr>
                  </a:outerShdw>
                </a:effectLst>
              </a:rPr>
              <a:t> </a:t>
            </a:r>
            <a:r>
              <a:rPr lang="es-ES" b="1" dirty="0" smtClean="0">
                <a:effectLst>
                  <a:glow rad="101600">
                    <a:srgbClr val="C00000">
                      <a:alpha val="60000"/>
                    </a:srgbClr>
                  </a:glow>
                  <a:outerShdw blurRad="38100" dist="38100" dir="2700000" algn="tl">
                    <a:srgbClr val="000000">
                      <a:alpha val="43137"/>
                    </a:srgbClr>
                  </a:outerShdw>
                </a:effectLst>
              </a:rPr>
              <a:t>Numerosos </a:t>
            </a:r>
            <a:r>
              <a:rPr lang="es-ES" b="1" dirty="0">
                <a:effectLst>
                  <a:glow rad="101600">
                    <a:srgbClr val="C00000">
                      <a:alpha val="60000"/>
                    </a:srgbClr>
                  </a:glow>
                  <a:outerShdw blurRad="38100" dist="38100" dir="2700000" algn="tl">
                    <a:srgbClr val="000000">
                      <a:alpha val="43137"/>
                    </a:srgbClr>
                  </a:outerShdw>
                </a:effectLst>
              </a:rPr>
              <a:t>coruñeses, muchos de ellos niños, salieron a arropar esta marcha que conmemora la </a:t>
            </a:r>
            <a:r>
              <a:rPr lang="es-ES" b="1" dirty="0" smtClean="0">
                <a:effectLst>
                  <a:glow rad="101600">
                    <a:srgbClr val="C00000">
                      <a:alpha val="60000"/>
                    </a:srgbClr>
                  </a:glow>
                  <a:outerShdw blurRad="38100" dist="38100" dir="2700000" algn="tl">
                    <a:srgbClr val="000000">
                      <a:alpha val="43137"/>
                    </a:srgbClr>
                  </a:outerShdw>
                </a:effectLst>
              </a:rPr>
              <a:t>entrada de Jesús a     Jerusalén</a:t>
            </a:r>
            <a:r>
              <a:rPr lang="es-ES" b="1" dirty="0">
                <a:effectLst>
                  <a:glow rad="101600">
                    <a:srgbClr val="C00000">
                      <a:alpha val="60000"/>
                    </a:srgbClr>
                  </a:glow>
                  <a:outerShdw blurRad="38100" dist="38100" dir="2700000" algn="tl">
                    <a:srgbClr val="000000">
                      <a:alpha val="43137"/>
                    </a:srgbClr>
                  </a:outerShdw>
                </a:effectLst>
              </a:rPr>
              <a:t> montado en una borriquilla.</a:t>
            </a:r>
          </a:p>
        </p:txBody>
      </p:sp>
    </p:spTree>
  </p:cSld>
  <p:clrMapOvr>
    <a:masterClrMapping/>
  </p:clrMapOvr>
  <mc:AlternateContent xmlns:mc="http://schemas.openxmlformats.org/markup-compatibility/2006">
    <mc:Choice xmlns:p14="http://schemas.microsoft.com/office/powerpoint/2010/main" Requires="p14">
      <p:transition spd="slow" p14:dur="2500" advTm="37000">
        <p14:glitter pattern="hexagon"/>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8.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7030A0">
              <a:alpha val="7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572000" y="571486"/>
            <a:ext cx="2520242"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LINARES (Jaén)</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214282" y="4071948"/>
            <a:ext cx="878687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Domingo de Ramos linarense siempre se ha anhelado con un sol radiante en el cielo, y cuando el reloj marca las diez de la mañana, junto al Convento de las Hermanas de la Consolación, da comienzo un año más la semana mayor.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nodeType="afterGroup">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7.jpg"/>
          <p:cNvPicPr>
            <a:picLocks noChangeAspect="1"/>
          </p:cNvPicPr>
          <p:nvPr/>
        </p:nvPicPr>
        <p:blipFill>
          <a:blip r:embed="rId2"/>
          <a:stretch>
            <a:fillRect/>
          </a:stretch>
        </p:blipFill>
        <p:spPr bwMode="auto">
          <a:xfrm>
            <a:off x="0" y="0"/>
            <a:ext cx="9144000" cy="53086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2143125" y="642938"/>
            <a:ext cx="2244525" cy="400110"/>
          </a:xfrm>
          <a:prstGeom prst="rect">
            <a:avLst/>
          </a:prstGeom>
          <a:noFill/>
        </p:spPr>
        <p:txBody>
          <a:bodyPr wrap="non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LORCA (Murcia)</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71472" y="3786196"/>
            <a:ext cx="814393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Lorca, desde primeras horas de la mañana el Domingo de Ramos, las palmas, las ramas de olivo y los hebreos con sus túnicas de época, inundan las calles en una improvisada Jerusalén, acompañan  a Jesús en su entrada, que será escenificada en la Procesión de las Palmas.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split orient="vert"/>
      </p:transition>
    </mc:Choice>
    <mc:Fallback>
      <p:transition spd="slow" advTm="3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2900"/>
                                        <p:tgtEl>
                                          <p:spTgt spid="5"/>
                                        </p:tgtEl>
                                      </p:cBhvr>
                                    </p:animEffect>
                                    <p:set>
                                      <p:cBhvr>
                                        <p:cTn id="7" dur="1" fill="hold">
                                          <p:stCondLst>
                                            <p:cond delay="28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0.7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940991796_0a1ac590ee_b.jpg"/>
          <p:cNvPicPr>
            <a:picLocks noGrp="1" noChangeAspect="1"/>
          </p:cNvPicPr>
          <p:nvPr>
            <p:ph idx="1"/>
          </p:nvPr>
        </p:nvPicPr>
        <p:blipFill>
          <a:blip r:embed="rId2"/>
          <a:stretch>
            <a:fillRect/>
          </a:stretch>
        </p:blipFill>
        <p:spPr>
          <a:xfrm>
            <a:off x="0" y="0"/>
            <a:ext cx="9143999" cy="5380038"/>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rgbClr val="D2A000">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chemeClr val="tx1">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500430" y="785800"/>
            <a:ext cx="1357299" cy="400050"/>
          </a:xfrm>
          <a:prstGeom prst="rect">
            <a:avLst/>
          </a:prstGeom>
          <a:noFill/>
        </p:spPr>
        <p:txBody>
          <a:bodyPr wrap="squar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MADRID</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85720" y="3500444"/>
            <a:ext cx="8643998"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Domingo de Ramos </a:t>
            </a:r>
            <a:r>
              <a:rPr lang="es-ES" b="1" dirty="0" err="1" smtClean="0">
                <a:effectLst>
                  <a:glow rad="101600">
                    <a:srgbClr val="C00000">
                      <a:alpha val="60000"/>
                    </a:srgbClr>
                  </a:glow>
                  <a:outerShdw blurRad="38100" dist="38100" dir="2700000" algn="tl">
                    <a:srgbClr val="000000">
                      <a:alpha val="43137"/>
                    </a:srgbClr>
                  </a:outerShdw>
                </a:effectLst>
              </a:rPr>
              <a:t>procesionan</a:t>
            </a:r>
            <a:r>
              <a:rPr lang="es-ES" b="1" dirty="0" smtClean="0">
                <a:effectLst>
                  <a:glow rad="101600">
                    <a:srgbClr val="C00000">
                      <a:alpha val="60000"/>
                    </a:srgbClr>
                  </a:glow>
                  <a:outerShdw blurRad="38100" dist="38100" dir="2700000" algn="tl">
                    <a:srgbClr val="000000">
                      <a:alpha val="43137"/>
                    </a:srgbClr>
                  </a:outerShdw>
                </a:effectLst>
              </a:rPr>
              <a:t> en Madrid tres cofradías: la tradicional Borriquita, que sale a las 16:00 horas desde la catedral de La Almudena; la Hermandad del Silencio, que hará lo propio a las 16:15 horas desde la iglesia del Santísimo Cristo de la Fe; y Los Estudiantes, que saldrán a las 18.15 horas desde la Basílica de San Miguel.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8000">
        <p:split orient="vert"/>
      </p:transition>
    </mc:Choice>
    <mc:Fallback>
      <p:transition spd="slow" advTm="3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2800"/>
                                        <p:tgtEl>
                                          <p:spTgt spid="8"/>
                                        </p:tgtEl>
                                      </p:cBhvr>
                                    </p:animEffect>
                                    <p:set>
                                      <p:cBhvr>
                                        <p:cTn id="7" dur="1" fill="hold">
                                          <p:stCondLst>
                                            <p:cond delay="27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5.jpg"/>
          <p:cNvPicPr>
            <a:picLocks noChangeAspect="1"/>
          </p:cNvPicPr>
          <p:nvPr/>
        </p:nvPicPr>
        <p:blipFill>
          <a:blip r:embed="rId2"/>
          <a:stretch>
            <a:fillRect/>
          </a:stretch>
        </p:blipFill>
        <p:spPr bwMode="auto">
          <a:xfrm>
            <a:off x="0" y="0"/>
            <a:ext cx="9144000" cy="557214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571604" y="357172"/>
            <a:ext cx="1428760" cy="400110"/>
          </a:xfrm>
          <a:prstGeom prst="rect">
            <a:avLst/>
          </a:prstGeom>
          <a:noFill/>
        </p:spPr>
        <p:txBody>
          <a:bodyPr wrap="squar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MÁLAGA</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00034" y="3786196"/>
            <a:ext cx="814393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Málaga recupera su Domingo de Ramos en las calles, tras dos años sin procesiones. Todo ello en una jornada que, como novedad, está dividida en horario de mañana y de tarde, y que además cuenta con una nueva configuración en el recorrido oficial.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split orient="vert"/>
      </p:transition>
    </mc:Choice>
    <mc:Fallback>
      <p:transition spd="slow" advTm="30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3222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000100" y="785800"/>
            <a:ext cx="2928958" cy="707886"/>
          </a:xfrm>
          <a:prstGeom prst="rect">
            <a:avLst/>
          </a:prstGeom>
          <a:noFill/>
        </p:spPr>
        <p:txBody>
          <a:bodyPr wrap="squar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MEDINA de RIOSECO (Valladolid)</a:t>
            </a:r>
          </a:p>
        </p:txBody>
      </p:sp>
      <p:sp>
        <p:nvSpPr>
          <p:cNvPr id="8" name="7 CuadroTexto"/>
          <p:cNvSpPr txBox="1"/>
          <p:nvPr/>
        </p:nvSpPr>
        <p:spPr>
          <a:xfrm>
            <a:off x="357158" y="3786196"/>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calor y el sol acompañó en Medina de </a:t>
            </a:r>
            <a:r>
              <a:rPr lang="es-ES" b="1" dirty="0" err="1" smtClean="0">
                <a:effectLst>
                  <a:glow rad="101600">
                    <a:srgbClr val="C00000">
                      <a:alpha val="60000"/>
                    </a:srgbClr>
                  </a:glow>
                  <a:outerShdw blurRad="38100" dist="38100" dir="2700000" algn="tl">
                    <a:srgbClr val="000000">
                      <a:alpha val="43137"/>
                    </a:srgbClr>
                  </a:outerShdw>
                </a:effectLst>
              </a:rPr>
              <a:t>Rioseco</a:t>
            </a:r>
            <a:r>
              <a:rPr lang="es-ES" b="1" dirty="0" smtClean="0">
                <a:effectLst>
                  <a:glow rad="101600">
                    <a:srgbClr val="C00000">
                      <a:alpha val="60000"/>
                    </a:srgbClr>
                  </a:glow>
                  <a:outerShdw blurRad="38100" dist="38100" dir="2700000" algn="tl">
                    <a:srgbClr val="000000">
                      <a:alpha val="43137"/>
                    </a:srgbClr>
                  </a:outerShdw>
                </a:effectLst>
              </a:rPr>
              <a:t>, el Domingo de Ramos. Tras la bendición de ramos y palmas partía la procesión en la que los niños acompañan a la imagen de La entrada de Jesús en Jerusalén, y que popularmente se conoce como ‘La Borriquita’.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split orient="vert"/>
      </p:transition>
    </mc:Choice>
    <mc:Fallback>
      <p:transition spd="slow" advTm="30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childTnLst>
                          </p:cTn>
                        </p:par>
                        <p:par>
                          <p:cTn id="20" fill="hold" nodeType="afterGroup">
                            <p:stCondLst>
                              <p:cond delay="3000"/>
                            </p:stCondLst>
                            <p:childTnLst>
                              <p:par>
                                <p:cTn id="21" presetID="23" presetClass="entr" presetSubtype="16"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5D1C52E-5A03-42EC-A469-42BDD4C2C795_mw800_s.jpg"/>
          <p:cNvPicPr>
            <a:picLocks noGrp="1" noChangeAspect="1"/>
          </p:cNvPicPr>
          <p:nvPr>
            <p:ph idx="1"/>
          </p:nvPr>
        </p:nvPicPr>
        <p:blipFill>
          <a:blip r:embed="rId2"/>
          <a:stretch>
            <a:fillRect/>
          </a:stretch>
        </p:blipFill>
        <p:spPr>
          <a:xfrm>
            <a:off x="0" y="0"/>
            <a:ext cx="9144000" cy="5143500"/>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5059" name="18 Imagen" descr="mgHTEI1336450682.gif"/>
          <p:cNvPicPr>
            <a:picLocks noChangeAspect="1"/>
          </p:cNvPicPr>
          <p:nvPr/>
        </p:nvPicPr>
        <p:blipFill>
          <a:blip r:embed="rId3"/>
          <a:srcRect/>
          <a:stretch>
            <a:fillRect/>
          </a:stretch>
        </p:blipFill>
        <p:spPr bwMode="auto">
          <a:xfrm>
            <a:off x="-2143125" y="5519738"/>
            <a:ext cx="133350" cy="52387"/>
          </a:xfrm>
          <a:prstGeom prst="rect">
            <a:avLst/>
          </a:prstGeom>
          <a:noFill/>
          <a:ln w="9525">
            <a:noFill/>
            <a:miter lim="800000"/>
            <a:headEnd/>
            <a:tailEnd/>
          </a:ln>
        </p:spPr>
      </p:pic>
      <p:pic>
        <p:nvPicPr>
          <p:cNvPr id="9" name="8 Imagen" descr="43 Miguelturra.jpg"/>
          <p:cNvPicPr>
            <a:picLocks noChangeAspect="1"/>
          </p:cNvPicPr>
          <p:nvPr/>
        </p:nvPicPr>
        <p:blipFill>
          <a:blip r:embed="rId2"/>
          <a:srcRect l="50000" b="50000"/>
          <a:stretch>
            <a:fillRect/>
          </a:stretch>
        </p:blipFill>
        <p:spPr bwMode="auto">
          <a:xfrm>
            <a:off x="4572000" y="0"/>
            <a:ext cx="4572000" cy="2571750"/>
          </a:xfrm>
          <a:prstGeom prst="rect">
            <a:avLst/>
          </a:prstGeom>
          <a:noFill/>
          <a:ln w="9525">
            <a:noFill/>
            <a:miter lim="800000"/>
            <a:headEnd/>
            <a:tailEnd/>
          </a:ln>
        </p:spPr>
      </p:pic>
      <p:pic>
        <p:nvPicPr>
          <p:cNvPr id="10" name="9 Imagen" descr="43 Miguelturra.jpg"/>
          <p:cNvPicPr>
            <a:picLocks noChangeAspect="1"/>
          </p:cNvPicPr>
          <p:nvPr/>
        </p:nvPicPr>
        <p:blipFill>
          <a:blip r:embed="rId2"/>
          <a:srcRect l="50000" t="50000"/>
          <a:stretch>
            <a:fillRect/>
          </a:stretch>
        </p:blipFill>
        <p:spPr bwMode="auto">
          <a:xfrm>
            <a:off x="4572000" y="2571750"/>
            <a:ext cx="4572000" cy="2571750"/>
          </a:xfrm>
          <a:prstGeom prst="rect">
            <a:avLst/>
          </a:prstGeom>
          <a:noFill/>
          <a:ln w="9525">
            <a:noFill/>
            <a:miter lim="800000"/>
            <a:headEnd/>
            <a:tailEnd/>
          </a:ln>
        </p:spPr>
      </p:pic>
      <p:pic>
        <p:nvPicPr>
          <p:cNvPr id="12" name="11 Imagen" descr="43 Miguelturra.jpg"/>
          <p:cNvPicPr>
            <a:picLocks noChangeAspect="1"/>
          </p:cNvPicPr>
          <p:nvPr/>
        </p:nvPicPr>
        <p:blipFill>
          <a:blip r:embed="rId2"/>
          <a:srcRect r="50000" b="50000"/>
          <a:stretch>
            <a:fillRect/>
          </a:stretch>
        </p:blipFill>
        <p:spPr bwMode="auto">
          <a:xfrm>
            <a:off x="0" y="0"/>
            <a:ext cx="4572000" cy="2571750"/>
          </a:xfrm>
          <a:prstGeom prst="rect">
            <a:avLst/>
          </a:prstGeom>
          <a:noFill/>
          <a:ln w="9525">
            <a:noFill/>
            <a:miter lim="800000"/>
            <a:headEnd/>
            <a:tailEnd/>
          </a:ln>
        </p:spPr>
      </p:pic>
      <p:pic>
        <p:nvPicPr>
          <p:cNvPr id="13" name="12 Imagen" descr="43 Miguelturra.jpg"/>
          <p:cNvPicPr>
            <a:picLocks noChangeAspect="1"/>
          </p:cNvPicPr>
          <p:nvPr/>
        </p:nvPicPr>
        <p:blipFill>
          <a:blip r:embed="rId2"/>
          <a:srcRect t="50000" r="50000"/>
          <a:stretch>
            <a:fillRect/>
          </a:stretch>
        </p:blipFill>
        <p:spPr bwMode="auto">
          <a:xfrm>
            <a:off x="0" y="2571750"/>
            <a:ext cx="4572000" cy="2571750"/>
          </a:xfrm>
          <a:prstGeom prst="rect">
            <a:avLst/>
          </a:prstGeom>
          <a:noFill/>
          <a:ln w="9525">
            <a:noFill/>
            <a:miter lim="800000"/>
            <a:headEnd/>
            <a:tailEnd/>
          </a:ln>
        </p:spPr>
      </p:pic>
      <p:sp>
        <p:nvSpPr>
          <p:cNvPr id="8" name="7 CuadroTexto"/>
          <p:cNvSpPr txBox="1"/>
          <p:nvPr/>
        </p:nvSpPr>
        <p:spPr>
          <a:xfrm>
            <a:off x="500034" y="928676"/>
            <a:ext cx="3500435" cy="369888"/>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MIGUELTURRA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(Ciudad Real</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1" name="10 CuadroTexto"/>
          <p:cNvSpPr txBox="1"/>
          <p:nvPr/>
        </p:nvSpPr>
        <p:spPr>
          <a:xfrm>
            <a:off x="500034" y="3786196"/>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la mañana del domingo, las céntricas calles de </a:t>
            </a:r>
            <a:r>
              <a:rPr lang="es-ES" b="1" dirty="0" err="1" smtClean="0">
                <a:effectLst>
                  <a:glow rad="101600">
                    <a:srgbClr val="C00000">
                      <a:alpha val="60000"/>
                    </a:srgbClr>
                  </a:glow>
                  <a:outerShdw blurRad="38100" dist="38100" dir="2700000" algn="tl">
                    <a:srgbClr val="000000">
                      <a:alpha val="43137"/>
                    </a:srgbClr>
                  </a:outerShdw>
                </a:effectLst>
              </a:rPr>
              <a:t>Miguelturra</a:t>
            </a:r>
            <a:r>
              <a:rPr lang="es-ES" b="1" dirty="0" smtClean="0">
                <a:effectLst>
                  <a:glow rad="101600">
                    <a:srgbClr val="C00000">
                      <a:alpha val="60000"/>
                    </a:srgbClr>
                  </a:glow>
                  <a:outerShdw blurRad="38100" dist="38100" dir="2700000" algn="tl">
                    <a:srgbClr val="000000">
                      <a:alpha val="43137"/>
                    </a:srgbClr>
                  </a:outerShdw>
                </a:effectLst>
              </a:rPr>
              <a:t>, se llenaban de ramas de olivo portadas por el público que participó en la procesión de "La Entrada de Jesús en Jerusalén", acompañada por la Banda de Tambores de la Hermandad del Santo Sepulcro.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split orient="vert"/>
      </p:transition>
    </mc:Choice>
    <mc:Fallback>
      <p:transition spd="slow" advTm="3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2" presetClass="exit" presetSubtype="6" fill="hold" nodeType="withEffect">
                                  <p:stCondLst>
                                    <p:cond delay="500"/>
                                  </p:stCondLst>
                                  <p:childTnLst>
                                    <p:anim calcmode="lin" valueType="num">
                                      <p:cBhvr additive="base">
                                        <p:cTn id="17" dur="3000"/>
                                        <p:tgtEl>
                                          <p:spTgt spid="12"/>
                                        </p:tgtEl>
                                        <p:attrNameLst>
                                          <p:attrName>ppt_x</p:attrName>
                                        </p:attrNameLst>
                                      </p:cBhvr>
                                      <p:tavLst>
                                        <p:tav tm="0">
                                          <p:val>
                                            <p:strVal val="ppt_x"/>
                                          </p:val>
                                        </p:tav>
                                        <p:tav tm="100000">
                                          <p:val>
                                            <p:strVal val="1+ppt_w/2"/>
                                          </p:val>
                                        </p:tav>
                                      </p:tavLst>
                                    </p:anim>
                                    <p:anim calcmode="lin" valueType="num">
                                      <p:cBhvr additive="base">
                                        <p:cTn id="18" dur="3000"/>
                                        <p:tgtEl>
                                          <p:spTgt spid="12"/>
                                        </p:tgtEl>
                                        <p:attrNameLst>
                                          <p:attrName>ppt_y</p:attrName>
                                        </p:attrNameLst>
                                      </p:cBhvr>
                                      <p:tavLst>
                                        <p:tav tm="0">
                                          <p:val>
                                            <p:strVal val="ppt_y"/>
                                          </p:val>
                                        </p:tav>
                                        <p:tav tm="100000">
                                          <p:val>
                                            <p:strVal val="1+ppt_h/2"/>
                                          </p:val>
                                        </p:tav>
                                      </p:tavLst>
                                    </p:anim>
                                    <p:set>
                                      <p:cBhvr>
                                        <p:cTn id="19" dur="1" fill="hold">
                                          <p:stCondLst>
                                            <p:cond delay="2999"/>
                                          </p:stCondLst>
                                        </p:cTn>
                                        <p:tgtEl>
                                          <p:spTgt spid="12"/>
                                        </p:tgtEl>
                                        <p:attrNameLst>
                                          <p:attrName>style.visibility</p:attrName>
                                        </p:attrNameLst>
                                      </p:cBhvr>
                                      <p:to>
                                        <p:strVal val="hidden"/>
                                      </p:to>
                                    </p:set>
                                  </p:childTnLst>
                                </p:cTn>
                              </p:par>
                              <p:par>
                                <p:cTn id="20" presetID="35" presetClass="exit" presetSubtype="0" fill="hold" nodeType="withEffect">
                                  <p:stCondLst>
                                    <p:cond delay="500"/>
                                  </p:stCondLst>
                                  <p:childTnLst>
                                    <p:animEffect transition="out" filter="fade">
                                      <p:cBhvr>
                                        <p:cTn id="21" dur="3000"/>
                                        <p:tgtEl>
                                          <p:spTgt spid="12"/>
                                        </p:tgtEl>
                                      </p:cBhvr>
                                    </p:animEffect>
                                    <p:anim calcmode="lin" valueType="num">
                                      <p:cBhvr>
                                        <p:cTn id="22" dur="3000"/>
                                        <p:tgtEl>
                                          <p:spTgt spid="12"/>
                                        </p:tgtEl>
                                        <p:attrNameLst>
                                          <p:attrName>style.rotation</p:attrName>
                                        </p:attrNameLst>
                                      </p:cBhvr>
                                      <p:tavLst>
                                        <p:tav tm="0">
                                          <p:val>
                                            <p:fltVal val="0"/>
                                          </p:val>
                                        </p:tav>
                                        <p:tav tm="100000">
                                          <p:val>
                                            <p:fltVal val="720"/>
                                          </p:val>
                                        </p:tav>
                                      </p:tavLst>
                                    </p:anim>
                                    <p:anim calcmode="lin" valueType="num">
                                      <p:cBhvr>
                                        <p:cTn id="23" dur="3000"/>
                                        <p:tgtEl>
                                          <p:spTgt spid="12"/>
                                        </p:tgtEl>
                                        <p:attrNameLst>
                                          <p:attrName>ppt_h</p:attrName>
                                        </p:attrNameLst>
                                      </p:cBhvr>
                                      <p:tavLst>
                                        <p:tav tm="0">
                                          <p:val>
                                            <p:strVal val="ppt_h"/>
                                          </p:val>
                                        </p:tav>
                                        <p:tav tm="100000">
                                          <p:val>
                                            <p:fltVal val="0"/>
                                          </p:val>
                                        </p:tav>
                                      </p:tavLst>
                                    </p:anim>
                                    <p:anim calcmode="lin" valueType="num">
                                      <p:cBhvr>
                                        <p:cTn id="24" dur="3000"/>
                                        <p:tgtEl>
                                          <p:spTgt spid="12"/>
                                        </p:tgtEl>
                                        <p:attrNameLst>
                                          <p:attrName>ppt_w</p:attrName>
                                        </p:attrNameLst>
                                      </p:cBhvr>
                                      <p:tavLst>
                                        <p:tav tm="0">
                                          <p:val>
                                            <p:strVal val="ppt_w"/>
                                          </p:val>
                                        </p:tav>
                                        <p:tav tm="100000">
                                          <p:val>
                                            <p:fltVal val="0"/>
                                          </p:val>
                                        </p:tav>
                                      </p:tavLst>
                                    </p:anim>
                                    <p:set>
                                      <p:cBhvr>
                                        <p:cTn id="25" dur="1" fill="hold">
                                          <p:stCondLst>
                                            <p:cond delay="2999"/>
                                          </p:stCondLst>
                                        </p:cTn>
                                        <p:tgtEl>
                                          <p:spTgt spid="12"/>
                                        </p:tgtEl>
                                        <p:attrNameLst>
                                          <p:attrName>style.visibility</p:attrName>
                                        </p:attrNameLst>
                                      </p:cBhvr>
                                      <p:to>
                                        <p:strVal val="hidden"/>
                                      </p:to>
                                    </p:set>
                                  </p:childTnLst>
                                </p:cTn>
                              </p:par>
                              <p:par>
                                <p:cTn id="26" presetID="2" presetClass="exit" presetSubtype="3" fill="hold" nodeType="withEffect">
                                  <p:stCondLst>
                                    <p:cond delay="500"/>
                                  </p:stCondLst>
                                  <p:childTnLst>
                                    <p:anim calcmode="lin" valueType="num">
                                      <p:cBhvr additive="base">
                                        <p:cTn id="27" dur="3000"/>
                                        <p:tgtEl>
                                          <p:spTgt spid="13"/>
                                        </p:tgtEl>
                                        <p:attrNameLst>
                                          <p:attrName>ppt_x</p:attrName>
                                        </p:attrNameLst>
                                      </p:cBhvr>
                                      <p:tavLst>
                                        <p:tav tm="0">
                                          <p:val>
                                            <p:strVal val="ppt_x"/>
                                          </p:val>
                                        </p:tav>
                                        <p:tav tm="100000">
                                          <p:val>
                                            <p:strVal val="1+ppt_w/2"/>
                                          </p:val>
                                        </p:tav>
                                      </p:tavLst>
                                    </p:anim>
                                    <p:anim calcmode="lin" valueType="num">
                                      <p:cBhvr additive="base">
                                        <p:cTn id="28" dur="3000"/>
                                        <p:tgtEl>
                                          <p:spTgt spid="13"/>
                                        </p:tgtEl>
                                        <p:attrNameLst>
                                          <p:attrName>ppt_y</p:attrName>
                                        </p:attrNameLst>
                                      </p:cBhvr>
                                      <p:tavLst>
                                        <p:tav tm="0">
                                          <p:val>
                                            <p:strVal val="ppt_y"/>
                                          </p:val>
                                        </p:tav>
                                        <p:tav tm="100000">
                                          <p:val>
                                            <p:strVal val="0-ppt_h/2"/>
                                          </p:val>
                                        </p:tav>
                                      </p:tavLst>
                                    </p:anim>
                                    <p:set>
                                      <p:cBhvr>
                                        <p:cTn id="29" dur="1" fill="hold">
                                          <p:stCondLst>
                                            <p:cond delay="2999"/>
                                          </p:stCondLst>
                                        </p:cTn>
                                        <p:tgtEl>
                                          <p:spTgt spid="13"/>
                                        </p:tgtEl>
                                        <p:attrNameLst>
                                          <p:attrName>style.visibility</p:attrName>
                                        </p:attrNameLst>
                                      </p:cBhvr>
                                      <p:to>
                                        <p:strVal val="hidden"/>
                                      </p:to>
                                    </p:set>
                                  </p:childTnLst>
                                </p:cTn>
                              </p:par>
                              <p:par>
                                <p:cTn id="30" presetID="35" presetClass="exit" presetSubtype="0" fill="hold" nodeType="withEffect">
                                  <p:stCondLst>
                                    <p:cond delay="500"/>
                                  </p:stCondLst>
                                  <p:childTnLst>
                                    <p:animEffect transition="out" filter="fade">
                                      <p:cBhvr>
                                        <p:cTn id="31" dur="3000"/>
                                        <p:tgtEl>
                                          <p:spTgt spid="13"/>
                                        </p:tgtEl>
                                      </p:cBhvr>
                                    </p:animEffect>
                                    <p:anim calcmode="lin" valueType="num">
                                      <p:cBhvr>
                                        <p:cTn id="32" dur="3000"/>
                                        <p:tgtEl>
                                          <p:spTgt spid="13"/>
                                        </p:tgtEl>
                                        <p:attrNameLst>
                                          <p:attrName>style.rotation</p:attrName>
                                        </p:attrNameLst>
                                      </p:cBhvr>
                                      <p:tavLst>
                                        <p:tav tm="0">
                                          <p:val>
                                            <p:fltVal val="0"/>
                                          </p:val>
                                        </p:tav>
                                        <p:tav tm="100000">
                                          <p:val>
                                            <p:fltVal val="720"/>
                                          </p:val>
                                        </p:tav>
                                      </p:tavLst>
                                    </p:anim>
                                    <p:anim calcmode="lin" valueType="num">
                                      <p:cBhvr>
                                        <p:cTn id="33" dur="3000"/>
                                        <p:tgtEl>
                                          <p:spTgt spid="13"/>
                                        </p:tgtEl>
                                        <p:attrNameLst>
                                          <p:attrName>ppt_h</p:attrName>
                                        </p:attrNameLst>
                                      </p:cBhvr>
                                      <p:tavLst>
                                        <p:tav tm="0">
                                          <p:val>
                                            <p:strVal val="ppt_h"/>
                                          </p:val>
                                        </p:tav>
                                        <p:tav tm="100000">
                                          <p:val>
                                            <p:fltVal val="0"/>
                                          </p:val>
                                        </p:tav>
                                      </p:tavLst>
                                    </p:anim>
                                    <p:anim calcmode="lin" valueType="num">
                                      <p:cBhvr>
                                        <p:cTn id="34" dur="3000"/>
                                        <p:tgtEl>
                                          <p:spTgt spid="13"/>
                                        </p:tgtEl>
                                        <p:attrNameLst>
                                          <p:attrName>ppt_w</p:attrName>
                                        </p:attrNameLst>
                                      </p:cBhvr>
                                      <p:tavLst>
                                        <p:tav tm="0">
                                          <p:val>
                                            <p:strVal val="ppt_w"/>
                                          </p:val>
                                        </p:tav>
                                        <p:tav tm="100000">
                                          <p:val>
                                            <p:fltVal val="0"/>
                                          </p:val>
                                        </p:tav>
                                      </p:tavLst>
                                    </p:anim>
                                    <p:set>
                                      <p:cBhvr>
                                        <p:cTn id="35" dur="1" fill="hold">
                                          <p:stCondLst>
                                            <p:cond delay="2999"/>
                                          </p:stCondLst>
                                        </p:cTn>
                                        <p:tgtEl>
                                          <p:spTgt spid="13"/>
                                        </p:tgtEl>
                                        <p:attrNameLst>
                                          <p:attrName>style.visibility</p:attrName>
                                        </p:attrNameLst>
                                      </p:cBhvr>
                                      <p:to>
                                        <p:strVal val="hidden"/>
                                      </p:to>
                                    </p:set>
                                  </p:childTnLst>
                                </p:cTn>
                              </p:par>
                              <p:par>
                                <p:cTn id="36" presetID="2" presetClass="exit" presetSubtype="12" fill="hold" nodeType="withEffect">
                                  <p:stCondLst>
                                    <p:cond delay="500"/>
                                  </p:stCondLst>
                                  <p:childTnLst>
                                    <p:anim calcmode="lin" valueType="num">
                                      <p:cBhvr additive="base">
                                        <p:cTn id="37" dur="3000"/>
                                        <p:tgtEl>
                                          <p:spTgt spid="9"/>
                                        </p:tgtEl>
                                        <p:attrNameLst>
                                          <p:attrName>ppt_x</p:attrName>
                                        </p:attrNameLst>
                                      </p:cBhvr>
                                      <p:tavLst>
                                        <p:tav tm="0">
                                          <p:val>
                                            <p:strVal val="ppt_x"/>
                                          </p:val>
                                        </p:tav>
                                        <p:tav tm="100000">
                                          <p:val>
                                            <p:strVal val="0-ppt_w/2"/>
                                          </p:val>
                                        </p:tav>
                                      </p:tavLst>
                                    </p:anim>
                                    <p:anim calcmode="lin" valueType="num">
                                      <p:cBhvr additive="base">
                                        <p:cTn id="38" dur="3000"/>
                                        <p:tgtEl>
                                          <p:spTgt spid="9"/>
                                        </p:tgtEl>
                                        <p:attrNameLst>
                                          <p:attrName>ppt_y</p:attrName>
                                        </p:attrNameLst>
                                      </p:cBhvr>
                                      <p:tavLst>
                                        <p:tav tm="0">
                                          <p:val>
                                            <p:strVal val="ppt_y"/>
                                          </p:val>
                                        </p:tav>
                                        <p:tav tm="100000">
                                          <p:val>
                                            <p:strVal val="1+ppt_h/2"/>
                                          </p:val>
                                        </p:tav>
                                      </p:tavLst>
                                    </p:anim>
                                    <p:set>
                                      <p:cBhvr>
                                        <p:cTn id="39" dur="1" fill="hold">
                                          <p:stCondLst>
                                            <p:cond delay="2999"/>
                                          </p:stCondLst>
                                        </p:cTn>
                                        <p:tgtEl>
                                          <p:spTgt spid="9"/>
                                        </p:tgtEl>
                                        <p:attrNameLst>
                                          <p:attrName>style.visibility</p:attrName>
                                        </p:attrNameLst>
                                      </p:cBhvr>
                                      <p:to>
                                        <p:strVal val="hidden"/>
                                      </p:to>
                                    </p:set>
                                  </p:childTnLst>
                                </p:cTn>
                              </p:par>
                              <p:par>
                                <p:cTn id="40" presetID="35" presetClass="exit" presetSubtype="0" fill="hold" nodeType="withEffect">
                                  <p:stCondLst>
                                    <p:cond delay="500"/>
                                  </p:stCondLst>
                                  <p:childTnLst>
                                    <p:animEffect transition="out" filter="fade">
                                      <p:cBhvr>
                                        <p:cTn id="41" dur="3000"/>
                                        <p:tgtEl>
                                          <p:spTgt spid="9"/>
                                        </p:tgtEl>
                                      </p:cBhvr>
                                    </p:animEffect>
                                    <p:anim calcmode="lin" valueType="num">
                                      <p:cBhvr>
                                        <p:cTn id="42" dur="3000"/>
                                        <p:tgtEl>
                                          <p:spTgt spid="9"/>
                                        </p:tgtEl>
                                        <p:attrNameLst>
                                          <p:attrName>style.rotation</p:attrName>
                                        </p:attrNameLst>
                                      </p:cBhvr>
                                      <p:tavLst>
                                        <p:tav tm="0">
                                          <p:val>
                                            <p:fltVal val="0"/>
                                          </p:val>
                                        </p:tav>
                                        <p:tav tm="100000">
                                          <p:val>
                                            <p:fltVal val="720"/>
                                          </p:val>
                                        </p:tav>
                                      </p:tavLst>
                                    </p:anim>
                                    <p:anim calcmode="lin" valueType="num">
                                      <p:cBhvr>
                                        <p:cTn id="43" dur="3000"/>
                                        <p:tgtEl>
                                          <p:spTgt spid="9"/>
                                        </p:tgtEl>
                                        <p:attrNameLst>
                                          <p:attrName>ppt_h</p:attrName>
                                        </p:attrNameLst>
                                      </p:cBhvr>
                                      <p:tavLst>
                                        <p:tav tm="0">
                                          <p:val>
                                            <p:strVal val="ppt_h"/>
                                          </p:val>
                                        </p:tav>
                                        <p:tav tm="100000">
                                          <p:val>
                                            <p:fltVal val="0"/>
                                          </p:val>
                                        </p:tav>
                                      </p:tavLst>
                                    </p:anim>
                                    <p:anim calcmode="lin" valueType="num">
                                      <p:cBhvr>
                                        <p:cTn id="44" dur="3000"/>
                                        <p:tgtEl>
                                          <p:spTgt spid="9"/>
                                        </p:tgtEl>
                                        <p:attrNameLst>
                                          <p:attrName>ppt_w</p:attrName>
                                        </p:attrNameLst>
                                      </p:cBhvr>
                                      <p:tavLst>
                                        <p:tav tm="0">
                                          <p:val>
                                            <p:strVal val="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9" fill="hold" nodeType="withEffect">
                                  <p:stCondLst>
                                    <p:cond delay="500"/>
                                  </p:stCondLst>
                                  <p:childTnLst>
                                    <p:anim calcmode="lin" valueType="num">
                                      <p:cBhvr additive="base">
                                        <p:cTn id="47" dur="3000"/>
                                        <p:tgtEl>
                                          <p:spTgt spid="10"/>
                                        </p:tgtEl>
                                        <p:attrNameLst>
                                          <p:attrName>ppt_x</p:attrName>
                                        </p:attrNameLst>
                                      </p:cBhvr>
                                      <p:tavLst>
                                        <p:tav tm="0">
                                          <p:val>
                                            <p:strVal val="ppt_x"/>
                                          </p:val>
                                        </p:tav>
                                        <p:tav tm="100000">
                                          <p:val>
                                            <p:strVal val="0-ppt_w/2"/>
                                          </p:val>
                                        </p:tav>
                                      </p:tavLst>
                                    </p:anim>
                                    <p:anim calcmode="lin" valueType="num">
                                      <p:cBhvr additive="base">
                                        <p:cTn id="48" dur="3000"/>
                                        <p:tgtEl>
                                          <p:spTgt spid="10"/>
                                        </p:tgtEl>
                                        <p:attrNameLst>
                                          <p:attrName>ppt_y</p:attrName>
                                        </p:attrNameLst>
                                      </p:cBhvr>
                                      <p:tavLst>
                                        <p:tav tm="0">
                                          <p:val>
                                            <p:strVal val="ppt_y"/>
                                          </p:val>
                                        </p:tav>
                                        <p:tav tm="100000">
                                          <p:val>
                                            <p:strVal val="0-ppt_h/2"/>
                                          </p:val>
                                        </p:tav>
                                      </p:tavLst>
                                    </p:anim>
                                    <p:set>
                                      <p:cBhvr>
                                        <p:cTn id="49" dur="1" fill="hold">
                                          <p:stCondLst>
                                            <p:cond delay="2999"/>
                                          </p:stCondLst>
                                        </p:cTn>
                                        <p:tgtEl>
                                          <p:spTgt spid="10"/>
                                        </p:tgtEl>
                                        <p:attrNameLst>
                                          <p:attrName>style.visibility</p:attrName>
                                        </p:attrNameLst>
                                      </p:cBhvr>
                                      <p:to>
                                        <p:strVal val="hidden"/>
                                      </p:to>
                                    </p:set>
                                  </p:childTnLst>
                                </p:cTn>
                              </p:par>
                              <p:par>
                                <p:cTn id="50" presetID="35" presetClass="exit" presetSubtype="0" fill="hold" nodeType="withEffect">
                                  <p:stCondLst>
                                    <p:cond delay="500"/>
                                  </p:stCondLst>
                                  <p:childTnLst>
                                    <p:animEffect transition="out" filter="fade">
                                      <p:cBhvr>
                                        <p:cTn id="51" dur="3000"/>
                                        <p:tgtEl>
                                          <p:spTgt spid="10"/>
                                        </p:tgtEl>
                                      </p:cBhvr>
                                    </p:animEffect>
                                    <p:anim calcmode="lin" valueType="num">
                                      <p:cBhvr>
                                        <p:cTn id="52" dur="3000"/>
                                        <p:tgtEl>
                                          <p:spTgt spid="10"/>
                                        </p:tgtEl>
                                        <p:attrNameLst>
                                          <p:attrName>style.rotation</p:attrName>
                                        </p:attrNameLst>
                                      </p:cBhvr>
                                      <p:tavLst>
                                        <p:tav tm="0">
                                          <p:val>
                                            <p:fltVal val="0"/>
                                          </p:val>
                                        </p:tav>
                                        <p:tav tm="100000">
                                          <p:val>
                                            <p:fltVal val="720"/>
                                          </p:val>
                                        </p:tav>
                                      </p:tavLst>
                                    </p:anim>
                                    <p:anim calcmode="lin" valueType="num">
                                      <p:cBhvr>
                                        <p:cTn id="53" dur="3000"/>
                                        <p:tgtEl>
                                          <p:spTgt spid="10"/>
                                        </p:tgtEl>
                                        <p:attrNameLst>
                                          <p:attrName>ppt_h</p:attrName>
                                        </p:attrNameLst>
                                      </p:cBhvr>
                                      <p:tavLst>
                                        <p:tav tm="0">
                                          <p:val>
                                            <p:strVal val="ppt_h"/>
                                          </p:val>
                                        </p:tav>
                                        <p:tav tm="100000">
                                          <p:val>
                                            <p:fltVal val="0"/>
                                          </p:val>
                                        </p:tav>
                                      </p:tavLst>
                                    </p:anim>
                                    <p:anim calcmode="lin" valueType="num">
                                      <p:cBhvr>
                                        <p:cTn id="54" dur="3000"/>
                                        <p:tgtEl>
                                          <p:spTgt spid="10"/>
                                        </p:tgtEl>
                                        <p:attrNameLst>
                                          <p:attrName>ppt_w</p:attrName>
                                        </p:attrNameLst>
                                      </p:cBhvr>
                                      <p:tavLst>
                                        <p:tav tm="0">
                                          <p:val>
                                            <p:strVal val="ppt_w"/>
                                          </p:val>
                                        </p:tav>
                                        <p:tav tm="100000">
                                          <p:val>
                                            <p:fltVal val="0"/>
                                          </p:val>
                                        </p:tav>
                                      </p:tavLst>
                                    </p:anim>
                                    <p:set>
                                      <p:cBhvr>
                                        <p:cTn id="55" dur="1" fill="hold">
                                          <p:stCondLst>
                                            <p:cond delay="2999"/>
                                          </p:stCondLst>
                                        </p:cTn>
                                        <p:tgtEl>
                                          <p:spTgt spid="10"/>
                                        </p:tgtEl>
                                        <p:attrNameLst>
                                          <p:attrName>style.visibility</p:attrName>
                                        </p:attrNameLst>
                                      </p:cBhvr>
                                      <p:to>
                                        <p:strVal val="hidden"/>
                                      </p:to>
                                    </p:set>
                                  </p:childTnLst>
                                </p:cTn>
                              </p:par>
                            </p:childTnLst>
                          </p:cTn>
                        </p:par>
                        <p:par>
                          <p:cTn id="56" fill="hold" nodeType="afterGroup">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2000" fill="hold"/>
                                        <p:tgtEl>
                                          <p:spTgt spid="8"/>
                                        </p:tgtEl>
                                        <p:attrNameLst>
                                          <p:attrName>ppt_w</p:attrName>
                                        </p:attrNameLst>
                                      </p:cBhvr>
                                      <p:tavLst>
                                        <p:tav tm="0">
                                          <p:val>
                                            <p:fltVal val="0"/>
                                          </p:val>
                                        </p:tav>
                                        <p:tav tm="100000">
                                          <p:val>
                                            <p:strVal val="#ppt_w"/>
                                          </p:val>
                                        </p:tav>
                                      </p:tavLst>
                                    </p:anim>
                                    <p:anim calcmode="lin" valueType="num">
                                      <p:cBhvr>
                                        <p:cTn id="60" dur="2000" fill="hold"/>
                                        <p:tgtEl>
                                          <p:spTgt spid="8"/>
                                        </p:tgtEl>
                                        <p:attrNameLst>
                                          <p:attrName>ppt_h</p:attrName>
                                        </p:attrNameLst>
                                      </p:cBhvr>
                                      <p:tavLst>
                                        <p:tav tm="0">
                                          <p:val>
                                            <p:fltVal val="0"/>
                                          </p:val>
                                        </p:tav>
                                        <p:tav tm="100000">
                                          <p:val>
                                            <p:strVal val="#ppt_h"/>
                                          </p:val>
                                        </p:tav>
                                      </p:tavLst>
                                    </p:anim>
                                  </p:childTnLst>
                                </p:cTn>
                              </p:par>
                            </p:childTnLst>
                          </p:cTn>
                        </p:par>
                        <p:par>
                          <p:cTn id="61" fill="hold">
                            <p:stCondLst>
                              <p:cond delay="55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1"/>
                                        </p:tgtEl>
                                        <p:attrNameLst>
                                          <p:attrName>style.visibility</p:attrName>
                                        </p:attrNameLst>
                                      </p:cBhvr>
                                      <p:to>
                                        <p:strVal val="visible"/>
                                      </p:to>
                                    </p:set>
                                    <p:animEffect transition="in" filter="fade">
                                      <p:cBhvr>
                                        <p:cTn id="64" dur="1000"/>
                                        <p:tgtEl>
                                          <p:spTgt spid="11"/>
                                        </p:tgtEl>
                                      </p:cBhvr>
                                    </p:animEffect>
                                    <p:anim calcmode="lin" valueType="num">
                                      <p:cBhvr>
                                        <p:cTn id="65" dur="1000" fill="hold"/>
                                        <p:tgtEl>
                                          <p:spTgt spid="11"/>
                                        </p:tgtEl>
                                        <p:attrNameLst>
                                          <p:attrName>ppt_x</p:attrName>
                                        </p:attrNameLst>
                                      </p:cBhvr>
                                      <p:tavLst>
                                        <p:tav tm="0">
                                          <p:val>
                                            <p:strVal val="#ppt_x-.1"/>
                                          </p:val>
                                        </p:tav>
                                        <p:tav tm="100000">
                                          <p:val>
                                            <p:strVal val="#ppt_x"/>
                                          </p:val>
                                        </p:tav>
                                      </p:tavLst>
                                    </p:anim>
                                    <p:anim calcmode="lin" valueType="num">
                                      <p:cBhvr>
                                        <p:cTn id="6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4456259_490e3fcbc1_b.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rgbClr val="D2A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28596" y="285734"/>
            <a:ext cx="5256213" cy="36988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PEÑARANDA de BRACAMONTE (Salamanca).</a:t>
            </a:r>
          </a:p>
        </p:txBody>
      </p:sp>
      <p:sp>
        <p:nvSpPr>
          <p:cNvPr id="6" name="5 CuadroTexto"/>
          <p:cNvSpPr txBox="1"/>
          <p:nvPr/>
        </p:nvSpPr>
        <p:spPr>
          <a:xfrm>
            <a:off x="571472" y="4071948"/>
            <a:ext cx="792961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condiciones normales Peñaranda vivirá el primero de sus desfiles procesionales, el Domingo de Ramos, con la cofradía de Jesús Amigo de los Niños y el paso de la Borriquilla.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wipe/>
      </p:transition>
    </mc:Choice>
    <mc:Fallback>
      <p:transition spd="slow" advTm="24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2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londres (1).jpg"/>
          <p:cNvPicPr>
            <a:picLocks noGrp="1" noChangeAspect="1"/>
          </p:cNvPicPr>
          <p:nvPr>
            <p:ph idx="1"/>
          </p:nvPr>
        </p:nvPicPr>
        <p:blipFill>
          <a:blip r:embed="rId2"/>
          <a:stretch>
            <a:fillRect/>
          </a:stretch>
        </p:blipFill>
        <p:spPr>
          <a:xfrm>
            <a:off x="0" y="0"/>
            <a:ext cx="9144000" cy="5143500"/>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2519363"/>
            <a:ext cx="9144000" cy="2624137"/>
          </a:xfrm>
          <a:prstGeom prst="triangle">
            <a:avLst/>
          </a:prstGeom>
          <a:solidFill>
            <a:schemeClr val="tx1">
              <a:lumMod val="8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flipV="1">
            <a:off x="0" y="0"/>
            <a:ext cx="9144000" cy="2571750"/>
          </a:xfrm>
          <a:prstGeom prst="triangle">
            <a:avLst>
              <a:gd name="adj" fmla="val 50000"/>
            </a:avLst>
          </a:prstGeom>
          <a:solidFill>
            <a:schemeClr val="tx1">
              <a:lumMod val="8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flipV="1">
            <a:off x="-285750" y="285750"/>
            <a:ext cx="5143500" cy="4572000"/>
          </a:xfrm>
          <a:prstGeom prst="triangle">
            <a:avLst>
              <a:gd name="adj" fmla="val 50833"/>
            </a:avLst>
          </a:prstGeom>
          <a:solidFill>
            <a:srgbClr val="0070C0">
              <a:alpha val="7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4286250" y="285750"/>
            <a:ext cx="5143500" cy="4572000"/>
          </a:xfrm>
          <a:prstGeom prst="triangle">
            <a:avLst>
              <a:gd name="adj" fmla="val 50556"/>
            </a:avLst>
          </a:prstGeom>
          <a:solidFill>
            <a:srgbClr val="0070C0">
              <a:alpha val="7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28596" y="285734"/>
            <a:ext cx="3475631" cy="461665"/>
          </a:xfrm>
          <a:prstGeom prst="rect">
            <a:avLst/>
          </a:prstGeom>
          <a:noFill/>
        </p:spPr>
        <p:txBody>
          <a:bodyPr wrap="none">
            <a:spAutoFit/>
          </a:bodyPr>
          <a:lstStyle/>
          <a:p>
            <a:pPr>
              <a:defRPr/>
            </a:pP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PLASENCIA (Cáceres)</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11" name="10 CuadroTexto"/>
          <p:cNvSpPr txBox="1"/>
          <p:nvPr/>
        </p:nvSpPr>
        <p:spPr>
          <a:xfrm>
            <a:off x="357158" y="3786196"/>
            <a:ext cx="850112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borriquita, la </a:t>
            </a:r>
            <a:r>
              <a:rPr lang="es-ES" b="1" dirty="0" err="1" smtClean="0">
                <a:effectLst>
                  <a:glow rad="101600">
                    <a:srgbClr val="C00000">
                      <a:alpha val="60000"/>
                    </a:srgbClr>
                  </a:glow>
                  <a:outerShdw blurRad="38100" dist="38100" dir="2700000" algn="tl">
                    <a:srgbClr val="000000">
                      <a:alpha val="43137"/>
                    </a:srgbClr>
                  </a:outerShdw>
                </a:effectLst>
              </a:rPr>
              <a:t>burrina</a:t>
            </a:r>
            <a:r>
              <a:rPr lang="es-ES" b="1" dirty="0" smtClean="0">
                <a:effectLst>
                  <a:glow rad="101600">
                    <a:srgbClr val="C00000">
                      <a:alpha val="60000"/>
                    </a:srgbClr>
                  </a:glow>
                  <a:outerShdw blurRad="38100" dist="38100" dir="2700000" algn="tl">
                    <a:srgbClr val="000000">
                      <a:alpha val="43137"/>
                    </a:srgbClr>
                  </a:outerShdw>
                </a:effectLst>
              </a:rPr>
              <a:t> o burrita. En definitiva la entrada de Jesús en Jerusalén ha sido el paso que ha estrenado la Semana Santa en numerosas localidades extremeñas. Los niños y las palmas han sido los protagonistas en este Domingo de Ramos en la ciudad de Plasencia.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wipe/>
      </p:transition>
    </mc:Choice>
    <mc:Fallback>
      <p:transition spd="slow" advTm="3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9"/>
                                        </p:tgtEl>
                                        <p:attrNameLst>
                                          <p:attrName>ppt_x</p:attrName>
                                        </p:attrNameLst>
                                      </p:cBhvr>
                                      <p:tavLst>
                                        <p:tav tm="0">
                                          <p:val>
                                            <p:strVal val="ppt_x"/>
                                          </p:val>
                                        </p:tav>
                                        <p:tav tm="100000">
                                          <p:val>
                                            <p:strVal val="ppt_x+ppt_w/2"/>
                                          </p:val>
                                        </p:tav>
                                      </p:tavLst>
                                    </p:anim>
                                    <p:anim calcmode="lin" valueType="num">
                                      <p:cBhvr>
                                        <p:cTn id="13" dur="3000"/>
                                        <p:tgtEl>
                                          <p:spTgt spid="9"/>
                                        </p:tgtEl>
                                        <p:attrNameLst>
                                          <p:attrName>ppt_y</p:attrName>
                                        </p:attrNameLst>
                                      </p:cBhvr>
                                      <p:tavLst>
                                        <p:tav tm="0">
                                          <p:val>
                                            <p:strVal val="ppt_y"/>
                                          </p:val>
                                        </p:tav>
                                        <p:tav tm="100000">
                                          <p:val>
                                            <p:strVal val="ppt_y"/>
                                          </p:val>
                                        </p:tav>
                                      </p:tavLst>
                                    </p:anim>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strVal val="ppt_h"/>
                                          </p:val>
                                        </p:tav>
                                      </p:tavLst>
                                    </p:anim>
                                    <p:set>
                                      <p:cBhvr>
                                        <p:cTn id="16" dur="1" fill="hold">
                                          <p:stCondLst>
                                            <p:cond delay="2999"/>
                                          </p:stCondLst>
                                        </p:cTn>
                                        <p:tgtEl>
                                          <p:spTgt spid="9"/>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
                                          </p:val>
                                        </p:tav>
                                      </p:tavLst>
                                    </p:anim>
                                    <p:anim calcmode="lin" valueType="num">
                                      <p:cBhvr>
                                        <p:cTn id="19" dur="3000"/>
                                        <p:tgtEl>
                                          <p:spTgt spid="6"/>
                                        </p:tgtEl>
                                        <p:attrNameLst>
                                          <p:attrName>ppt_y</p:attrName>
                                        </p:attrNameLst>
                                      </p:cBhvr>
                                      <p:tavLst>
                                        <p:tav tm="0">
                                          <p:val>
                                            <p:strVal val="ppt_y"/>
                                          </p:val>
                                        </p:tav>
                                        <p:tav tm="100000">
                                          <p:val>
                                            <p:strVal val="ppt_y+ppt_h/2"/>
                                          </p:val>
                                        </p:tav>
                                      </p:tavLst>
                                    </p:anim>
                                    <p:anim calcmode="lin" valueType="num">
                                      <p:cBhvr>
                                        <p:cTn id="20" dur="3000"/>
                                        <p:tgtEl>
                                          <p:spTgt spid="6"/>
                                        </p:tgtEl>
                                        <p:attrNameLst>
                                          <p:attrName>ppt_w</p:attrName>
                                        </p:attrNameLst>
                                      </p:cBhvr>
                                      <p:tavLst>
                                        <p:tav tm="0">
                                          <p:val>
                                            <p:strVal val="ppt_w"/>
                                          </p:val>
                                        </p:tav>
                                        <p:tav tm="100000">
                                          <p:val>
                                            <p:strVal val="ppt_w"/>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
                                          </p:val>
                                        </p:tav>
                                      </p:tavLst>
                                    </p:anim>
                                    <p:anim calcmode="lin" valueType="num">
                                      <p:cBhvr>
                                        <p:cTn id="25" dur="3000"/>
                                        <p:tgtEl>
                                          <p:spTgt spid="7"/>
                                        </p:tgtEl>
                                        <p:attrNameLst>
                                          <p:attrName>ppt_y</p:attrName>
                                        </p:attrNameLst>
                                      </p:cBhvr>
                                      <p:tavLst>
                                        <p:tav tm="0">
                                          <p:val>
                                            <p:strVal val="ppt_y"/>
                                          </p:val>
                                        </p:tav>
                                        <p:tav tm="100000">
                                          <p:val>
                                            <p:strVal val="ppt_y-ppt_h/2"/>
                                          </p:val>
                                        </p:tav>
                                      </p:tavLst>
                                    </p:anim>
                                    <p:anim calcmode="lin" valueType="num">
                                      <p:cBhvr>
                                        <p:cTn id="26" dur="3000"/>
                                        <p:tgtEl>
                                          <p:spTgt spid="7"/>
                                        </p:tgtEl>
                                        <p:attrNameLst>
                                          <p:attrName>ppt_w</p:attrName>
                                        </p:attrNameLst>
                                      </p:cBhvr>
                                      <p:tavLst>
                                        <p:tav tm="0">
                                          <p:val>
                                            <p:strVal val="ppt_w"/>
                                          </p:val>
                                        </p:tav>
                                        <p:tav tm="100000">
                                          <p:val>
                                            <p:strVal val="ppt_w"/>
                                          </p:val>
                                        </p:tav>
                                      </p:tavLst>
                                    </p:anim>
                                    <p:anim calcmode="lin" valueType="num">
                                      <p:cBhvr>
                                        <p:cTn id="27" dur="3000"/>
                                        <p:tgtEl>
                                          <p:spTgt spid="7"/>
                                        </p:tgtEl>
                                        <p:attrNameLst>
                                          <p:attrName>ppt_h</p:attrName>
                                        </p:attrNameLst>
                                      </p:cBhvr>
                                      <p:tavLst>
                                        <p:tav tm="0">
                                          <p:val>
                                            <p:strVal val="ppt_h"/>
                                          </p:val>
                                        </p:tav>
                                        <p:tav tm="100000">
                                          <p:val>
                                            <p:fltVal val="0"/>
                                          </p:val>
                                        </p:tav>
                                      </p:tavLst>
                                    </p:anim>
                                    <p:set>
                                      <p:cBhvr>
                                        <p:cTn id="28" dur="1" fill="hold">
                                          <p:stCondLst>
                                            <p:cond delay="2999"/>
                                          </p:stCondLst>
                                        </p:cTn>
                                        <p:tgtEl>
                                          <p:spTgt spid="7"/>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childTnLst>
                          </p:cTn>
                        </p:par>
                        <p:par>
                          <p:cTn id="33" fill="hold" nodeType="afterGroup">
                            <p:stCondLst>
                              <p:cond delay="3000"/>
                            </p:stCondLst>
                            <p:childTnLst>
                              <p:par>
                                <p:cTn id="34" presetID="23" presetClass="entr" presetSubtype="16"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2000" fill="hold"/>
                                        <p:tgtEl>
                                          <p:spTgt spid="10"/>
                                        </p:tgtEl>
                                        <p:attrNameLst>
                                          <p:attrName>ppt_w</p:attrName>
                                        </p:attrNameLst>
                                      </p:cBhvr>
                                      <p:tavLst>
                                        <p:tav tm="0">
                                          <p:val>
                                            <p:fltVal val="0"/>
                                          </p:val>
                                        </p:tav>
                                        <p:tav tm="100000">
                                          <p:val>
                                            <p:strVal val="#ppt_w"/>
                                          </p:val>
                                        </p:tav>
                                      </p:tavLst>
                                    </p:anim>
                                    <p:anim calcmode="lin" valueType="num">
                                      <p:cBhvr>
                                        <p:cTn id="37" dur="2000" fill="hold"/>
                                        <p:tgtEl>
                                          <p:spTgt spid="10"/>
                                        </p:tgtEl>
                                        <p:attrNameLst>
                                          <p:attrName>ppt_h</p:attrName>
                                        </p:attrNameLst>
                                      </p:cBhvr>
                                      <p:tavLst>
                                        <p:tav tm="0">
                                          <p:val>
                                            <p:fltVal val="0"/>
                                          </p:val>
                                        </p:tav>
                                        <p:tav tm="100000">
                                          <p:val>
                                            <p:strVal val="#ppt_h"/>
                                          </p:val>
                                        </p:tav>
                                      </p:tavLst>
                                    </p:anim>
                                  </p:childTnLst>
                                </p:cTn>
                              </p:par>
                            </p:childTnLst>
                          </p:cTn>
                        </p:par>
                        <p:par>
                          <p:cTn id="38" fill="hold">
                            <p:stCondLst>
                              <p:cond delay="5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1"/>
                                          </p:val>
                                        </p:tav>
                                        <p:tav tm="100000">
                                          <p:val>
                                            <p:strVal val="#ppt_x"/>
                                          </p:val>
                                        </p:tav>
                                      </p:tavLst>
                                    </p:anim>
                                    <p:anim calcmode="lin" valueType="num">
                                      <p:cBhvr>
                                        <p:cTn id="4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32829733_fcfe5f0087_b.jpg"/>
          <p:cNvPicPr>
            <a:picLocks noChangeAspect="1"/>
          </p:cNvPicPr>
          <p:nvPr/>
        </p:nvPicPr>
        <p:blipFill>
          <a:blip r:embed="rId2"/>
          <a:stretch>
            <a:fillRect/>
          </a:stretch>
        </p:blipFill>
        <p:spPr bwMode="auto">
          <a:xfrm>
            <a:off x="0" y="-236538"/>
            <a:ext cx="9143999"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DFD577">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D2A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571736" y="714362"/>
            <a:ext cx="3553217" cy="369332"/>
          </a:xfrm>
          <a:prstGeom prst="rect">
            <a:avLst/>
          </a:prstGeom>
          <a:noFill/>
        </p:spPr>
        <p:txBody>
          <a:bodyPr wrap="non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PUERTOLLANO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(Ciudad Real).</a:t>
            </a:r>
          </a:p>
        </p:txBody>
      </p:sp>
      <p:sp>
        <p:nvSpPr>
          <p:cNvPr id="9" name="8 CuadroTexto"/>
          <p:cNvSpPr txBox="1"/>
          <p:nvPr/>
        </p:nvSpPr>
        <p:spPr>
          <a:xfrm>
            <a:off x="357158" y="3786196"/>
            <a:ext cx="8286808" cy="1200329"/>
          </a:xfrm>
          <a:prstGeom prst="rect">
            <a:avLst/>
          </a:prstGeom>
          <a:noFill/>
        </p:spPr>
        <p:txBody>
          <a:bodyPr wrap="square" rtlCol="0">
            <a:spAutoFit/>
          </a:bodyPr>
          <a:lstStyle/>
          <a:p>
            <a:r>
              <a:rPr lang="es-ES" b="1" dirty="0" err="1" smtClean="0">
                <a:effectLst>
                  <a:glow rad="101600">
                    <a:srgbClr val="C00000">
                      <a:alpha val="60000"/>
                    </a:srgbClr>
                  </a:glow>
                  <a:outerShdw blurRad="38100" dist="38100" dir="2700000" algn="tl">
                    <a:srgbClr val="000000">
                      <a:alpha val="43137"/>
                    </a:srgbClr>
                  </a:outerShdw>
                </a:effectLst>
              </a:rPr>
              <a:t>Puertollano</a:t>
            </a:r>
            <a:r>
              <a:rPr lang="es-ES" b="1" dirty="0" smtClean="0">
                <a:effectLst>
                  <a:glow rad="101600">
                    <a:srgbClr val="C00000">
                      <a:alpha val="60000"/>
                    </a:srgbClr>
                  </a:glow>
                  <a:outerShdw blurRad="38100" dist="38100" dir="2700000" algn="tl">
                    <a:srgbClr val="000000">
                      <a:alpha val="43137"/>
                    </a:srgbClr>
                  </a:outerShdw>
                </a:effectLst>
              </a:rPr>
              <a:t> ha iniciado su Semana Santa con un sol radiante y amplia asistencia de público en las calles del centro de la ciudad para contemplar la procesión de Jesús entrando en Jerusalén, con la que se abre la celebración de la Pasión, Muerte y Resurrección.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wipe/>
      </p:transition>
    </mc:Choice>
    <mc:Fallback>
      <p:transition spd="slow" advTm="31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742966709_7669a9ab15.jpg"/>
          <p:cNvPicPr>
            <a:picLocks noGrp="1" noChangeAspect="1"/>
          </p:cNvPicPr>
          <p:nvPr>
            <p:ph idx="1"/>
          </p:nvPr>
        </p:nvPicPr>
        <p:blipFill>
          <a:blip r:embed="rId2"/>
          <a:stretch>
            <a:fillRect/>
          </a:stretch>
        </p:blipFill>
        <p:spPr>
          <a:xfrm>
            <a:off x="0" y="0"/>
            <a:ext cx="9144000" cy="5143500"/>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CC99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357422" y="428610"/>
            <a:ext cx="2786057" cy="369332"/>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PUERTO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REAL (Cádiz</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8" name="7 CuadroTexto"/>
          <p:cNvSpPr txBox="1"/>
          <p:nvPr/>
        </p:nvSpPr>
        <p:spPr>
          <a:xfrm>
            <a:off x="500034" y="3786196"/>
            <a:ext cx="757242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Domingo de Ramos en Puerto Real estará marcado por la salida procesional de la Hermandad de la Borriquita en su 75 aniversario.</a:t>
            </a:r>
          </a:p>
          <a:p>
            <a:r>
              <a:rPr lang="es-ES" b="1" dirty="0" smtClean="0">
                <a:effectLst>
                  <a:glow rad="101600">
                    <a:srgbClr val="C00000">
                      <a:alpha val="60000"/>
                    </a:srgbClr>
                  </a:glow>
                  <a:outerShdw blurRad="38100" dist="38100" dir="2700000" algn="tl">
                    <a:srgbClr val="000000">
                      <a:alpha val="43137"/>
                    </a:srgbClr>
                  </a:outerShdw>
                </a:effectLst>
              </a:rPr>
              <a:t>Como el resto de hermandades, la “Borriquita” hará estación de penitencia en la Prioral de San Sebastián.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800"/>
                                        <p:tgtEl>
                                          <p:spTgt spid="6"/>
                                        </p:tgtEl>
                                      </p:cBhvr>
                                    </p:animEffect>
                                    <p:set>
                                      <p:cBhvr>
                                        <p:cTn id="7" dur="1" fill="hold">
                                          <p:stCondLst>
                                            <p:cond delay="27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24390.jpg"/>
          <p:cNvPicPr>
            <a:picLocks noChangeAspect="1"/>
          </p:cNvPicPr>
          <p:nvPr/>
        </p:nvPicPr>
        <p:blipFill>
          <a:blip r:embed="rId2"/>
          <a:stretch>
            <a:fillRect/>
          </a:stretch>
        </p:blipFill>
        <p:spPr bwMode="auto">
          <a:xfrm>
            <a:off x="0" y="-1"/>
            <a:ext cx="9144000" cy="51435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9924390.jpg"/>
          <p:cNvPicPr>
            <a:picLocks noChangeAspect="1"/>
          </p:cNvPicPr>
          <p:nvPr/>
        </p:nvPicPr>
        <p:blipFill>
          <a:blip r:embed="rId3">
            <a:clrChange>
              <a:clrFrom>
                <a:srgbClr val="958C55"/>
              </a:clrFrom>
              <a:clrTo>
                <a:srgbClr val="958C55">
                  <a:alpha val="0"/>
                </a:srgbClr>
              </a:clrTo>
            </a:clrChange>
          </a:blip>
          <a:stretch>
            <a:fillRect/>
          </a:stretch>
        </p:blipFill>
        <p:spPr bwMode="auto">
          <a:xfrm>
            <a:off x="0" y="0"/>
            <a:ext cx="9144000" cy="5143500"/>
          </a:xfrm>
          <a:prstGeom prst="rect">
            <a:avLst/>
          </a:prstGeom>
          <a:solidFill>
            <a:schemeClr val="tx2">
              <a:lumMod val="7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714876" y="642924"/>
            <a:ext cx="1909497" cy="400110"/>
          </a:xfrm>
          <a:prstGeom prst="rect">
            <a:avLst/>
          </a:prstGeom>
          <a:noFill/>
        </p:spPr>
        <p:txBody>
          <a:bodyPr wrap="non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SALAMANCA</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28596" y="3786196"/>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radiante sol de mediodía regaló este Domingo de Ramos a salmantinos y visitantes una apacible Semana Santa con unos 400 niños ataviados con palmas que hicieron las delicias de los miles de congregados en el casco histórico. Había ganas de Semana Santa en la capital del Tormes.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wipe/>
      </p:transition>
    </mc:Choice>
    <mc:Fallback>
      <p:transition spd="slow" advTm="33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800"/>
                                        <p:tgtEl>
                                          <p:spTgt spid="6"/>
                                        </p:tgtEl>
                                      </p:cBhvr>
                                    </p:animEffect>
                                    <p:set>
                                      <p:cBhvr>
                                        <p:cTn id="7" dur="1" fill="hold">
                                          <p:stCondLst>
                                            <p:cond delay="27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800" fill="hold"/>
                                        <p:tgtEl>
                                          <p:spTgt spid="4"/>
                                        </p:tgtEl>
                                        <p:attrNameLst>
                                          <p:attrName>ppt_w</p:attrName>
                                        </p:attrNameLst>
                                      </p:cBhvr>
                                      <p:tavLst>
                                        <p:tav tm="0">
                                          <p:val>
                                            <p:fltVal val="0"/>
                                          </p:val>
                                        </p:tav>
                                        <p:tav tm="100000">
                                          <p:val>
                                            <p:strVal val="#ppt_w"/>
                                          </p:val>
                                        </p:tav>
                                      </p:tavLst>
                                    </p:anim>
                                    <p:anim calcmode="lin" valueType="num">
                                      <p:cBhvr>
                                        <p:cTn id="17" dur="2800" fill="hold"/>
                                        <p:tgtEl>
                                          <p:spTgt spid="4"/>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uba-la_habana_01.jpg"/>
          <p:cNvPicPr>
            <a:picLocks noGrp="1" noChangeAspect="1"/>
          </p:cNvPicPr>
          <p:nvPr>
            <p:ph idx="1"/>
          </p:nvPr>
        </p:nvPicPr>
        <p:blipFill>
          <a:blip r:embed="rId2"/>
          <a:stretch>
            <a:fillRect/>
          </a:stretch>
        </p:blipFill>
        <p:spPr>
          <a:xfrm>
            <a:off x="0" y="0"/>
            <a:ext cx="9144000" cy="5261769"/>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357832"/>
          </a:xfrm>
          <a:prstGeom prst="rect">
            <a:avLst/>
          </a:prstGeom>
          <a:solidFill>
            <a:schemeClr val="accent2">
              <a:lumMod val="7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29058" y="785800"/>
            <a:ext cx="1785923" cy="369332"/>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SANTANDER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5" name="4 CuadroTexto"/>
          <p:cNvSpPr txBox="1"/>
          <p:nvPr/>
        </p:nvSpPr>
        <p:spPr>
          <a:xfrm>
            <a:off x="428596" y="3943171"/>
            <a:ext cx="850112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Domingo de Ramos da comienzo a la Semana Santa y al conjunto de celebraciones, procesiones y festejos vienen con ella. La más famosa de este domingo es la procesión de La Borriquita , que muchas ciudades celebran por todo lo alto conmemorando la entrada de Jesús en Jerusalén.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3000"/>
                            </p:stCondLst>
                            <p:childTnLst>
                              <p:par>
                                <p:cTn id="16" presetID="2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2000" fill="hold"/>
                                        <p:tgtEl>
                                          <p:spTgt spid="9"/>
                                        </p:tgtEl>
                                        <p:attrNameLst>
                                          <p:attrName>ppt_w</p:attrName>
                                        </p:attrNameLst>
                                      </p:cBhvr>
                                      <p:tavLst>
                                        <p:tav tm="0">
                                          <p:val>
                                            <p:fltVal val="0"/>
                                          </p:val>
                                        </p:tav>
                                        <p:tav tm="100000">
                                          <p:val>
                                            <p:strVal val="#ppt_w"/>
                                          </p:val>
                                        </p:tav>
                                      </p:tavLst>
                                    </p:anim>
                                    <p:anim calcmode="lin" valueType="num">
                                      <p:cBhvr>
                                        <p:cTn id="19" dur="2000" fill="hold"/>
                                        <p:tgtEl>
                                          <p:spTgt spid="9"/>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89864069_fa0370689d_b.jpg"/>
          <p:cNvPicPr>
            <a:picLocks noChangeAspect="1"/>
          </p:cNvPicPr>
          <p:nvPr/>
        </p:nvPicPr>
        <p:blipFill>
          <a:blip r:embed="rId2"/>
          <a:stretch>
            <a:fillRect/>
          </a:stretch>
        </p:blipFill>
        <p:spPr bwMode="auto">
          <a:xfrm>
            <a:off x="0" y="4465"/>
            <a:ext cx="9144000" cy="51345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7030A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357686" y="642924"/>
            <a:ext cx="1214446" cy="369888"/>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SEVILLA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7" name="6 CuadroTexto"/>
          <p:cNvSpPr txBox="1"/>
          <p:nvPr/>
        </p:nvSpPr>
        <p:spPr>
          <a:xfrm>
            <a:off x="428596" y="4071948"/>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 Domingo de Ramos a pedir de boca. La primera jornada de la Semana Santa de Sevilla resultó esplendorosa con un sol radiante y temperaturas veraniegas.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childTnLst>
                          </p:cTn>
                        </p:par>
                        <p:par>
                          <p:cTn id="16" fill="hold">
                            <p:stCondLst>
                              <p:cond delay="3000"/>
                            </p:stCondLst>
                            <p:childTnLst>
                              <p:par>
                                <p:cTn id="17" presetID="23" presetClass="entr" presetSubtype="16" fill="hold" grpId="1" nodeType="after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99156001_6fc8302c74_b.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rgbClr val="DF41B2">
              <a:alpha val="8392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rgbClr val="DF41B2">
              <a:alpha val="8392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29058" y="642924"/>
            <a:ext cx="1292341" cy="400110"/>
          </a:xfrm>
          <a:prstGeom prst="rect">
            <a:avLst/>
          </a:prstGeom>
          <a:noFill/>
        </p:spPr>
        <p:txBody>
          <a:bodyPr wrap="non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TOLEDO</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57158" y="4071948"/>
            <a:ext cx="821537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Multitud de vecinos acompañan a 'La Borriquita' el Domingo de Ramos. </a:t>
            </a:r>
          </a:p>
          <a:p>
            <a:r>
              <a:rPr lang="es-ES" b="1" dirty="0" smtClean="0">
                <a:effectLst>
                  <a:glow rad="101600">
                    <a:srgbClr val="C00000">
                      <a:alpha val="60000"/>
                    </a:srgbClr>
                  </a:glow>
                  <a:outerShdw blurRad="38100" dist="38100" dir="2700000" algn="tl">
                    <a:srgbClr val="000000">
                      <a:alpha val="43137"/>
                    </a:srgbClr>
                  </a:outerShdw>
                </a:effectLst>
              </a:rPr>
              <a:t>De la Puerta del Reloj a la Puerta Llana de la catedral, ha transcurrido una procesión cargada de cánticos, palmas y ramos.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76057654_55036027b1_b.jpg"/>
          <p:cNvPicPr>
            <a:picLocks noChangeAspect="1"/>
          </p:cNvPicPr>
          <p:nvPr/>
        </p:nvPicPr>
        <p:blipFill>
          <a:blip r:embed="rId2"/>
          <a:stretch>
            <a:fillRect/>
          </a:stretch>
        </p:blipFill>
        <p:spPr bwMode="auto">
          <a:xfrm>
            <a:off x="0" y="0"/>
            <a:ext cx="9144000" cy="5143500"/>
          </a:xfrm>
          <a:prstGeom prst="rect">
            <a:avLst/>
          </a:prstGeom>
          <a:gradFill rotWithShape="1">
            <a:gsLst>
              <a:gs pos="0">
                <a:srgbClr val="D6B19C"/>
              </a:gs>
              <a:gs pos="30000">
                <a:srgbClr val="D49E6C"/>
              </a:gs>
              <a:gs pos="70000">
                <a:srgbClr val="A65528"/>
              </a:gs>
              <a:gs pos="100000">
                <a:srgbClr val="663012"/>
              </a:gs>
            </a:gsLst>
            <a:path path="rect">
              <a:fillToRect l="50000" t="50000" r="50000" b="50000"/>
            </a:path>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357188" y="4071938"/>
            <a:ext cx="9501188" cy="107156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0" y="0"/>
            <a:ext cx="4643438" cy="5143500"/>
          </a:xfrm>
          <a:prstGeom prst="rect">
            <a:avLst/>
          </a:prstGeom>
          <a:solidFill>
            <a:srgbClr val="FFC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643438" y="0"/>
            <a:ext cx="4500562" cy="5143500"/>
          </a:xfrm>
          <a:prstGeom prst="rect">
            <a:avLst/>
          </a:prstGeom>
          <a:solidFill>
            <a:srgbClr val="FFC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2571750"/>
          </a:xfrm>
          <a:prstGeom prst="rect">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1143000" y="500063"/>
            <a:ext cx="3643314" cy="400050"/>
          </a:xfrm>
          <a:prstGeom prst="rect">
            <a:avLst/>
          </a:prstGeom>
          <a:noFill/>
        </p:spPr>
        <p:txBody>
          <a:bodyPr wrap="squar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TORRELODONES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(Madrid</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14" name="13 Rectángulo"/>
          <p:cNvSpPr/>
          <p:nvPr/>
        </p:nvSpPr>
        <p:spPr>
          <a:xfrm>
            <a:off x="0" y="2571750"/>
            <a:ext cx="9144000" cy="2571750"/>
          </a:xfrm>
          <a:prstGeom prst="rect">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85720" y="4000510"/>
            <a:ext cx="857256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Por fin, este año </a:t>
            </a:r>
            <a:r>
              <a:rPr lang="es-ES" b="1" dirty="0" err="1" smtClean="0">
                <a:effectLst>
                  <a:glow rad="101600">
                    <a:srgbClr val="C00000">
                      <a:alpha val="60000"/>
                    </a:srgbClr>
                  </a:glow>
                  <a:outerShdw blurRad="38100" dist="38100" dir="2700000" algn="tl">
                    <a:srgbClr val="000000">
                      <a:alpha val="43137"/>
                    </a:srgbClr>
                  </a:outerShdw>
                </a:effectLst>
              </a:rPr>
              <a:t>Torrelodones</a:t>
            </a:r>
            <a:r>
              <a:rPr lang="es-ES" b="1" dirty="0" smtClean="0">
                <a:effectLst>
                  <a:glow rad="101600">
                    <a:srgbClr val="C00000">
                      <a:alpha val="60000"/>
                    </a:srgbClr>
                  </a:glow>
                  <a:outerShdw blurRad="38100" dist="38100" dir="2700000" algn="tl">
                    <a:srgbClr val="000000">
                      <a:alpha val="43137"/>
                    </a:srgbClr>
                  </a:outerShdw>
                </a:effectLst>
              </a:rPr>
              <a:t> retomará sus tradicionales celebraciones con motivo de la Semana Santa. </a:t>
            </a:r>
            <a:r>
              <a:rPr lang="es-ES" b="1" dirty="0" smtClean="0">
                <a:effectLst>
                  <a:glow rad="101600">
                    <a:srgbClr val="C00000">
                      <a:alpha val="60000"/>
                    </a:srgbClr>
                  </a:glow>
                </a:effectLst>
              </a:rPr>
              <a:t> Domingo de Ramos</a:t>
            </a:r>
            <a:r>
              <a:rPr lang="es-ES" b="1" dirty="0" smtClean="0">
                <a:effectLst>
                  <a:glow rad="101600">
                    <a:srgbClr val="C00000">
                      <a:alpha val="60000"/>
                    </a:srgbClr>
                  </a:glow>
                  <a:outerShdw blurRad="38100" dist="38100" dir="2700000" algn="tl">
                    <a:srgbClr val="000000">
                      <a:alpha val="43137"/>
                    </a:srgbClr>
                  </a:outerShdw>
                </a:effectLst>
              </a:rPr>
              <a:t> Bendición de Ramos en la Casa de la Cultura. A continuación, procesión hacia la Iglesia del Carmen.</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2900"/>
                                        <p:tgtEl>
                                          <p:spTgt spid="13"/>
                                        </p:tgtEl>
                                        <p:attrNameLst>
                                          <p:attrName>ppt_x</p:attrName>
                                        </p:attrNameLst>
                                      </p:cBhvr>
                                      <p:tavLst>
                                        <p:tav tm="0">
                                          <p:val>
                                            <p:strVal val="ppt_x"/>
                                          </p:val>
                                        </p:tav>
                                        <p:tav tm="100000">
                                          <p:val>
                                            <p:strVal val="ppt_x"/>
                                          </p:val>
                                        </p:tav>
                                      </p:tavLst>
                                    </p:anim>
                                    <p:anim calcmode="lin" valueType="num">
                                      <p:cBhvr>
                                        <p:cTn id="7" dur="2900"/>
                                        <p:tgtEl>
                                          <p:spTgt spid="13"/>
                                        </p:tgtEl>
                                        <p:attrNameLst>
                                          <p:attrName>ppt_y</p:attrName>
                                        </p:attrNameLst>
                                      </p:cBhvr>
                                      <p:tavLst>
                                        <p:tav tm="0">
                                          <p:val>
                                            <p:strVal val="ppt_y"/>
                                          </p:val>
                                        </p:tav>
                                        <p:tav tm="100000">
                                          <p:val>
                                            <p:strVal val="ppt_y-ppt_h/2"/>
                                          </p:val>
                                        </p:tav>
                                      </p:tavLst>
                                    </p:anim>
                                    <p:anim calcmode="lin" valueType="num">
                                      <p:cBhvr>
                                        <p:cTn id="8" dur="2900"/>
                                        <p:tgtEl>
                                          <p:spTgt spid="13"/>
                                        </p:tgtEl>
                                        <p:attrNameLst>
                                          <p:attrName>ppt_w</p:attrName>
                                        </p:attrNameLst>
                                      </p:cBhvr>
                                      <p:tavLst>
                                        <p:tav tm="0">
                                          <p:val>
                                            <p:strVal val="ppt_w"/>
                                          </p:val>
                                        </p:tav>
                                        <p:tav tm="100000">
                                          <p:val>
                                            <p:strVal val="ppt_w"/>
                                          </p:val>
                                        </p:tav>
                                      </p:tavLst>
                                    </p:anim>
                                    <p:anim calcmode="lin" valueType="num">
                                      <p:cBhvr>
                                        <p:cTn id="9" dur="2900"/>
                                        <p:tgtEl>
                                          <p:spTgt spid="13"/>
                                        </p:tgtEl>
                                        <p:attrNameLst>
                                          <p:attrName>ppt_h</p:attrName>
                                        </p:attrNameLst>
                                      </p:cBhvr>
                                      <p:tavLst>
                                        <p:tav tm="0">
                                          <p:val>
                                            <p:strVal val="ppt_h"/>
                                          </p:val>
                                        </p:tav>
                                        <p:tav tm="100000">
                                          <p:val>
                                            <p:fltVal val="0"/>
                                          </p:val>
                                        </p:tav>
                                      </p:tavLst>
                                    </p:anim>
                                    <p:set>
                                      <p:cBhvr>
                                        <p:cTn id="10" dur="1" fill="hold">
                                          <p:stCondLst>
                                            <p:cond delay="2899"/>
                                          </p:stCondLst>
                                        </p:cTn>
                                        <p:tgtEl>
                                          <p:spTgt spid="13"/>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2900"/>
                                        <p:tgtEl>
                                          <p:spTgt spid="14"/>
                                        </p:tgtEl>
                                        <p:attrNameLst>
                                          <p:attrName>ppt_x</p:attrName>
                                        </p:attrNameLst>
                                      </p:cBhvr>
                                      <p:tavLst>
                                        <p:tav tm="0">
                                          <p:val>
                                            <p:strVal val="ppt_x"/>
                                          </p:val>
                                        </p:tav>
                                        <p:tav tm="100000">
                                          <p:val>
                                            <p:strVal val="ppt_x"/>
                                          </p:val>
                                        </p:tav>
                                      </p:tavLst>
                                    </p:anim>
                                    <p:anim calcmode="lin" valueType="num">
                                      <p:cBhvr>
                                        <p:cTn id="13" dur="2900"/>
                                        <p:tgtEl>
                                          <p:spTgt spid="14"/>
                                        </p:tgtEl>
                                        <p:attrNameLst>
                                          <p:attrName>ppt_y</p:attrName>
                                        </p:attrNameLst>
                                      </p:cBhvr>
                                      <p:tavLst>
                                        <p:tav tm="0">
                                          <p:val>
                                            <p:strVal val="ppt_y"/>
                                          </p:val>
                                        </p:tav>
                                        <p:tav tm="100000">
                                          <p:val>
                                            <p:strVal val="ppt_y+ppt_h/2"/>
                                          </p:val>
                                        </p:tav>
                                      </p:tavLst>
                                    </p:anim>
                                    <p:anim calcmode="lin" valueType="num">
                                      <p:cBhvr>
                                        <p:cTn id="14" dur="2900"/>
                                        <p:tgtEl>
                                          <p:spTgt spid="14"/>
                                        </p:tgtEl>
                                        <p:attrNameLst>
                                          <p:attrName>ppt_w</p:attrName>
                                        </p:attrNameLst>
                                      </p:cBhvr>
                                      <p:tavLst>
                                        <p:tav tm="0">
                                          <p:val>
                                            <p:strVal val="ppt_w"/>
                                          </p:val>
                                        </p:tav>
                                        <p:tav tm="100000">
                                          <p:val>
                                            <p:strVal val="ppt_w"/>
                                          </p:val>
                                        </p:tav>
                                      </p:tavLst>
                                    </p:anim>
                                    <p:anim calcmode="lin" valueType="num">
                                      <p:cBhvr>
                                        <p:cTn id="15" dur="2900"/>
                                        <p:tgtEl>
                                          <p:spTgt spid="14"/>
                                        </p:tgtEl>
                                        <p:attrNameLst>
                                          <p:attrName>ppt_h</p:attrName>
                                        </p:attrNameLst>
                                      </p:cBhvr>
                                      <p:tavLst>
                                        <p:tav tm="0">
                                          <p:val>
                                            <p:strVal val="ppt_h"/>
                                          </p:val>
                                        </p:tav>
                                        <p:tav tm="100000">
                                          <p:val>
                                            <p:fltVal val="0"/>
                                          </p:val>
                                        </p:tav>
                                      </p:tavLst>
                                    </p:anim>
                                    <p:set>
                                      <p:cBhvr>
                                        <p:cTn id="16" dur="1" fill="hold">
                                          <p:stCondLst>
                                            <p:cond delay="2899"/>
                                          </p:stCondLst>
                                        </p:cTn>
                                        <p:tgtEl>
                                          <p:spTgt spid="1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2800"/>
                                        <p:tgtEl>
                                          <p:spTgt spid="15"/>
                                        </p:tgtEl>
                                        <p:attrNameLst>
                                          <p:attrName>ppt_x</p:attrName>
                                        </p:attrNameLst>
                                      </p:cBhvr>
                                      <p:tavLst>
                                        <p:tav tm="0">
                                          <p:val>
                                            <p:strVal val="ppt_x"/>
                                          </p:val>
                                        </p:tav>
                                        <p:tav tm="100000">
                                          <p:val>
                                            <p:strVal val="ppt_x+ppt_w/2"/>
                                          </p:val>
                                        </p:tav>
                                      </p:tavLst>
                                    </p:anim>
                                    <p:anim calcmode="lin" valueType="num">
                                      <p:cBhvr>
                                        <p:cTn id="19" dur="2800"/>
                                        <p:tgtEl>
                                          <p:spTgt spid="15"/>
                                        </p:tgtEl>
                                        <p:attrNameLst>
                                          <p:attrName>ppt_y</p:attrName>
                                        </p:attrNameLst>
                                      </p:cBhvr>
                                      <p:tavLst>
                                        <p:tav tm="0">
                                          <p:val>
                                            <p:strVal val="ppt_y"/>
                                          </p:val>
                                        </p:tav>
                                        <p:tav tm="100000">
                                          <p:val>
                                            <p:strVal val="ppt_y"/>
                                          </p:val>
                                        </p:tav>
                                      </p:tavLst>
                                    </p:anim>
                                    <p:anim calcmode="lin" valueType="num">
                                      <p:cBhvr>
                                        <p:cTn id="20" dur="2800"/>
                                        <p:tgtEl>
                                          <p:spTgt spid="15"/>
                                        </p:tgtEl>
                                        <p:attrNameLst>
                                          <p:attrName>ppt_w</p:attrName>
                                        </p:attrNameLst>
                                      </p:cBhvr>
                                      <p:tavLst>
                                        <p:tav tm="0">
                                          <p:val>
                                            <p:strVal val="ppt_w"/>
                                          </p:val>
                                        </p:tav>
                                        <p:tav tm="100000">
                                          <p:val>
                                            <p:fltVal val="0"/>
                                          </p:val>
                                        </p:tav>
                                      </p:tavLst>
                                    </p:anim>
                                    <p:anim calcmode="lin" valueType="num">
                                      <p:cBhvr>
                                        <p:cTn id="21" dur="2800"/>
                                        <p:tgtEl>
                                          <p:spTgt spid="15"/>
                                        </p:tgtEl>
                                        <p:attrNameLst>
                                          <p:attrName>ppt_h</p:attrName>
                                        </p:attrNameLst>
                                      </p:cBhvr>
                                      <p:tavLst>
                                        <p:tav tm="0">
                                          <p:val>
                                            <p:strVal val="ppt_h"/>
                                          </p:val>
                                        </p:tav>
                                        <p:tav tm="100000">
                                          <p:val>
                                            <p:strVal val="ppt_h"/>
                                          </p:val>
                                        </p:tav>
                                      </p:tavLst>
                                    </p:anim>
                                    <p:set>
                                      <p:cBhvr>
                                        <p:cTn id="22" dur="1" fill="hold">
                                          <p:stCondLst>
                                            <p:cond delay="2799"/>
                                          </p:stCondLst>
                                        </p:cTn>
                                        <p:tgtEl>
                                          <p:spTgt spid="1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2800"/>
                                        <p:tgtEl>
                                          <p:spTgt spid="16"/>
                                        </p:tgtEl>
                                        <p:attrNameLst>
                                          <p:attrName>ppt_x</p:attrName>
                                        </p:attrNameLst>
                                      </p:cBhvr>
                                      <p:tavLst>
                                        <p:tav tm="0">
                                          <p:val>
                                            <p:strVal val="ppt_x"/>
                                          </p:val>
                                        </p:tav>
                                        <p:tav tm="100000">
                                          <p:val>
                                            <p:strVal val="ppt_x-ppt_w/2"/>
                                          </p:val>
                                        </p:tav>
                                      </p:tavLst>
                                    </p:anim>
                                    <p:anim calcmode="lin" valueType="num">
                                      <p:cBhvr>
                                        <p:cTn id="25" dur="2800"/>
                                        <p:tgtEl>
                                          <p:spTgt spid="16"/>
                                        </p:tgtEl>
                                        <p:attrNameLst>
                                          <p:attrName>ppt_y</p:attrName>
                                        </p:attrNameLst>
                                      </p:cBhvr>
                                      <p:tavLst>
                                        <p:tav tm="0">
                                          <p:val>
                                            <p:strVal val="ppt_y"/>
                                          </p:val>
                                        </p:tav>
                                        <p:tav tm="100000">
                                          <p:val>
                                            <p:strVal val="ppt_y"/>
                                          </p:val>
                                        </p:tav>
                                      </p:tavLst>
                                    </p:anim>
                                    <p:anim calcmode="lin" valueType="num">
                                      <p:cBhvr>
                                        <p:cTn id="26" dur="2800"/>
                                        <p:tgtEl>
                                          <p:spTgt spid="16"/>
                                        </p:tgtEl>
                                        <p:attrNameLst>
                                          <p:attrName>ppt_w</p:attrName>
                                        </p:attrNameLst>
                                      </p:cBhvr>
                                      <p:tavLst>
                                        <p:tav tm="0">
                                          <p:val>
                                            <p:strVal val="ppt_w"/>
                                          </p:val>
                                        </p:tav>
                                        <p:tav tm="100000">
                                          <p:val>
                                            <p:fltVal val="0"/>
                                          </p:val>
                                        </p:tav>
                                      </p:tavLst>
                                    </p:anim>
                                    <p:anim calcmode="lin" valueType="num">
                                      <p:cBhvr>
                                        <p:cTn id="27" dur="2800"/>
                                        <p:tgtEl>
                                          <p:spTgt spid="16"/>
                                        </p:tgtEl>
                                        <p:attrNameLst>
                                          <p:attrName>ppt_h</p:attrName>
                                        </p:attrNameLst>
                                      </p:cBhvr>
                                      <p:tavLst>
                                        <p:tav tm="0">
                                          <p:val>
                                            <p:strVal val="ppt_h"/>
                                          </p:val>
                                        </p:tav>
                                        <p:tav tm="100000">
                                          <p:val>
                                            <p:strVal val="ppt_h"/>
                                          </p:val>
                                        </p:tav>
                                      </p:tavLst>
                                    </p:anim>
                                    <p:set>
                                      <p:cBhvr>
                                        <p:cTn id="28" dur="1" fill="hold">
                                          <p:stCondLst>
                                            <p:cond delay="2799"/>
                                          </p:stCondLst>
                                        </p:cTn>
                                        <p:tgtEl>
                                          <p:spTgt spid="16"/>
                                        </p:tgtEl>
                                        <p:attrNameLst>
                                          <p:attrName>style.visibility</p:attrName>
                                        </p:attrNameLst>
                                      </p:cBhvr>
                                      <p:to>
                                        <p:strVal val="hidden"/>
                                      </p:to>
                                    </p:set>
                                  </p:childTnLst>
                                </p:cTn>
                              </p:par>
                              <p:par>
                                <p:cTn id="29" presetID="4" presetClass="entr" presetSubtype="3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ox(out)">
                                      <p:cBhvr>
                                        <p:cTn id="31" dur="3000"/>
                                        <p:tgtEl>
                                          <p:spTgt spid="4"/>
                                        </p:tgtEl>
                                      </p:cBhvr>
                                    </p:animEffect>
                                  </p:childTnLst>
                                </p:cTn>
                              </p:par>
                            </p:childTnLst>
                          </p:cTn>
                        </p:par>
                        <p:par>
                          <p:cTn id="32" fill="hold" nodeType="afterGroup">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3" grpId="0" animBg="1"/>
      <p:bldP spid="10" grpId="0"/>
      <p:bldP spid="14"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14656488_8be249491b_b.jpg"/>
          <p:cNvPicPr>
            <a:picLocks noChangeAspect="1"/>
          </p:cNvPicPr>
          <p:nvPr/>
        </p:nvPicPr>
        <p:blipFill>
          <a:blip r:embed="rId2"/>
          <a:stretch>
            <a:fillRect/>
          </a:stretch>
        </p:blipFill>
        <p:spPr bwMode="auto">
          <a:xfrm>
            <a:off x="1" y="0"/>
            <a:ext cx="9144000" cy="557214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357290" y="571486"/>
            <a:ext cx="2357434" cy="400050"/>
          </a:xfrm>
          <a:prstGeom prst="rect">
            <a:avLst/>
          </a:prstGeom>
          <a:noFill/>
        </p:spPr>
        <p:txBody>
          <a:bodyPr wrap="squar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TORREMOLINOS</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285720" y="3786196"/>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Fue el de este esperado ‘Domingo de Ramos’ el primer capítulo de una Semana Santa en la que, además de los conocidos atractivos turísticos de Torremolinos, el municipio ofrece unos sencillos pero bellos y emotivos desfiles procesionales,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3000"/>
                                        <p:tgtEl>
                                          <p:spTgt spid="5"/>
                                        </p:tgtEl>
                                        <p:attrNameLst>
                                          <p:attrName>ppt_h</p:attrName>
                                        </p:attrNameLst>
                                      </p:cBhvr>
                                      <p:tavLst>
                                        <p:tav tm="0">
                                          <p:val>
                                            <p:strVal val="ppt_h"/>
                                          </p:val>
                                        </p:tav>
                                        <p:tav tm="100000">
                                          <p:val>
                                            <p:strVal val="ppt_h"/>
                                          </p:val>
                                        </p:tav>
                                      </p:tavLst>
                                    </p:anim>
                                    <p:anim calcmode="lin" valueType="num">
                                      <p:cBhvr>
                                        <p:cTn id="1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urljm.jpe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4179888"/>
            <a:ext cx="9144000" cy="96361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4756" name="9 CuadroTexto"/>
          <p:cNvSpPr txBox="1">
            <a:spLocks noChangeArrowheads="1"/>
          </p:cNvSpPr>
          <p:nvPr/>
        </p:nvSpPr>
        <p:spPr bwMode="auto">
          <a:xfrm>
            <a:off x="1214438" y="2894013"/>
            <a:ext cx="184150" cy="10144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defRPr/>
            </a:pPr>
            <a:endParaRPr lang="es-ES" sz="6000" b="1">
              <a:latin typeface="Pristina" pitchFamily="66" charset="0"/>
            </a:endParaRPr>
          </a:p>
        </p:txBody>
      </p:sp>
      <p:pic>
        <p:nvPicPr>
          <p:cNvPr id="63497" name="10 Imagen" descr="Circuito_12270.gif"/>
          <p:cNvPicPr>
            <a:picLocks noChangeAspect="1"/>
          </p:cNvPicPr>
          <p:nvPr/>
        </p:nvPicPr>
        <p:blipFill>
          <a:blip r:embed="rId3"/>
          <a:srcRect/>
          <a:stretch>
            <a:fillRect/>
          </a:stretch>
        </p:blipFill>
        <p:spPr bwMode="auto">
          <a:xfrm>
            <a:off x="-4029075" y="2536825"/>
            <a:ext cx="357187" cy="34925"/>
          </a:xfrm>
          <a:prstGeom prst="rect">
            <a:avLst/>
          </a:prstGeom>
          <a:noFill/>
          <a:ln w="9525">
            <a:noFill/>
            <a:miter lim="800000"/>
            <a:headEnd/>
            <a:tailEnd/>
          </a:ln>
        </p:spPr>
      </p:pic>
      <p:sp>
        <p:nvSpPr>
          <p:cNvPr id="18" name="17 Rectángulo"/>
          <p:cNvSpPr/>
          <p:nvPr/>
        </p:nvSpPr>
        <p:spPr>
          <a:xfrm>
            <a:off x="0" y="0"/>
            <a:ext cx="4572000" cy="5143500"/>
          </a:xfrm>
          <a:prstGeom prst="rect">
            <a:avLst/>
          </a:prstGeom>
          <a:solidFill>
            <a:srgbClr val="00B05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4572000" y="0"/>
            <a:ext cx="4572000" cy="5143500"/>
          </a:xfrm>
          <a:prstGeom prst="rect">
            <a:avLst/>
          </a:prstGeom>
          <a:solidFill>
            <a:srgbClr val="00B05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1500188" y="285750"/>
            <a:ext cx="1941557" cy="400110"/>
          </a:xfrm>
          <a:prstGeom prst="rect">
            <a:avLst/>
          </a:prstGeom>
          <a:noFill/>
        </p:spPr>
        <p:txBody>
          <a:bodyPr wrap="none">
            <a:spAutoFit/>
          </a:bodyPr>
          <a:lstStyle/>
          <a:p>
            <a:pPr>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VALLADOLID</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428596" y="4071948"/>
            <a:ext cx="835824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Procesión de las Palmas tiene lugar el Domingo de Ramos en Valladolid. Tras las dos procesiones que tienen lugar el Viernes de Dolores y la del Sábado de Pasión, es la cuarta de la Semana Santa de Valladolid.</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17"/>
                                        </p:tgtEl>
                                        <p:attrNameLst>
                                          <p:attrName>ppt_x</p:attrName>
                                        </p:attrNameLst>
                                      </p:cBhvr>
                                      <p:tavLst>
                                        <p:tav tm="0">
                                          <p:val>
                                            <p:strVal val="ppt_x"/>
                                          </p:val>
                                        </p:tav>
                                        <p:tav tm="100000">
                                          <p:val>
                                            <p:strVal val="ppt_x+ppt_w/2"/>
                                          </p:val>
                                        </p:tav>
                                      </p:tavLst>
                                    </p:anim>
                                    <p:anim calcmode="lin" valueType="num">
                                      <p:cBhvr>
                                        <p:cTn id="7" dur="3000"/>
                                        <p:tgtEl>
                                          <p:spTgt spid="17"/>
                                        </p:tgtEl>
                                        <p:attrNameLst>
                                          <p:attrName>ppt_y</p:attrName>
                                        </p:attrNameLst>
                                      </p:cBhvr>
                                      <p:tavLst>
                                        <p:tav tm="0">
                                          <p:val>
                                            <p:strVal val="ppt_y"/>
                                          </p:val>
                                        </p:tav>
                                        <p:tav tm="100000">
                                          <p:val>
                                            <p:strVal val="ppt_y"/>
                                          </p:val>
                                        </p:tav>
                                      </p:tavLst>
                                    </p:anim>
                                    <p:anim calcmode="lin" valueType="num">
                                      <p:cBhvr>
                                        <p:cTn id="8" dur="3000"/>
                                        <p:tgtEl>
                                          <p:spTgt spid="17"/>
                                        </p:tgtEl>
                                        <p:attrNameLst>
                                          <p:attrName>ppt_w</p:attrName>
                                        </p:attrNameLst>
                                      </p:cBhvr>
                                      <p:tavLst>
                                        <p:tav tm="0">
                                          <p:val>
                                            <p:strVal val="ppt_w"/>
                                          </p:val>
                                        </p:tav>
                                        <p:tav tm="100000">
                                          <p:val>
                                            <p:fltVal val="0"/>
                                          </p:val>
                                        </p:tav>
                                      </p:tavLst>
                                    </p:anim>
                                    <p:anim calcmode="lin" valueType="num">
                                      <p:cBhvr>
                                        <p:cTn id="9" dur="3000"/>
                                        <p:tgtEl>
                                          <p:spTgt spid="17"/>
                                        </p:tgtEl>
                                        <p:attrNameLst>
                                          <p:attrName>ppt_h</p:attrName>
                                        </p:attrNameLst>
                                      </p:cBhvr>
                                      <p:tavLst>
                                        <p:tav tm="0">
                                          <p:val>
                                            <p:strVal val="ppt_h"/>
                                          </p:val>
                                        </p:tav>
                                        <p:tav tm="100000">
                                          <p:val>
                                            <p:strVal val="ppt_h"/>
                                          </p:val>
                                        </p:tav>
                                      </p:tavLst>
                                    </p:anim>
                                    <p:set>
                                      <p:cBhvr>
                                        <p:cTn id="10" dur="1" fill="hold">
                                          <p:stCondLst>
                                            <p:cond delay="2999"/>
                                          </p:stCondLst>
                                        </p:cTn>
                                        <p:tgtEl>
                                          <p:spTgt spid="1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8"/>
                                        </p:tgtEl>
                                        <p:attrNameLst>
                                          <p:attrName>ppt_x</p:attrName>
                                        </p:attrNameLst>
                                      </p:cBhvr>
                                      <p:tavLst>
                                        <p:tav tm="0">
                                          <p:val>
                                            <p:strVal val="ppt_x"/>
                                          </p:val>
                                        </p:tav>
                                        <p:tav tm="100000">
                                          <p:val>
                                            <p:strVal val="ppt_x-ppt_w/2"/>
                                          </p:val>
                                        </p:tav>
                                      </p:tavLst>
                                    </p:anim>
                                    <p:anim calcmode="lin" valueType="num">
                                      <p:cBhvr>
                                        <p:cTn id="13" dur="3000"/>
                                        <p:tgtEl>
                                          <p:spTgt spid="18"/>
                                        </p:tgtEl>
                                        <p:attrNameLst>
                                          <p:attrName>ppt_y</p:attrName>
                                        </p:attrNameLst>
                                      </p:cBhvr>
                                      <p:tavLst>
                                        <p:tav tm="0">
                                          <p:val>
                                            <p:strVal val="ppt_y"/>
                                          </p:val>
                                        </p:tav>
                                        <p:tav tm="100000">
                                          <p:val>
                                            <p:strVal val="ppt_y"/>
                                          </p:val>
                                        </p:tav>
                                      </p:tavLst>
                                    </p:anim>
                                    <p:anim calcmode="lin" valueType="num">
                                      <p:cBhvr>
                                        <p:cTn id="14" dur="3000"/>
                                        <p:tgtEl>
                                          <p:spTgt spid="18"/>
                                        </p:tgtEl>
                                        <p:attrNameLst>
                                          <p:attrName>ppt_w</p:attrName>
                                        </p:attrNameLst>
                                      </p:cBhvr>
                                      <p:tavLst>
                                        <p:tav tm="0">
                                          <p:val>
                                            <p:strVal val="ppt_w"/>
                                          </p:val>
                                        </p:tav>
                                        <p:tav tm="100000">
                                          <p:val>
                                            <p:fltVal val="0"/>
                                          </p:val>
                                        </p:tav>
                                      </p:tavLst>
                                    </p:anim>
                                    <p:anim calcmode="lin" valueType="num">
                                      <p:cBhvr>
                                        <p:cTn id="15" dur="3000"/>
                                        <p:tgtEl>
                                          <p:spTgt spid="18"/>
                                        </p:tgtEl>
                                        <p:attrNameLst>
                                          <p:attrName>ppt_h</p:attrName>
                                        </p:attrNameLst>
                                      </p:cBhvr>
                                      <p:tavLst>
                                        <p:tav tm="0">
                                          <p:val>
                                            <p:strVal val="ppt_h"/>
                                          </p:val>
                                        </p:tav>
                                        <p:tav tm="100000">
                                          <p:val>
                                            <p:strVal val="ppt_h"/>
                                          </p:val>
                                        </p:tav>
                                      </p:tavLst>
                                    </p:anim>
                                    <p:set>
                                      <p:cBhvr>
                                        <p:cTn id="16" dur="1" fill="hold">
                                          <p:stCondLst>
                                            <p:cond delay="2999"/>
                                          </p:stCondLst>
                                        </p:cTn>
                                        <p:tgtEl>
                                          <p:spTgt spid="1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childTnLst>
                          </p:cTn>
                        </p:par>
                        <p:par>
                          <p:cTn id="25" fill="hold" nodeType="afterGroup">
                            <p:stCondLst>
                              <p:cond delay="3000"/>
                            </p:stCondLst>
                            <p:childTnLst>
                              <p:par>
                                <p:cTn id="26" presetID="2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2000" fill="hold"/>
                                        <p:tgtEl>
                                          <p:spTgt spid="16"/>
                                        </p:tgtEl>
                                        <p:attrNameLst>
                                          <p:attrName>ppt_w</p:attrName>
                                        </p:attrNameLst>
                                      </p:cBhvr>
                                      <p:tavLst>
                                        <p:tav tm="0">
                                          <p:val>
                                            <p:fltVal val="0"/>
                                          </p:val>
                                        </p:tav>
                                        <p:tav tm="100000">
                                          <p:val>
                                            <p:strVal val="#ppt_w"/>
                                          </p:val>
                                        </p:tav>
                                      </p:tavLst>
                                    </p:anim>
                                    <p:anim calcmode="lin" valueType="num">
                                      <p:cBhvr>
                                        <p:cTn id="29" dur="2000" fill="hold"/>
                                        <p:tgtEl>
                                          <p:spTgt spid="16"/>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93490845_6bf994991d_b.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640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786182" y="714362"/>
            <a:ext cx="1285865" cy="369332"/>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ZAMORA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7" name="6 CuadroTexto"/>
          <p:cNvSpPr txBox="1"/>
          <p:nvPr/>
        </p:nvSpPr>
        <p:spPr>
          <a:xfrm>
            <a:off x="214282" y="3714758"/>
            <a:ext cx="85725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Zamora ha recuperado este Domingo de Ramos la procesión conocida como de las palmas, que ha comenzado en la iglesia de San Ildefonso para llegar a la Catedral, tras realizar la bendición de los ramos, a las 10.00 horas, en el templo donde se encuentran los restos de san Atilano y san Ildefonso.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glitter pattern="hexago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4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97045649_25c2d3aa78_b.jpg"/>
          <p:cNvPicPr>
            <a:picLocks noChangeAspect="1"/>
          </p:cNvPicPr>
          <p:nvPr/>
        </p:nvPicPr>
        <p:blipFill>
          <a:blip r:embed="rId2"/>
          <a:stretch>
            <a:fillRect/>
          </a:stretch>
        </p:blipFill>
        <p:spPr bwMode="auto">
          <a:xfrm>
            <a:off x="0" y="4465"/>
            <a:ext cx="9144000" cy="51345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0070C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9144000" cy="5143500"/>
          </a:xfrm>
          <a:prstGeom prst="rect">
            <a:avLst/>
          </a:prstGeom>
          <a:solidFill>
            <a:srgbClr val="DFD577">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571868" y="500048"/>
            <a:ext cx="1556836" cy="369332"/>
          </a:xfrm>
          <a:prstGeom prst="rect">
            <a:avLst/>
          </a:prstGeom>
          <a:noFill/>
        </p:spPr>
        <p:txBody>
          <a:bodyPr wrap="non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ZARAGOZA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p>
        </p:txBody>
      </p:sp>
      <p:sp>
        <p:nvSpPr>
          <p:cNvPr id="8" name="7 CuadroTexto"/>
          <p:cNvSpPr txBox="1"/>
          <p:nvPr/>
        </p:nvSpPr>
        <p:spPr>
          <a:xfrm>
            <a:off x="642910" y="4071948"/>
            <a:ext cx="785818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procesión de la Entrada a Jerusalén ha vuelto a ser multitudinaria. Numeroso público se ha dado cita en el centro de Zaragoza para disfrutar del regreso de la 'borrica'.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3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08783849_dc6760204a_b.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0070C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1">
              <a:lumMod val="8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a:spLocks noChangeArrowheads="1"/>
          </p:cNvSpPr>
          <p:nvPr/>
        </p:nvSpPr>
        <p:spPr bwMode="auto">
          <a:xfrm>
            <a:off x="3786182" y="642924"/>
            <a:ext cx="1689886" cy="461665"/>
          </a:xfrm>
          <a:prstGeom prst="rect">
            <a:avLst/>
          </a:prstGeom>
          <a:noFill/>
          <a:ln w="9525">
            <a:noFill/>
            <a:miter lim="800000"/>
            <a:headEnd/>
            <a:tailEnd/>
          </a:ln>
        </p:spPr>
        <p:txBody>
          <a:bodyPr wrap="none">
            <a:spAutoFit/>
          </a:bodyPr>
          <a:lstStyle/>
          <a:p>
            <a:pPr>
              <a:defRPr/>
            </a:pPr>
            <a:r>
              <a:rPr lang="es-ES" sz="2400" b="1" dirty="0">
                <a:effectLst>
                  <a:glow rad="101600">
                    <a:schemeClr val="accent2">
                      <a:satMod val="175000"/>
                      <a:alpha val="40000"/>
                    </a:schemeClr>
                  </a:glow>
                </a:effectLst>
                <a:latin typeface="Lucida Bright" pitchFamily="18" charset="0"/>
              </a:rPr>
              <a:t>Zaragoza </a:t>
            </a:r>
          </a:p>
        </p:txBody>
      </p:sp>
      <p:sp>
        <p:nvSpPr>
          <p:cNvPr id="9" name="8 CuadroTexto"/>
          <p:cNvSpPr txBox="1"/>
          <p:nvPr/>
        </p:nvSpPr>
        <p:spPr>
          <a:xfrm>
            <a:off x="142844" y="4071948"/>
            <a:ext cx="878687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Las palmas, las carracas, las ramas de olivo, los bonetes azules de los pequeños y, por supuesto, la ‘borrica’. También el sol ha acudido esta mañana de domingo a la procesión de la Entrada que ha vuelto a ser multitudinaria.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nodeType="afterGroup">
                            <p:stCondLst>
                              <p:cond delay="3000"/>
                            </p:stCondLst>
                            <p:childTnLst>
                              <p:par>
                                <p:cTn id="19" presetID="2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44930966_c607bd4cea_b.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FFC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71472" y="4071948"/>
            <a:ext cx="814393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Cientos de personas aguardaban hasta media hora antes del inicio de los toques de tambor a las puertas de Santa Isabel y, entre ellos, muchos niños apurando algunas de las golosinas que cargaban sus palmas.</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a:spLocks noChangeArrowheads="1"/>
          </p:cNvSpPr>
          <p:nvPr/>
        </p:nvSpPr>
        <p:spPr bwMode="auto">
          <a:xfrm>
            <a:off x="2071670" y="500048"/>
            <a:ext cx="1689886" cy="461665"/>
          </a:xfrm>
          <a:prstGeom prst="rect">
            <a:avLst/>
          </a:prstGeom>
          <a:noFill/>
          <a:ln w="9525">
            <a:noFill/>
            <a:miter lim="800000"/>
            <a:headEnd/>
            <a:tailEnd/>
          </a:ln>
        </p:spPr>
        <p:txBody>
          <a:bodyPr wrap="none">
            <a:spAutoFit/>
          </a:bodyPr>
          <a:lstStyle/>
          <a:p>
            <a:pPr>
              <a:defRPr/>
            </a:pPr>
            <a:r>
              <a:rPr lang="es-ES" sz="2400" b="1" dirty="0">
                <a:effectLst>
                  <a:glow rad="101600">
                    <a:schemeClr val="accent2">
                      <a:satMod val="175000"/>
                      <a:alpha val="40000"/>
                    </a:schemeClr>
                  </a:glow>
                </a:effectLst>
                <a:latin typeface="Lucida Bright" pitchFamily="18" charset="0"/>
              </a:rPr>
              <a:t>Zaragoza </a:t>
            </a:r>
          </a:p>
        </p:txBody>
      </p:sp>
    </p:spTree>
  </p:cSld>
  <p:clrMapOvr>
    <a:masterClrMapping/>
  </p:clrMapOvr>
  <mc:AlternateContent xmlns:mc="http://schemas.openxmlformats.org/markup-compatibility/2006">
    <mc:Choice xmlns:p14="http://schemas.microsoft.com/office/powerpoint/2010/main" Requires="p14">
      <p:transition spd="slow" p14:dur="2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ppt_w/2"/>
                                          </p:val>
                                        </p:tav>
                                        <p:tav tm="100000">
                                          <p:val>
                                            <p:strVal val="#ppt_x"/>
                                          </p:val>
                                        </p:tav>
                                      </p:tavLst>
                                    </p:anim>
                                    <p:anim calcmode="lin" valueType="num">
                                      <p:cBhvr>
                                        <p:cTn id="11" dur="3000" fill="hold"/>
                                        <p:tgtEl>
                                          <p:spTgt spid="4"/>
                                        </p:tgtEl>
                                        <p:attrNameLst>
                                          <p:attrName>ppt_y</p:attrName>
                                        </p:attrNameLst>
                                      </p:cBhvr>
                                      <p:tavLst>
                                        <p:tav tm="0">
                                          <p:val>
                                            <p:strVal val="#ppt_y"/>
                                          </p:val>
                                        </p:tav>
                                        <p:tav tm="100000">
                                          <p:val>
                                            <p:strVal val="#ppt_y"/>
                                          </p:val>
                                        </p:tav>
                                      </p:tavLst>
                                    </p:anim>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strVal val="#ppt_h"/>
                                          </p:val>
                                        </p:tav>
                                        <p:tav tm="100000">
                                          <p:val>
                                            <p:strVal val="#ppt_h"/>
                                          </p:val>
                                        </p:tav>
                                      </p:tavLst>
                                    </p:anim>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3000"/>
                                        <p:tgtEl>
                                          <p:spTgt spid="4"/>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childTnLst>
                          </p:cTn>
                        </p:par>
                        <p:par>
                          <p:cTn id="20" fill="hold">
                            <p:stCondLst>
                              <p:cond delay="3000"/>
                            </p:stCondLst>
                            <p:childTnLst>
                              <p:par>
                                <p:cTn id="21" presetID="23"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ndres-cielo-21.jpg"/>
          <p:cNvPicPr>
            <a:picLocks noChangeAspect="1"/>
          </p:cNvPicPr>
          <p:nvPr/>
        </p:nvPicPr>
        <p:blipFill>
          <a:blip r:embed="rId2"/>
          <a:srcRect/>
          <a:stretch>
            <a:fillRect/>
          </a:stretch>
        </p:blipFill>
        <p:spPr bwMode="auto">
          <a:xfrm>
            <a:off x="0" y="0"/>
            <a:ext cx="9144000" cy="57864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28625" y="3786188"/>
            <a:ext cx="84248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Semana Santa se celebra en España con distintas procesiones en el Domingo de Ramos, que tienen como principal motivo la entrada en Jerusalén, aunque en muchos puntos es posible encontrar otros diversos pasajes de la Pasión.</a:t>
            </a:r>
          </a:p>
        </p:txBody>
      </p:sp>
    </p:spTree>
  </p:cSld>
  <p:clrMapOvr>
    <a:masterClrMapping/>
  </p:clrMapOvr>
  <mc:AlternateContent xmlns:mc="http://schemas.openxmlformats.org/markup-compatibility/2006">
    <mc:Choice xmlns:p14="http://schemas.microsoft.com/office/powerpoint/2010/main" Requires="p14">
      <p:transition spd="slow" p14:dur="2500" advTm="28000">
        <p14:honeycomb/>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3000"/>
                                        <p:tgtEl>
                                          <p:spTgt spid="5"/>
                                        </p:tgtEl>
                                        <p:attrNameLst>
                                          <p:attrName>ppt_h</p:attrName>
                                        </p:attrNameLst>
                                      </p:cBhvr>
                                      <p:tavLst>
                                        <p:tav tm="0">
                                          <p:val>
                                            <p:strVal val="ppt_h"/>
                                          </p:val>
                                        </p:tav>
                                        <p:tav tm="100000">
                                          <p:val>
                                            <p:strVal val="ppt_h"/>
                                          </p:val>
                                        </p:tav>
                                      </p:tavLst>
                                    </p:anim>
                                    <p:anim calcmode="lin" valueType="num">
                                      <p:cBhvr>
                                        <p:cTn id="1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2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WordArt 2"/>
          <p:cNvSpPr>
            <a:spLocks noChangeArrowheads="1" noChangeShapeType="1" noTextEdit="1"/>
          </p:cNvSpPr>
          <p:nvPr/>
        </p:nvSpPr>
        <p:spPr bwMode="auto">
          <a:xfrm>
            <a:off x="1547664" y="195486"/>
            <a:ext cx="5832475" cy="791835"/>
          </a:xfrm>
          <a:prstGeom prst="rect">
            <a:avLst/>
          </a:prstGeom>
        </p:spPr>
        <p:txBody>
          <a:bodyPr wrap="none" fromWordArt="1">
            <a:prstTxWarp prst="textCanUp">
              <a:avLst>
                <a:gd name="adj" fmla="val 76435"/>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Procesional </a:t>
            </a:r>
          </a:p>
        </p:txBody>
      </p:sp>
      <p:sp>
        <p:nvSpPr>
          <p:cNvPr id="57347" name="WordArt 3"/>
          <p:cNvSpPr>
            <a:spLocks noChangeArrowheads="1" noChangeShapeType="1" noTextEdit="1"/>
          </p:cNvSpPr>
          <p:nvPr/>
        </p:nvSpPr>
        <p:spPr bwMode="auto">
          <a:xfrm>
            <a:off x="1331640" y="1131590"/>
            <a:ext cx="6048375" cy="810681"/>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57349" name="WordArt 5"/>
          <p:cNvSpPr>
            <a:spLocks noChangeArrowheads="1" noChangeShapeType="1" noTextEdit="1"/>
          </p:cNvSpPr>
          <p:nvPr/>
        </p:nvSpPr>
        <p:spPr bwMode="auto">
          <a:xfrm>
            <a:off x="1043608" y="2139702"/>
            <a:ext cx="5257800" cy="720080"/>
          </a:xfrm>
          <a:prstGeom prst="rect">
            <a:avLst/>
          </a:prstGeom>
        </p:spPr>
        <p:txBody>
          <a:bodyPr wrap="none" fromWordArt="1">
            <a:prstTxWarp prst="textInflate">
              <a:avLst>
                <a:gd name="adj" fmla="val 21431"/>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 CORA </a:t>
            </a:r>
          </a:p>
        </p:txBody>
      </p:sp>
      <p:sp>
        <p:nvSpPr>
          <p:cNvPr id="57351" name="WordArt 7"/>
          <p:cNvSpPr>
            <a:spLocks noChangeArrowheads="1" noChangeShapeType="1" noTextEdit="1"/>
          </p:cNvSpPr>
          <p:nvPr/>
        </p:nvSpPr>
        <p:spPr bwMode="auto">
          <a:xfrm>
            <a:off x="1115616" y="4227934"/>
            <a:ext cx="6242466" cy="540068"/>
          </a:xfrm>
          <a:prstGeom prst="rect">
            <a:avLst/>
          </a:prstGeom>
        </p:spPr>
        <p:txBody>
          <a:bodyPr wrap="none" fromWordArt="1">
            <a:prstTxWarp prst="textCanDown">
              <a:avLst>
                <a:gd name="adj" fmla="val 14287"/>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effectLst>
                  <a:prstShdw prst="shdw17" dist="17961" dir="2700000">
                    <a:srgbClr val="385F99"/>
                  </a:prstShdw>
                </a:effectLst>
                <a:latin typeface="High Tower Text"/>
              </a:rPr>
              <a:t> </a:t>
            </a:r>
            <a:r>
              <a:rPr lang="es-ES" sz="3600" kern="10" dirty="0">
                <a:ln w="9525">
                  <a:noFill/>
                  <a:round/>
                  <a:headEnd/>
                  <a:tailEnd/>
                </a:ln>
                <a:solidFill>
                  <a:srgbClr val="DFD577"/>
                </a:solidFill>
                <a:effectLst>
                  <a:prstShdw prst="shdw17" dist="17961" dir="2700000">
                    <a:srgbClr val="385F99"/>
                  </a:prstShdw>
                </a:effectLst>
                <a:latin typeface="High Tower Text"/>
              </a:rPr>
              <a:t>-</a:t>
            </a:r>
            <a:r>
              <a:rPr lang="es-ES" sz="3600" kern="10" dirty="0">
                <a:ln w="9525">
                  <a:no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effectLst>
                  <a:prstShdw prst="shdw17" dist="17961" dir="2700000">
                    <a:srgbClr val="385F99"/>
                  </a:prstShdw>
                </a:effectLst>
                <a:latin typeface="High Tower Text"/>
              </a:rPr>
              <a:t> </a:t>
            </a:r>
            <a:r>
              <a:rPr lang="es-ES" sz="3600" kern="10" dirty="0">
                <a:ln w="9525">
                  <a:noFill/>
                  <a:round/>
                  <a:headEnd/>
                  <a:tailEnd/>
                </a:ln>
                <a:solidFill>
                  <a:srgbClr val="DFD577"/>
                </a:solidFill>
                <a:effectLst>
                  <a:prstShdw prst="shdw17" dist="17961" dir="2700000">
                    <a:srgbClr val="385F99"/>
                  </a:prstShdw>
                </a:effectLst>
                <a:latin typeface="High Tower Text"/>
              </a:rPr>
              <a:t>Nuestro Padre Jesús </a:t>
            </a:r>
          </a:p>
        </p:txBody>
      </p:sp>
      <p:sp>
        <p:nvSpPr>
          <p:cNvPr id="80904" name="WordArt 8"/>
          <p:cNvSpPr>
            <a:spLocks noChangeArrowheads="1" noChangeShapeType="1" noTextEdit="1"/>
          </p:cNvSpPr>
          <p:nvPr/>
        </p:nvSpPr>
        <p:spPr bwMode="auto">
          <a:xfrm>
            <a:off x="1115616" y="3075806"/>
            <a:ext cx="6264275" cy="864096"/>
          </a:xfrm>
          <a:prstGeom prst="rect">
            <a:avLst/>
          </a:prstGeom>
        </p:spPr>
        <p:txBody>
          <a:bodyPr wrap="none" fromWordArt="1">
            <a:prstTxWarp prst="textDeflate">
              <a:avLst>
                <a:gd name="adj" fmla="val 1875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 En el cielo de tus ojos </a:t>
            </a:r>
          </a:p>
        </p:txBody>
      </p:sp>
    </p:spTree>
  </p:cSld>
  <p:clrMapOvr>
    <a:masterClrMapping/>
  </p:clrMapOvr>
  <mc:AlternateContent xmlns:mc="http://schemas.openxmlformats.org/markup-compatibility/2006">
    <mc:Choice xmlns:p14="http://schemas.microsoft.com/office/powerpoint/2010/main" Requires="p14">
      <p:transition spd="slow" p14:dur="2500" advTm="18000">
        <p14:honeycomb/>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fade">
                                      <p:cBhvr>
                                        <p:cTn id="7" dur="2000"/>
                                        <p:tgtEl>
                                          <p:spTgt spid="57346"/>
                                        </p:tgtEl>
                                      </p:cBhvr>
                                    </p:animEffect>
                                    <p:anim calcmode="lin" valueType="num">
                                      <p:cBhvr>
                                        <p:cTn id="8" dur="2000" fill="hold"/>
                                        <p:tgtEl>
                                          <p:spTgt spid="57346"/>
                                        </p:tgtEl>
                                        <p:attrNameLst>
                                          <p:attrName>ppt_x</p:attrName>
                                        </p:attrNameLst>
                                      </p:cBhvr>
                                      <p:tavLst>
                                        <p:tav tm="0">
                                          <p:val>
                                            <p:strVal val="#ppt_x"/>
                                          </p:val>
                                        </p:tav>
                                        <p:tav tm="100000">
                                          <p:val>
                                            <p:strVal val="#ppt_x"/>
                                          </p:val>
                                        </p:tav>
                                      </p:tavLst>
                                    </p:anim>
                                    <p:anim calcmode="lin" valueType="num">
                                      <p:cBhvr>
                                        <p:cTn id="9" dur="2000" fill="hold"/>
                                        <p:tgtEl>
                                          <p:spTgt spid="5734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52" presetClass="entr" presetSubtype="0" fill="hold" nodeType="afterEffect">
                                  <p:stCondLst>
                                    <p:cond delay="500"/>
                                  </p:stCondLst>
                                  <p:childTnLst>
                                    <p:set>
                                      <p:cBhvr>
                                        <p:cTn id="12" dur="1" fill="hold">
                                          <p:stCondLst>
                                            <p:cond delay="0"/>
                                          </p:stCondLst>
                                        </p:cTn>
                                        <p:tgtEl>
                                          <p:spTgt spid="57347"/>
                                        </p:tgtEl>
                                        <p:attrNameLst>
                                          <p:attrName>style.visibility</p:attrName>
                                        </p:attrNameLst>
                                      </p:cBhvr>
                                      <p:to>
                                        <p:strVal val="visible"/>
                                      </p:to>
                                    </p:set>
                                    <p:animScale>
                                      <p:cBhvr>
                                        <p:cTn id="13" dur="2000" decel="50000" fill="hold">
                                          <p:stCondLst>
                                            <p:cond delay="0"/>
                                          </p:stCondLst>
                                        </p:cTn>
                                        <p:tgtEl>
                                          <p:spTgt spid="573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57347"/>
                                        </p:tgtEl>
                                        <p:attrNameLst>
                                          <p:attrName>ppt_x</p:attrName>
                                          <p:attrName>ppt_y</p:attrName>
                                        </p:attrNameLst>
                                      </p:cBhvr>
                                    </p:animMotion>
                                    <p:animEffect transition="in" filter="fade">
                                      <p:cBhvr>
                                        <p:cTn id="15" dur="2000"/>
                                        <p:tgtEl>
                                          <p:spTgt spid="57347"/>
                                        </p:tgtEl>
                                      </p:cBhvr>
                                    </p:animEffect>
                                  </p:childTnLst>
                                </p:cTn>
                              </p:par>
                              <p:par>
                                <p:cTn id="16" presetID="23" presetClass="entr" presetSubtype="16" fill="hold" nodeType="withEffect">
                                  <p:stCondLst>
                                    <p:cond delay="500"/>
                                  </p:stCondLst>
                                  <p:childTnLst>
                                    <p:set>
                                      <p:cBhvr>
                                        <p:cTn id="17" dur="1" fill="hold">
                                          <p:stCondLst>
                                            <p:cond delay="0"/>
                                          </p:stCondLst>
                                        </p:cTn>
                                        <p:tgtEl>
                                          <p:spTgt spid="57347"/>
                                        </p:tgtEl>
                                        <p:attrNameLst>
                                          <p:attrName>style.visibility</p:attrName>
                                        </p:attrNameLst>
                                      </p:cBhvr>
                                      <p:to>
                                        <p:strVal val="visible"/>
                                      </p:to>
                                    </p:set>
                                    <p:anim calcmode="lin" valueType="num">
                                      <p:cBhvr>
                                        <p:cTn id="18" dur="3000" fill="hold"/>
                                        <p:tgtEl>
                                          <p:spTgt spid="57347"/>
                                        </p:tgtEl>
                                        <p:attrNameLst>
                                          <p:attrName>ppt_w</p:attrName>
                                        </p:attrNameLst>
                                      </p:cBhvr>
                                      <p:tavLst>
                                        <p:tav tm="0">
                                          <p:val>
                                            <p:fltVal val="0"/>
                                          </p:val>
                                        </p:tav>
                                        <p:tav tm="100000">
                                          <p:val>
                                            <p:strVal val="#ppt_w"/>
                                          </p:val>
                                        </p:tav>
                                      </p:tavLst>
                                    </p:anim>
                                    <p:anim calcmode="lin" valueType="num">
                                      <p:cBhvr>
                                        <p:cTn id="19" dur="3000" fill="hold"/>
                                        <p:tgtEl>
                                          <p:spTgt spid="57347"/>
                                        </p:tgtEl>
                                        <p:attrNameLst>
                                          <p:attrName>ppt_h</p:attrName>
                                        </p:attrNameLst>
                                      </p:cBhvr>
                                      <p:tavLst>
                                        <p:tav tm="0">
                                          <p:val>
                                            <p:fltVal val="0"/>
                                          </p:val>
                                        </p:tav>
                                        <p:tav tm="100000">
                                          <p:val>
                                            <p:strVal val="#ppt_h"/>
                                          </p:val>
                                        </p:tav>
                                      </p:tavLst>
                                    </p:anim>
                                  </p:childTnLst>
                                </p:cTn>
                              </p:par>
                              <p:par>
                                <p:cTn id="20" presetID="25" presetClass="entr" presetSubtype="0" fill="hold" nodeType="withEffect">
                                  <p:stCondLst>
                                    <p:cond delay="500"/>
                                  </p:stCondLst>
                                  <p:childTnLst>
                                    <p:set>
                                      <p:cBhvr>
                                        <p:cTn id="21" dur="1" fill="hold">
                                          <p:stCondLst>
                                            <p:cond delay="0"/>
                                          </p:stCondLst>
                                        </p:cTn>
                                        <p:tgtEl>
                                          <p:spTgt spid="57347"/>
                                        </p:tgtEl>
                                        <p:attrNameLst>
                                          <p:attrName>style.visibility</p:attrName>
                                        </p:attrNameLst>
                                      </p:cBhvr>
                                      <p:to>
                                        <p:strVal val="visible"/>
                                      </p:to>
                                    </p:set>
                                    <p:anim calcmode="lin" valueType="num">
                                      <p:cBhvr>
                                        <p:cTn id="22" dur="1500" decel="50000" fill="hold">
                                          <p:stCondLst>
                                            <p:cond delay="0"/>
                                          </p:stCondLst>
                                        </p:cTn>
                                        <p:tgtEl>
                                          <p:spTgt spid="57347"/>
                                        </p:tgtEl>
                                        <p:attrNameLst>
                                          <p:attrName>style.rotation</p:attrName>
                                        </p:attrNameLst>
                                      </p:cBhvr>
                                      <p:tavLst>
                                        <p:tav tm="0">
                                          <p:val>
                                            <p:fltVal val="-90"/>
                                          </p:val>
                                        </p:tav>
                                        <p:tav tm="100000">
                                          <p:val>
                                            <p:fltVal val="0"/>
                                          </p:val>
                                        </p:tav>
                                      </p:tavLst>
                                    </p:anim>
                                    <p:anim calcmode="lin" valueType="num">
                                      <p:cBhvr>
                                        <p:cTn id="23" dur="1500" decel="50000" fill="hold">
                                          <p:stCondLst>
                                            <p:cond delay="0"/>
                                          </p:stCondLst>
                                        </p:cTn>
                                        <p:tgtEl>
                                          <p:spTgt spid="57347"/>
                                        </p:tgtEl>
                                        <p:attrNameLst>
                                          <p:attrName>ppt_w</p:attrName>
                                        </p:attrNameLst>
                                      </p:cBhvr>
                                      <p:tavLst>
                                        <p:tav tm="0">
                                          <p:val>
                                            <p:strVal val="#ppt_w"/>
                                          </p:val>
                                        </p:tav>
                                        <p:tav tm="100000">
                                          <p:val>
                                            <p:strVal val="#ppt_w*.05"/>
                                          </p:val>
                                        </p:tav>
                                      </p:tavLst>
                                    </p:anim>
                                    <p:anim calcmode="lin" valueType="num">
                                      <p:cBhvr>
                                        <p:cTn id="24" dur="1500" accel="50000" fill="hold">
                                          <p:stCondLst>
                                            <p:cond delay="1500"/>
                                          </p:stCondLst>
                                        </p:cTn>
                                        <p:tgtEl>
                                          <p:spTgt spid="57347"/>
                                        </p:tgtEl>
                                        <p:attrNameLst>
                                          <p:attrName>ppt_w</p:attrName>
                                        </p:attrNameLst>
                                      </p:cBhvr>
                                      <p:tavLst>
                                        <p:tav tm="0">
                                          <p:val>
                                            <p:strVal val="#ppt_w*.05"/>
                                          </p:val>
                                        </p:tav>
                                        <p:tav tm="100000">
                                          <p:val>
                                            <p:strVal val="#ppt_w"/>
                                          </p:val>
                                        </p:tav>
                                      </p:tavLst>
                                    </p:anim>
                                    <p:anim calcmode="lin" valueType="num">
                                      <p:cBhvr>
                                        <p:cTn id="25" dur="3000" fill="hold"/>
                                        <p:tgtEl>
                                          <p:spTgt spid="57347"/>
                                        </p:tgtEl>
                                        <p:attrNameLst>
                                          <p:attrName>ppt_h</p:attrName>
                                        </p:attrNameLst>
                                      </p:cBhvr>
                                      <p:tavLst>
                                        <p:tav tm="0">
                                          <p:val>
                                            <p:strVal val="#ppt_h"/>
                                          </p:val>
                                        </p:tav>
                                        <p:tav tm="100000">
                                          <p:val>
                                            <p:strVal val="#ppt_h"/>
                                          </p:val>
                                        </p:tav>
                                      </p:tavLst>
                                    </p:anim>
                                    <p:anim calcmode="lin" valueType="num">
                                      <p:cBhvr>
                                        <p:cTn id="26" dur="1500" decel="50000" fill="hold">
                                          <p:stCondLst>
                                            <p:cond delay="0"/>
                                          </p:stCondLst>
                                        </p:cTn>
                                        <p:tgtEl>
                                          <p:spTgt spid="57347"/>
                                        </p:tgtEl>
                                        <p:attrNameLst>
                                          <p:attrName>ppt_x</p:attrName>
                                        </p:attrNameLst>
                                      </p:cBhvr>
                                      <p:tavLst>
                                        <p:tav tm="0">
                                          <p:val>
                                            <p:strVal val="#ppt_x+.4"/>
                                          </p:val>
                                        </p:tav>
                                        <p:tav tm="100000">
                                          <p:val>
                                            <p:strVal val="#ppt_x"/>
                                          </p:val>
                                        </p:tav>
                                      </p:tavLst>
                                    </p:anim>
                                    <p:anim calcmode="lin" valueType="num">
                                      <p:cBhvr>
                                        <p:cTn id="27" dur="1500" decel="50000" fill="hold">
                                          <p:stCondLst>
                                            <p:cond delay="0"/>
                                          </p:stCondLst>
                                        </p:cTn>
                                        <p:tgtEl>
                                          <p:spTgt spid="57347"/>
                                        </p:tgtEl>
                                        <p:attrNameLst>
                                          <p:attrName>ppt_y</p:attrName>
                                        </p:attrNameLst>
                                      </p:cBhvr>
                                      <p:tavLst>
                                        <p:tav tm="0">
                                          <p:val>
                                            <p:strVal val="#ppt_y-.2"/>
                                          </p:val>
                                        </p:tav>
                                        <p:tav tm="100000">
                                          <p:val>
                                            <p:strVal val="#ppt_y+.1"/>
                                          </p:val>
                                        </p:tav>
                                      </p:tavLst>
                                    </p:anim>
                                    <p:anim calcmode="lin" valueType="num">
                                      <p:cBhvr>
                                        <p:cTn id="28" dur="1500" accel="50000" fill="hold">
                                          <p:stCondLst>
                                            <p:cond delay="1500"/>
                                          </p:stCondLst>
                                        </p:cTn>
                                        <p:tgtEl>
                                          <p:spTgt spid="57347"/>
                                        </p:tgtEl>
                                        <p:attrNameLst>
                                          <p:attrName>ppt_y</p:attrName>
                                        </p:attrNameLst>
                                      </p:cBhvr>
                                      <p:tavLst>
                                        <p:tav tm="0">
                                          <p:val>
                                            <p:strVal val="#ppt_y+.1"/>
                                          </p:val>
                                        </p:tav>
                                        <p:tav tm="100000">
                                          <p:val>
                                            <p:strVal val="#ppt_y"/>
                                          </p:val>
                                        </p:tav>
                                      </p:tavLst>
                                    </p:anim>
                                    <p:animEffect transition="in" filter="fade">
                                      <p:cBhvr>
                                        <p:cTn id="29" dur="3000" decel="50000">
                                          <p:stCondLst>
                                            <p:cond delay="0"/>
                                          </p:stCondLst>
                                        </p:cTn>
                                        <p:tgtEl>
                                          <p:spTgt spid="57347"/>
                                        </p:tgtEl>
                                      </p:cBhvr>
                                    </p:animEffect>
                                  </p:childTnLst>
                                </p:cTn>
                              </p:par>
                            </p:childTnLst>
                          </p:cTn>
                        </p:par>
                        <p:par>
                          <p:cTn id="30" fill="hold" nodeType="afterGroup">
                            <p:stCondLst>
                              <p:cond delay="5500"/>
                            </p:stCondLst>
                            <p:childTnLst>
                              <p:par>
                                <p:cTn id="31" presetID="55" presetClass="entr" presetSubtype="0" fill="hold" nodeType="afterEffect">
                                  <p:stCondLst>
                                    <p:cond delay="500"/>
                                  </p:stCondLst>
                                  <p:childTnLst>
                                    <p:set>
                                      <p:cBhvr>
                                        <p:cTn id="32" dur="1" fill="hold">
                                          <p:stCondLst>
                                            <p:cond delay="0"/>
                                          </p:stCondLst>
                                        </p:cTn>
                                        <p:tgtEl>
                                          <p:spTgt spid="57349"/>
                                        </p:tgtEl>
                                        <p:attrNameLst>
                                          <p:attrName>style.visibility</p:attrName>
                                        </p:attrNameLst>
                                      </p:cBhvr>
                                      <p:to>
                                        <p:strVal val="visible"/>
                                      </p:to>
                                    </p:set>
                                    <p:anim calcmode="lin" valueType="num">
                                      <p:cBhvr>
                                        <p:cTn id="33" dur="2000" fill="hold"/>
                                        <p:tgtEl>
                                          <p:spTgt spid="57349"/>
                                        </p:tgtEl>
                                        <p:attrNameLst>
                                          <p:attrName>ppt_w</p:attrName>
                                        </p:attrNameLst>
                                      </p:cBhvr>
                                      <p:tavLst>
                                        <p:tav tm="0">
                                          <p:val>
                                            <p:strVal val="#ppt_w*0.70"/>
                                          </p:val>
                                        </p:tav>
                                        <p:tav tm="100000">
                                          <p:val>
                                            <p:strVal val="#ppt_w"/>
                                          </p:val>
                                        </p:tav>
                                      </p:tavLst>
                                    </p:anim>
                                    <p:anim calcmode="lin" valueType="num">
                                      <p:cBhvr>
                                        <p:cTn id="34" dur="2000" fill="hold"/>
                                        <p:tgtEl>
                                          <p:spTgt spid="57349"/>
                                        </p:tgtEl>
                                        <p:attrNameLst>
                                          <p:attrName>ppt_h</p:attrName>
                                        </p:attrNameLst>
                                      </p:cBhvr>
                                      <p:tavLst>
                                        <p:tav tm="0">
                                          <p:val>
                                            <p:strVal val="#ppt_h"/>
                                          </p:val>
                                        </p:tav>
                                        <p:tav tm="100000">
                                          <p:val>
                                            <p:strVal val="#ppt_h"/>
                                          </p:val>
                                        </p:tav>
                                      </p:tavLst>
                                    </p:anim>
                                    <p:animEffect transition="in" filter="fade">
                                      <p:cBhvr>
                                        <p:cTn id="35" dur="2000"/>
                                        <p:tgtEl>
                                          <p:spTgt spid="57349"/>
                                        </p:tgtEl>
                                      </p:cBhvr>
                                    </p:animEffect>
                                  </p:childTnLst>
                                </p:cTn>
                              </p:par>
                            </p:childTnLst>
                          </p:cTn>
                        </p:par>
                        <p:par>
                          <p:cTn id="36" fill="hold" nodeType="afterGroup">
                            <p:stCondLst>
                              <p:cond delay="8000"/>
                            </p:stCondLst>
                            <p:childTnLst>
                              <p:par>
                                <p:cTn id="37" presetID="17" presetClass="entr" presetSubtype="10" fill="hold" nodeType="afterEffect">
                                  <p:stCondLst>
                                    <p:cond delay="500"/>
                                  </p:stCondLst>
                                  <p:childTnLst>
                                    <p:set>
                                      <p:cBhvr>
                                        <p:cTn id="38" dur="1" fill="hold">
                                          <p:stCondLst>
                                            <p:cond delay="0"/>
                                          </p:stCondLst>
                                        </p:cTn>
                                        <p:tgtEl>
                                          <p:spTgt spid="80904"/>
                                        </p:tgtEl>
                                        <p:attrNameLst>
                                          <p:attrName>style.visibility</p:attrName>
                                        </p:attrNameLst>
                                      </p:cBhvr>
                                      <p:to>
                                        <p:strVal val="visible"/>
                                      </p:to>
                                    </p:set>
                                    <p:anim calcmode="lin" valueType="num">
                                      <p:cBhvr>
                                        <p:cTn id="39" dur="2000" fill="hold"/>
                                        <p:tgtEl>
                                          <p:spTgt spid="80904"/>
                                        </p:tgtEl>
                                        <p:attrNameLst>
                                          <p:attrName>ppt_w</p:attrName>
                                        </p:attrNameLst>
                                      </p:cBhvr>
                                      <p:tavLst>
                                        <p:tav tm="0">
                                          <p:val>
                                            <p:fltVal val="0"/>
                                          </p:val>
                                        </p:tav>
                                        <p:tav tm="100000">
                                          <p:val>
                                            <p:strVal val="#ppt_w"/>
                                          </p:val>
                                        </p:tav>
                                      </p:tavLst>
                                    </p:anim>
                                    <p:anim calcmode="lin" valueType="num">
                                      <p:cBhvr>
                                        <p:cTn id="40" dur="2000" fill="hold"/>
                                        <p:tgtEl>
                                          <p:spTgt spid="80904"/>
                                        </p:tgtEl>
                                        <p:attrNameLst>
                                          <p:attrName>ppt_h</p:attrName>
                                        </p:attrNameLst>
                                      </p:cBhvr>
                                      <p:tavLst>
                                        <p:tav tm="0">
                                          <p:val>
                                            <p:strVal val="#ppt_h"/>
                                          </p:val>
                                        </p:tav>
                                        <p:tav tm="100000">
                                          <p:val>
                                            <p:strVal val="#ppt_h"/>
                                          </p:val>
                                        </p:tav>
                                      </p:tavLst>
                                    </p:anim>
                                  </p:childTnLst>
                                </p:cTn>
                              </p:par>
                            </p:childTnLst>
                          </p:cTn>
                        </p:par>
                        <p:par>
                          <p:cTn id="41" fill="hold" nodeType="afterGroup">
                            <p:stCondLst>
                              <p:cond delay="10500"/>
                            </p:stCondLst>
                            <p:childTnLst>
                              <p:par>
                                <p:cTn id="42" presetID="42" presetClass="entr" presetSubtype="0" fill="hold" nodeType="afterEffect">
                                  <p:stCondLst>
                                    <p:cond delay="500"/>
                                  </p:stCondLst>
                                  <p:childTnLst>
                                    <p:set>
                                      <p:cBhvr>
                                        <p:cTn id="43" dur="1" fill="hold">
                                          <p:stCondLst>
                                            <p:cond delay="0"/>
                                          </p:stCondLst>
                                        </p:cTn>
                                        <p:tgtEl>
                                          <p:spTgt spid="57351"/>
                                        </p:tgtEl>
                                        <p:attrNameLst>
                                          <p:attrName>style.visibility</p:attrName>
                                        </p:attrNameLst>
                                      </p:cBhvr>
                                      <p:to>
                                        <p:strVal val="visible"/>
                                      </p:to>
                                    </p:set>
                                    <p:animEffect transition="in" filter="fade">
                                      <p:cBhvr>
                                        <p:cTn id="44" dur="2000"/>
                                        <p:tgtEl>
                                          <p:spTgt spid="57351"/>
                                        </p:tgtEl>
                                      </p:cBhvr>
                                    </p:animEffect>
                                    <p:anim calcmode="lin" valueType="num">
                                      <p:cBhvr>
                                        <p:cTn id="45" dur="2000" fill="hold"/>
                                        <p:tgtEl>
                                          <p:spTgt spid="57351"/>
                                        </p:tgtEl>
                                        <p:attrNameLst>
                                          <p:attrName>ppt_x</p:attrName>
                                        </p:attrNameLst>
                                      </p:cBhvr>
                                      <p:tavLst>
                                        <p:tav tm="0">
                                          <p:val>
                                            <p:strVal val="#ppt_x"/>
                                          </p:val>
                                        </p:tav>
                                        <p:tav tm="100000">
                                          <p:val>
                                            <p:strVal val="#ppt_x"/>
                                          </p:val>
                                        </p:tav>
                                      </p:tavLst>
                                    </p:anim>
                                    <p:anim calcmode="lin" valueType="num">
                                      <p:cBhvr>
                                        <p:cTn id="46" dur="2000" fill="hold"/>
                                        <p:tgtEl>
                                          <p:spTgt spid="573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7826"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7827"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7828" name="Picture 7" descr="logo_grande">
            <a:hlinkClick r:id="rId2"/>
          </p:cNvPr>
          <p:cNvPicPr>
            <a:picLocks noChangeAspect="1" noChangeArrowheads="1"/>
          </p:cNvPicPr>
          <p:nvPr/>
        </p:nvPicPr>
        <p:blipFill>
          <a:blip r:embed="rId3"/>
          <a:srcRect/>
          <a:stretch>
            <a:fillRect/>
          </a:stretch>
        </p:blipFill>
        <p:spPr bwMode="auto">
          <a:xfrm>
            <a:off x="1981200" y="0"/>
            <a:ext cx="4876800" cy="1171575"/>
          </a:xfrm>
          <a:prstGeom prst="rect">
            <a:avLst/>
          </a:prstGeom>
          <a:noFill/>
          <a:ln w="9525">
            <a:noFill/>
            <a:miter lim="800000"/>
            <a:headEnd/>
            <a:tailEnd/>
          </a:ln>
        </p:spPr>
      </p:pic>
      <p:sp>
        <p:nvSpPr>
          <p:cNvPr id="77829"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7830"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7831" name="Picture 10" descr="email">
            <a:hlinkClick r:id="rId4"/>
          </p:cNvPr>
          <p:cNvPicPr>
            <a:picLocks noChangeAspect="1" noChangeArrowheads="1"/>
          </p:cNvPicPr>
          <p:nvPr/>
        </p:nvPicPr>
        <p:blipFill>
          <a:blip r:embed="rId5"/>
          <a:srcRect/>
          <a:stretch>
            <a:fillRect/>
          </a:stretch>
        </p:blipFill>
        <p:spPr bwMode="auto">
          <a:xfrm>
            <a:off x="5638800" y="3143250"/>
            <a:ext cx="2362200" cy="1771650"/>
          </a:xfrm>
          <a:prstGeom prst="rect">
            <a:avLst/>
          </a:prstGeom>
          <a:noFill/>
          <a:ln w="9525">
            <a:noFill/>
            <a:miter lim="800000"/>
            <a:headEnd/>
            <a:tailEnd/>
          </a:ln>
        </p:spPr>
      </p:pic>
      <p:pic>
        <p:nvPicPr>
          <p:cNvPr id="77832" name="Picture 17" descr="flechas-8"/>
          <p:cNvPicPr>
            <a:picLocks noChangeAspect="1" noChangeArrowheads="1"/>
          </p:cNvPicPr>
          <p:nvPr/>
        </p:nvPicPr>
        <p:blipFill>
          <a:blip r:embed="rId6"/>
          <a:srcRect/>
          <a:stretch>
            <a:fillRect/>
          </a:stretch>
        </p:blipFill>
        <p:spPr bwMode="auto">
          <a:xfrm>
            <a:off x="4038600" y="3657600"/>
            <a:ext cx="1219200" cy="742950"/>
          </a:xfrm>
          <a:prstGeom prst="rect">
            <a:avLst/>
          </a:prstGeom>
          <a:noFill/>
          <a:ln w="9525">
            <a:noFill/>
            <a:miter lim="800000"/>
            <a:headEnd/>
            <a:tailEnd/>
          </a:ln>
        </p:spPr>
      </p:pic>
      <p:pic>
        <p:nvPicPr>
          <p:cNvPr id="77833" name="Picture 21" descr="facebook-icon">
            <a:hlinkClick r:id="rId7"/>
          </p:cNvPr>
          <p:cNvPicPr>
            <a:picLocks noChangeAspect="1" noChangeArrowheads="1"/>
          </p:cNvPicPr>
          <p:nvPr/>
        </p:nvPicPr>
        <p:blipFill>
          <a:blip r:embed="rId8"/>
          <a:srcRect/>
          <a:stretch>
            <a:fillRect/>
          </a:stretch>
        </p:blipFill>
        <p:spPr bwMode="auto">
          <a:xfrm>
            <a:off x="0" y="2228850"/>
            <a:ext cx="533400" cy="400050"/>
          </a:xfrm>
          <a:prstGeom prst="rect">
            <a:avLst/>
          </a:prstGeom>
          <a:noFill/>
          <a:ln w="9525">
            <a:noFill/>
            <a:miter lim="800000"/>
            <a:headEnd/>
            <a:tailEnd/>
          </a:ln>
        </p:spPr>
      </p:pic>
      <p:pic>
        <p:nvPicPr>
          <p:cNvPr id="77834" name="Picture 22" descr="twitter-icon">
            <a:hlinkClick r:id="rId9"/>
          </p:cNvPr>
          <p:cNvPicPr>
            <a:picLocks noChangeAspect="1" noChangeArrowheads="1"/>
          </p:cNvPicPr>
          <p:nvPr/>
        </p:nvPicPr>
        <p:blipFill>
          <a:blip r:embed="rId10"/>
          <a:srcRect/>
          <a:stretch>
            <a:fillRect/>
          </a:stretch>
        </p:blipFill>
        <p:spPr bwMode="auto">
          <a:xfrm>
            <a:off x="0" y="2628900"/>
            <a:ext cx="533400" cy="400050"/>
          </a:xfrm>
          <a:prstGeom prst="rect">
            <a:avLst/>
          </a:prstGeom>
          <a:noFill/>
          <a:ln w="9525">
            <a:noFill/>
            <a:miter lim="800000"/>
            <a:headEnd/>
            <a:tailEnd/>
          </a:ln>
        </p:spPr>
      </p:pic>
      <p:pic>
        <p:nvPicPr>
          <p:cNvPr id="77835" name="Picture 23" descr="Web-Google-plus-Metro-icon">
            <a:hlinkClick r:id="rId11"/>
          </p:cNvPr>
          <p:cNvPicPr>
            <a:picLocks noChangeAspect="1" noChangeArrowheads="1"/>
          </p:cNvPicPr>
          <p:nvPr/>
        </p:nvPicPr>
        <p:blipFill>
          <a:blip r:embed="rId12"/>
          <a:srcRect/>
          <a:stretch>
            <a:fillRect/>
          </a:stretch>
        </p:blipFill>
        <p:spPr bwMode="auto">
          <a:xfrm>
            <a:off x="0" y="3028950"/>
            <a:ext cx="533400" cy="400050"/>
          </a:xfrm>
          <a:prstGeom prst="rect">
            <a:avLst/>
          </a:prstGeom>
          <a:noFill/>
          <a:ln w="9525">
            <a:noFill/>
            <a:miter lim="800000"/>
            <a:headEnd/>
            <a:tailEnd/>
          </a:ln>
        </p:spPr>
      </p:pic>
      <p:pic>
        <p:nvPicPr>
          <p:cNvPr id="77836" name="Picture 24" descr="vkontakte-256">
            <a:hlinkClick r:id="rId13"/>
          </p:cNvPr>
          <p:cNvPicPr>
            <a:picLocks noChangeAspect="1" noChangeArrowheads="1"/>
          </p:cNvPicPr>
          <p:nvPr/>
        </p:nvPicPr>
        <p:blipFill>
          <a:blip r:embed="rId14"/>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p14:honeycomb/>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4109</TotalTime>
  <Words>1509</Words>
  <Application>Microsoft Office PowerPoint</Application>
  <PresentationFormat>Presentación en pantalla (16:9)</PresentationFormat>
  <Paragraphs>111</Paragraphs>
  <Slides>53</Slides>
  <Notes>0</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415</cp:revision>
  <dcterms:created xsi:type="dcterms:W3CDTF">2014-03-23T23:30:57Z</dcterms:created>
  <dcterms:modified xsi:type="dcterms:W3CDTF">2023-03-30T17:35:12Z</dcterms:modified>
</cp:coreProperties>
</file>