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7" r:id="rId3"/>
    <p:sldId id="258" r:id="rId4"/>
    <p:sldId id="268" r:id="rId5"/>
    <p:sldId id="266" r:id="rId6"/>
    <p:sldId id="256" r:id="rId7"/>
    <p:sldId id="260" r:id="rId8"/>
    <p:sldId id="263" r:id="rId9"/>
    <p:sldId id="267" r:id="rId10"/>
    <p:sldId id="271" r:id="rId11"/>
    <p:sldId id="273" r:id="rId12"/>
    <p:sldId id="272" r:id="rId13"/>
    <p:sldId id="274" r:id="rId14"/>
    <p:sldId id="275" r:id="rId15"/>
    <p:sldId id="261" r:id="rId16"/>
    <p:sldId id="279" r:id="rId17"/>
  </p:sldIdLst>
  <p:sldSz cx="12192000" cy="6858000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944301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580582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615848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472532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95958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1092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33839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111648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3955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55573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1104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29000">
              <a:schemeClr val="accent4">
                <a:lumMod val="0"/>
                <a:lumOff val="100000"/>
              </a:schemeClr>
            </a:gs>
            <a:gs pos="61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DE48A-0438-4FD0-938F-661E3B422A78}" type="datetimeFigureOut">
              <a:rPr lang="es-VE" smtClean="0"/>
              <a:t>30-04-2015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69652-1E2F-4AFE-BC3F-072FF901048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4909705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0">
              <a:schemeClr val="accent5">
                <a:lumMod val="0"/>
                <a:lumOff val="100000"/>
              </a:schemeClr>
            </a:gs>
            <a:gs pos="56000">
              <a:schemeClr val="accent5">
                <a:lumMod val="100000"/>
              </a:schemeClr>
            </a:gs>
          </a:gsLst>
          <a:lin ang="9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577443" y="1412010"/>
            <a:ext cx="15185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VE" sz="8800" dirty="0" smtClean="0"/>
              <a:t>D</a:t>
            </a:r>
            <a:endParaRPr lang="es-VE" sz="8800" dirty="0"/>
          </a:p>
        </p:txBody>
      </p:sp>
      <p:sp>
        <p:nvSpPr>
          <p:cNvPr id="3" name="CuadroTexto 2"/>
          <p:cNvSpPr txBox="1"/>
          <p:nvPr/>
        </p:nvSpPr>
        <p:spPr>
          <a:xfrm>
            <a:off x="5829300" y="1535120"/>
            <a:ext cx="16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7200" dirty="0" smtClean="0"/>
              <a:t>IOS</a:t>
            </a:r>
            <a:endParaRPr lang="es-VE" sz="7200" dirty="0"/>
          </a:p>
        </p:txBody>
      </p:sp>
      <p:sp>
        <p:nvSpPr>
          <p:cNvPr id="4" name="CuadroTexto 3"/>
          <p:cNvSpPr txBox="1"/>
          <p:nvPr/>
        </p:nvSpPr>
        <p:spPr>
          <a:xfrm>
            <a:off x="2724150" y="3559629"/>
            <a:ext cx="6743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000" dirty="0" smtClean="0"/>
              <a:t>EN  TI  CONFIO</a:t>
            </a:r>
            <a:endParaRPr lang="es-VE" sz="8000" dirty="0"/>
          </a:p>
        </p:txBody>
      </p:sp>
      <p:pic>
        <p:nvPicPr>
          <p:cNvPr id="6" name="JESUS ESTA PASANDO POR AQUI[1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36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8"/>
    </mc:Choice>
    <mc:Fallback>
      <p:transition spd="slow" advTm="11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0" objId="6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6096000" cy="688601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629400" y="2269671"/>
            <a:ext cx="53721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4000" dirty="0" smtClean="0">
                <a:solidFill>
                  <a:schemeClr val="accent1">
                    <a:lumMod val="50000"/>
                  </a:schemeClr>
                </a:solidFill>
              </a:rPr>
              <a:t>No es necesario ser gran estudioso en Teología, o erudito de las letras o las ciencias para saber de Dios, conocerle y amarle</a:t>
            </a:r>
            <a:endParaRPr lang="es-VE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7508" y="260577"/>
            <a:ext cx="1904999" cy="16335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2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09"/>
    </mc:Choice>
    <mc:Fallback>
      <p:transition spd="slow" advTm="12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86" y="0"/>
            <a:ext cx="6096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70171" y="489858"/>
            <a:ext cx="57966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4000" dirty="0" smtClean="0">
                <a:solidFill>
                  <a:schemeClr val="accent1">
                    <a:lumMod val="75000"/>
                  </a:schemeClr>
                </a:solidFill>
              </a:rPr>
              <a:t>La sabiduría es dada a los humildes y sencillos, el conocimiento a los leales y servidores, la Misericordia no esta reservada a los santos, sino también y con más intensidad a los pecadores</a:t>
            </a:r>
            <a:endParaRPr lang="es-VE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6375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83"/>
    </mc:Choice>
    <mc:Fallback>
      <p:transition spd="slow" advTm="12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608" y="1438275"/>
            <a:ext cx="4762500" cy="39814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1881" y="859313"/>
            <a:ext cx="5755123" cy="513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15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42"/>
    </mc:Choice>
    <mc:Fallback>
      <p:transition spd="slow" advTm="844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29000">
              <a:schemeClr val="accent4">
                <a:lumMod val="0"/>
                <a:lumOff val="100000"/>
              </a:schemeClr>
            </a:gs>
            <a:gs pos="61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6117" y="279117"/>
            <a:ext cx="6299766" cy="62997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465" y="2357437"/>
            <a:ext cx="2143125" cy="21431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4410" y="235743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3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29"/>
    </mc:Choice>
    <mc:Fallback>
      <p:transition spd="slow" advTm="532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605339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1" y="-1"/>
            <a:ext cx="6096000" cy="6858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902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88"/>
    </mc:Choice>
    <mc:Fallback>
      <p:transition spd="slow" advTm="16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970255"/>
            <a:ext cx="4846903" cy="4917489"/>
          </a:xfrm>
          <a:prstGeom prst="rect">
            <a:avLst/>
          </a:prstGeom>
        </p:spPr>
      </p:pic>
      <p:pic>
        <p:nvPicPr>
          <p:cNvPr id="1026" name="Picture 2" descr="https://fbcdn-sphotos-g-a.akamaihd.net/hphotos-ak-xpa1/v/t1.0-9/11182218_10154128125792228_5339358138907485500_n.jpg?oh=1612f277af87983196fcf1999576d652&amp;oe=55CC05E2&amp;__gda__=1436106996_0fdc4f4a95c7a275ea3afa021aba63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879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18"/>
    </mc:Choice>
    <mc:Fallback>
      <p:transition spd="slow" advTm="7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772" y="1200150"/>
            <a:ext cx="4572000" cy="44577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228" y="680192"/>
            <a:ext cx="5497616" cy="5497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39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95"/>
    </mc:Choice>
    <mc:Fallback>
      <p:transition spd="slow" advTm="9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628" y="1221240"/>
            <a:ext cx="5159125" cy="398757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573767"/>
            <a:ext cx="5807529" cy="561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8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"/>
    </mc:Choice>
    <mc:Fallback>
      <p:transition spd="slow" advTm="12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96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429000"/>
            <a:ext cx="6096000" cy="339394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7233557" y="1360557"/>
            <a:ext cx="3820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4000" dirty="0" smtClean="0">
                <a:solidFill>
                  <a:schemeClr val="accent1">
                    <a:lumMod val="75000"/>
                  </a:schemeClr>
                </a:solidFill>
              </a:rPr>
              <a:t>DIOS CREO TODO</a:t>
            </a:r>
            <a:endParaRPr lang="es-VE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055915" y="4464254"/>
            <a:ext cx="39841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4000" dirty="0" smtClean="0">
                <a:solidFill>
                  <a:schemeClr val="accent1">
                    <a:lumMod val="75000"/>
                  </a:schemeClr>
                </a:solidFill>
              </a:rPr>
              <a:t>A SU IMAGEN Y SEMEJANZA</a:t>
            </a:r>
            <a:endParaRPr lang="es-VE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54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15"/>
    </mc:Choice>
    <mc:Fallback>
      <p:transition spd="slow" advTm="25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29" y="232001"/>
            <a:ext cx="11821885" cy="63647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909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58"/>
    </mc:Choice>
    <mc:Fallback>
      <p:transition spd="slow" advTm="7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156" y="381000"/>
            <a:ext cx="5682343" cy="6096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213" y="381000"/>
            <a:ext cx="5600058" cy="6096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763807" y="783771"/>
            <a:ext cx="271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b="1" dirty="0" smtClean="0">
                <a:solidFill>
                  <a:srgbClr val="FF0000"/>
                </a:solidFill>
              </a:rPr>
              <a:t>VIRGEN DE COROMOTO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63865" y="783771"/>
            <a:ext cx="2710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b="1" dirty="0" smtClean="0">
                <a:solidFill>
                  <a:schemeClr val="bg1"/>
                </a:solidFill>
              </a:rPr>
              <a:t>VIRGEN DE GUADALUPE</a:t>
            </a:r>
            <a:endParaRPr lang="es-VE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503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1"/>
    </mc:Choice>
    <mc:Fallback>
      <p:transition spd="slow" advTm="12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795337"/>
            <a:ext cx="6858000" cy="52673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357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19"/>
    </mc:Choice>
    <mc:Fallback>
      <p:transition spd="slow" advTm="12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dfw.xx.fbcdn.net/hphotos-xpa1/v/t1.0-9/s480x480/10917270_922551064517803_6995811401679093401_n.jpg?oh=4d44a7200c743b4085ec86a9e9b80161&amp;oe=55D8AD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88" y="261258"/>
            <a:ext cx="5569856" cy="64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320644" y="815987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dirty="0" smtClean="0">
                <a:solidFill>
                  <a:schemeClr val="accent1">
                    <a:lumMod val="75000"/>
                  </a:schemeClr>
                </a:solidFill>
              </a:rPr>
              <a:t>AMÉN….</a:t>
            </a:r>
            <a:endParaRPr lang="es-VE" sz="8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320644" y="1819790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i="1" dirty="0" smtClean="0">
                <a:solidFill>
                  <a:schemeClr val="accent1">
                    <a:lumMod val="75000"/>
                  </a:schemeClr>
                </a:solidFill>
              </a:rPr>
              <a:t>AMÉN….</a:t>
            </a:r>
            <a:endParaRPr lang="es-VE" sz="8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20644" y="2847865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dirty="0" smtClean="0">
                <a:solidFill>
                  <a:schemeClr val="accent1">
                    <a:lumMod val="75000"/>
                  </a:schemeClr>
                </a:solidFill>
              </a:rPr>
              <a:t>AMÉN….</a:t>
            </a:r>
            <a:endParaRPr lang="es-VE" sz="8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320644" y="3875940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i="1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AMÉN….</a:t>
            </a:r>
            <a:endParaRPr lang="es-VE" sz="8800" i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320644" y="4904015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800" dirty="0" smtClean="0">
                <a:solidFill>
                  <a:schemeClr val="accent1">
                    <a:lumMod val="75000"/>
                  </a:schemeClr>
                </a:solidFill>
              </a:rPr>
              <a:t>AMÉN….</a:t>
            </a:r>
            <a:endParaRPr lang="es-VE" sz="8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104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04"/>
    </mc:Choice>
    <mc:Fallback>
      <p:transition spd="slow" advTm="31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 de Enciclopedia del amo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7" y="65303"/>
            <a:ext cx="10760529" cy="6792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6242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808"/>
    </mc:Choice>
    <mc:Fallback>
      <p:transition spd="slow" advTm="30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70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7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6"/>
    </mc:Choice>
    <mc:Fallback>
      <p:transition spd="slow" advTm="2016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6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6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4.9|3.4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.9|2.9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7.8|2.2|1.8|2|4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90</Words>
  <Application>Microsoft Office PowerPoint</Application>
  <PresentationFormat>Panorámica</PresentationFormat>
  <Paragraphs>14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Arial Narrow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</dc:creator>
  <cp:lastModifiedBy>Vicente</cp:lastModifiedBy>
  <cp:revision>37</cp:revision>
  <dcterms:created xsi:type="dcterms:W3CDTF">2015-04-30T12:34:08Z</dcterms:created>
  <dcterms:modified xsi:type="dcterms:W3CDTF">2015-04-30T18:52:39Z</dcterms:modified>
</cp:coreProperties>
</file>