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8" r:id="rId2"/>
    <p:sldId id="257" r:id="rId3"/>
    <p:sldId id="258" r:id="rId4"/>
    <p:sldId id="268" r:id="rId5"/>
    <p:sldId id="266" r:id="rId6"/>
    <p:sldId id="256" r:id="rId7"/>
    <p:sldId id="260" r:id="rId8"/>
    <p:sldId id="263" r:id="rId9"/>
    <p:sldId id="267" r:id="rId10"/>
    <p:sldId id="271" r:id="rId11"/>
    <p:sldId id="272" r:id="rId12"/>
    <p:sldId id="275" r:id="rId13"/>
    <p:sldId id="261" r:id="rId14"/>
    <p:sldId id="279" r:id="rId15"/>
  </p:sldIdLst>
  <p:sldSz cx="12192000" cy="6858000"/>
  <p:notesSz cx="6858000" cy="9144000"/>
  <p:defaultTextStyle>
    <a:defPPr>
      <a:defRPr lang="es-V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102" y="3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1EB43-431E-4B18-B68C-FD3D1B8D7520}" type="datetimeFigureOut">
              <a:rPr lang="es-VE"/>
              <a:pPr>
                <a:defRPr/>
              </a:pPr>
              <a:t>02-05-2015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4562D-E9F6-4EA7-AE4A-F8A203D587DC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979516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3FD5F7-8CC5-4359-BA6A-346E181028FC}" type="datetimeFigureOut">
              <a:rPr lang="es-VE"/>
              <a:pPr>
                <a:defRPr/>
              </a:pPr>
              <a:t>02-05-2015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A729EC-BB48-4E65-A055-9E368FCFE0FB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9305647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8931AD-E749-46FC-83B1-B89C6627DAD5}" type="datetimeFigureOut">
              <a:rPr lang="es-VE"/>
              <a:pPr>
                <a:defRPr/>
              </a:pPr>
              <a:t>02-05-2015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2F0E2-841A-46F8-A1D6-A007AA09E6F3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579404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3E881-993A-4FE6-B279-3BD2BB8B89F6}" type="datetimeFigureOut">
              <a:rPr lang="es-VE"/>
              <a:pPr>
                <a:defRPr/>
              </a:pPr>
              <a:t>02-05-2015</a:t>
            </a:fld>
            <a:endParaRPr lang="es-V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1197E7-E0B7-4C4F-A02A-61B7782E6998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1578366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D81398-90BA-4812-8E9D-4C4FE81B2A70}" type="datetimeFigureOut">
              <a:rPr lang="es-VE"/>
              <a:pPr>
                <a:defRPr/>
              </a:pPr>
              <a:t>02-05-2015</a:t>
            </a:fld>
            <a:endParaRPr lang="es-VE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0DF21-EA4D-40AE-91D4-D5CD17BC1764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113128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DA437-481C-48CF-85B4-6439C88DBEF4}" type="datetimeFigureOut">
              <a:rPr lang="es-VE"/>
              <a:pPr>
                <a:defRPr/>
              </a:pPr>
              <a:t>02-05-2015</a:t>
            </a:fld>
            <a:endParaRPr lang="es-VE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102BA2-3C43-420F-8F58-E21AFFD3A3E7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514650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653BE-85FB-4BCF-9F92-1934C11624B6}" type="datetimeFigureOut">
              <a:rPr lang="es-VE"/>
              <a:pPr>
                <a:defRPr/>
              </a:pPr>
              <a:t>02-05-2015</a:t>
            </a:fld>
            <a:endParaRPr lang="es-VE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52554E-5F6E-4796-8B58-04CB5F432C9E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210934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CA3C13-4432-4889-A23B-0EB1BB74975E}" type="datetimeFigureOut">
              <a:rPr lang="es-VE"/>
              <a:pPr>
                <a:defRPr/>
              </a:pPr>
              <a:t>02-05-2015</a:t>
            </a:fld>
            <a:endParaRPr lang="es-V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20684-899F-406B-AD5C-4B408CDF5173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782971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DA3AB-6C70-4607-8DE3-CCC5F435043F}" type="datetimeFigureOut">
              <a:rPr lang="es-VE"/>
              <a:pPr>
                <a:defRPr/>
              </a:pPr>
              <a:t>02-05-2015</a:t>
            </a:fld>
            <a:endParaRPr lang="es-V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424C4F-D660-42CC-8050-78E97CA06929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558030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E7C60D-167D-4786-A26C-4AB4F630B8AF}" type="datetimeFigureOut">
              <a:rPr lang="es-VE"/>
              <a:pPr>
                <a:defRPr/>
              </a:pPr>
              <a:t>02-05-2015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F14EA3-55F5-4429-9821-85FA6198C9A3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742397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2BCA64-3C13-4241-9E79-6AD4DDCC9ED4}" type="datetimeFigureOut">
              <a:rPr lang="es-VE"/>
              <a:pPr>
                <a:defRPr/>
              </a:pPr>
              <a:t>02-05-2015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E1FE9-8255-4125-84BA-E8E48773AC76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  <p:extLst>
      <p:ext uri="{BB962C8B-B14F-4D97-AF65-F5344CB8AC3E}">
        <p14:creationId xmlns:p14="http://schemas.microsoft.com/office/powerpoint/2010/main" val="3877202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VE" smtClean="0"/>
              <a:t>Haga clic para modificar el estilo de título del patrón</a:t>
            </a:r>
            <a:endParaRPr lang="en-US" altLang="es-VE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VE" smtClean="0"/>
              <a:t>Haga clic para modificar el estilo de texto del patrón</a:t>
            </a:r>
          </a:p>
          <a:p>
            <a:pPr lvl="1"/>
            <a:r>
              <a:rPr lang="es-ES" altLang="es-VE" smtClean="0"/>
              <a:t>Segundo nivel</a:t>
            </a:r>
          </a:p>
          <a:p>
            <a:pPr lvl="2"/>
            <a:r>
              <a:rPr lang="es-ES" altLang="es-VE" smtClean="0"/>
              <a:t>Tercer nivel</a:t>
            </a:r>
          </a:p>
          <a:p>
            <a:pPr lvl="3"/>
            <a:r>
              <a:rPr lang="es-ES" altLang="es-VE" smtClean="0"/>
              <a:t>Cuarto nivel</a:t>
            </a:r>
          </a:p>
          <a:p>
            <a:pPr lvl="4"/>
            <a:r>
              <a:rPr lang="es-ES" altLang="es-VE" smtClean="0"/>
              <a:t>Quinto nivel</a:t>
            </a:r>
            <a:endParaRPr lang="en-US" altLang="es-VE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8AF4CC5-BEBF-480E-B384-75A8620146C6}" type="datetimeFigureOut">
              <a:rPr lang="es-VE"/>
              <a:pPr>
                <a:defRPr/>
              </a:pPr>
              <a:t>02-05-2015</a:t>
            </a:fld>
            <a:endParaRPr lang="es-V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V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5C1F157-095B-4E98-865F-A77442125D08}" type="slidenum">
              <a:rPr lang="es-VE"/>
              <a:pPr>
                <a:defRPr/>
              </a:pPr>
              <a:t>‹Nº›</a:t>
            </a:fld>
            <a:endParaRPr lang="es-V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56000">
              <a:srgbClr val="4472C4"/>
            </a:gs>
            <a:gs pos="100000">
              <a:srgbClr val="4472C4"/>
            </a:gs>
          </a:gsLst>
          <a:lin ang="90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>
            <a:spLocks noChangeArrowheads="1"/>
          </p:cNvSpPr>
          <p:nvPr/>
        </p:nvSpPr>
        <p:spPr bwMode="auto">
          <a:xfrm>
            <a:off x="4576763" y="1411288"/>
            <a:ext cx="1519237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/>
            <a:r>
              <a:rPr lang="es-VE" altLang="es-VE" sz="8800"/>
              <a:t>D</a:t>
            </a:r>
          </a:p>
        </p:txBody>
      </p:sp>
      <p:sp>
        <p:nvSpPr>
          <p:cNvPr id="3" name="CuadroTexto 2"/>
          <p:cNvSpPr txBox="1">
            <a:spLocks noChangeArrowheads="1"/>
          </p:cNvSpPr>
          <p:nvPr/>
        </p:nvSpPr>
        <p:spPr bwMode="auto">
          <a:xfrm>
            <a:off x="5829300" y="1535113"/>
            <a:ext cx="16002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s-VE" altLang="es-VE" sz="7200"/>
              <a:t>IOS</a:t>
            </a:r>
          </a:p>
        </p:txBody>
      </p:sp>
      <p:sp>
        <p:nvSpPr>
          <p:cNvPr id="4" name="CuadroTexto 3"/>
          <p:cNvSpPr txBox="1">
            <a:spLocks noChangeArrowheads="1"/>
          </p:cNvSpPr>
          <p:nvPr/>
        </p:nvSpPr>
        <p:spPr bwMode="auto">
          <a:xfrm>
            <a:off x="2724150" y="3559175"/>
            <a:ext cx="67437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s-VE" altLang="es-VE" sz="8000"/>
              <a:t>EN  TI  CONFIO</a:t>
            </a:r>
          </a:p>
        </p:txBody>
      </p:sp>
      <p:pic>
        <p:nvPicPr>
          <p:cNvPr id="8" name="JESUS ESTA PASANDO POR AQUI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02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</p:bldLst>
  </p:timing>
  <p:extLst mod="1">
    <p:ext uri="{E180D4A7-C9FB-4DFB-919C-405C955672EB}">
      <p14:showEvtLst xmlns:p14="http://schemas.microsoft.com/office/powerpoint/2010/main">
        <p14:playEvt time="33" objId="8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6629400" y="2270125"/>
            <a:ext cx="5372100" cy="31702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40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No es necesario ser gran estudioso en Teología, o erudito de las letras o las ciencias para saber de Dios, conocerle y amarle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57508" y="260577"/>
            <a:ext cx="1904999" cy="1633537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09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0"/>
            <a:ext cx="6096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6270625" y="490538"/>
            <a:ext cx="5795963" cy="50165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40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La sabiduría es dada a los humildes y sencillos, el conocimiento a los leales y servidores, la Misericordia no esta reservada a los santos, sino también y con más intensidad a los pecadores</a:t>
            </a:r>
          </a:p>
        </p:txBody>
      </p:sp>
    </p:spTree>
    <p:custDataLst>
      <p:tags r:id="rId1"/>
    </p:custDataLst>
  </p:cSld>
  <p:clrMapOvr>
    <a:masterClrMapping/>
  </p:clrMapOvr>
  <p:transition spd="slow" advTm="12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88" y="1438275"/>
            <a:ext cx="4762500" cy="398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2213" y="858838"/>
            <a:ext cx="5754687" cy="51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68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6400" y="279400"/>
            <a:ext cx="6299200" cy="629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13" y="2357438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4863" y="2357438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97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531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0"/>
            <a:ext cx="609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14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969963"/>
            <a:ext cx="4846638" cy="491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ttps://fbcdn-sphotos-g-a.akamaihd.net/hphotos-ak-xpa1/v/t1.0-9/11182218_10154128125792228_5339358138907485500_n.jpg?oh=1612f277af87983196fcf1999576d652&amp;oe=55CC05E2&amp;__gda__=1436106996_0fdc4f4a95c7a275ea3afa021aba63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0"/>
            <a:ext cx="609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62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225" y="1200150"/>
            <a:ext cx="4572000" cy="445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679450"/>
            <a:ext cx="5497513" cy="549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26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" y="1220788"/>
            <a:ext cx="5159375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573088"/>
            <a:ext cx="5807075" cy="561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32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429000"/>
            <a:ext cx="60960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7234238" y="1360488"/>
            <a:ext cx="38195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40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DIOS CREO TODO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1055688" y="4464050"/>
            <a:ext cx="3984625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40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A SU IMAGEN Y SEMEJANZA</a:t>
            </a:r>
          </a:p>
        </p:txBody>
      </p:sp>
    </p:spTree>
    <p:custDataLst>
      <p:tags r:id="rId1"/>
    </p:custDataLst>
  </p:cSld>
  <p:clrMapOvr>
    <a:masterClrMapping/>
  </p:clrMapOvr>
  <p:transition spd="slow" advTm="150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838" y="381000"/>
            <a:ext cx="5681662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" y="381000"/>
            <a:ext cx="56007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/>
          <p:cNvSpPr txBox="1">
            <a:spLocks noChangeArrowheads="1"/>
          </p:cNvSpPr>
          <p:nvPr/>
        </p:nvSpPr>
        <p:spPr bwMode="auto">
          <a:xfrm>
            <a:off x="1763713" y="784225"/>
            <a:ext cx="27098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s-VE" altLang="es-VE" b="1">
                <a:solidFill>
                  <a:srgbClr val="FF0000"/>
                </a:solidFill>
              </a:rPr>
              <a:t>VIRGEN DE COROMOTO</a:t>
            </a:r>
          </a:p>
        </p:txBody>
      </p:sp>
      <p:sp>
        <p:nvSpPr>
          <p:cNvPr id="5" name="CuadroTexto 4"/>
          <p:cNvSpPr txBox="1">
            <a:spLocks noChangeArrowheads="1"/>
          </p:cNvSpPr>
          <p:nvPr/>
        </p:nvSpPr>
        <p:spPr bwMode="auto">
          <a:xfrm>
            <a:off x="7364413" y="784225"/>
            <a:ext cx="27098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s-VE" altLang="es-VE" b="1">
                <a:solidFill>
                  <a:schemeClr val="bg1"/>
                </a:solidFill>
              </a:rPr>
              <a:t>VIRGEN DE GUADALUPE</a:t>
            </a:r>
          </a:p>
        </p:txBody>
      </p:sp>
    </p:spTree>
    <p:custDataLst>
      <p:tags r:id="rId1"/>
    </p:custDataLst>
  </p:cSld>
  <p:clrMapOvr>
    <a:masterClrMapping/>
  </p:clrMapOvr>
  <p:transition spd="slow" advTm="1371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content-dfw.xx.fbcdn.net/hphotos-xpa1/v/t1.0-9/s480x480/10917270_922551064517803_6995811401679093401_n.jpg?oh=4d44a7200c743b4085ec86a9e9b80161&amp;oe=55D8AD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63" y="261938"/>
            <a:ext cx="5570537" cy="643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7319963" y="815975"/>
            <a:ext cx="4114800" cy="14462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8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AMÉN….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7319963" y="1819275"/>
            <a:ext cx="4114800" cy="14478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8800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AMÉN….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7319963" y="2847975"/>
            <a:ext cx="4114800" cy="14462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8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AMÉN….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7319963" y="3876675"/>
            <a:ext cx="4114800" cy="14462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8800" i="1" dirty="0">
                <a:solidFill>
                  <a:schemeClr val="accent1">
                    <a:lumMod val="75000"/>
                  </a:schemeClr>
                </a:solidFill>
                <a:latin typeface="Arial Narrow" panose="020B0606020202030204" pitchFamily="34" charset="0"/>
              </a:rPr>
              <a:t>AMÉN….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7319963" y="4903788"/>
            <a:ext cx="4114800" cy="14462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VE" sz="88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AMÉN….</a:t>
            </a:r>
          </a:p>
        </p:txBody>
      </p:sp>
    </p:spTree>
    <p:custDataLst>
      <p:tags r:id="rId1"/>
    </p:custDataLst>
  </p:cSld>
  <p:clrMapOvr>
    <a:masterClrMapping/>
  </p:clrMapOvr>
  <p:transition spd="slow" advTm="362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oto de Enciclopedia del amor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8" y="65088"/>
            <a:ext cx="10760075" cy="679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25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n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00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408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3.2|2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2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4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2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3|0.1|3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5.4|0.1|2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7.4|7.7|2.1|8.7|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"/>
</p:tagLst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374</TotalTime>
  <Words>90</Words>
  <Application>Microsoft Office PowerPoint</Application>
  <PresentationFormat>Panorámica</PresentationFormat>
  <Paragraphs>14</Paragraphs>
  <Slides>14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9" baseType="lpstr">
      <vt:lpstr>Arial</vt:lpstr>
      <vt:lpstr>Arial Narrow</vt:lpstr>
      <vt:lpstr>Calibri</vt:lpstr>
      <vt:lpstr>Calibri Light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Vicente</dc:creator>
  <cp:lastModifiedBy>Vicente</cp:lastModifiedBy>
  <cp:revision>42</cp:revision>
  <dcterms:created xsi:type="dcterms:W3CDTF">2015-04-30T12:34:08Z</dcterms:created>
  <dcterms:modified xsi:type="dcterms:W3CDTF">2015-05-02T22:50:38Z</dcterms:modified>
</cp:coreProperties>
</file>