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8" r:id="rId2"/>
    <p:sldId id="257" r:id="rId3"/>
    <p:sldId id="258" r:id="rId4"/>
    <p:sldId id="268" r:id="rId5"/>
    <p:sldId id="266" r:id="rId6"/>
    <p:sldId id="256" r:id="rId7"/>
    <p:sldId id="260" r:id="rId8"/>
    <p:sldId id="263" r:id="rId9"/>
    <p:sldId id="267" r:id="rId10"/>
    <p:sldId id="271" r:id="rId11"/>
    <p:sldId id="272" r:id="rId12"/>
    <p:sldId id="275" r:id="rId13"/>
    <p:sldId id="261" r:id="rId14"/>
    <p:sldId id="279" r:id="rId15"/>
  </p:sldIdLst>
  <p:sldSz cx="9144000" cy="6858000" type="screen4x3"/>
  <p:notesSz cx="6858000" cy="9144000"/>
  <p:defaultTextStyle>
    <a:defPPr>
      <a:defRPr lang="es-V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30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61EB43-431E-4B18-B68C-FD3D1B8D7520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4562D-E9F6-4EA7-AE4A-F8A203D587DC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159610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3FD5F7-8CC5-4359-BA6A-346E181028FC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A729EC-BB48-4E65-A055-9E368FCFE0FB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664798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8931AD-E749-46FC-83B1-B89C6627DAD5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E2F0E2-841A-46F8-A1D6-A007AA09E6F3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444985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03E881-993A-4FE6-B279-3BD2BB8B89F6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1197E7-E0B7-4C4F-A02A-61B7782E6998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811690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D81398-90BA-4812-8E9D-4C4FE81B2A70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C0DF21-EA4D-40AE-91D4-D5CD17BC1764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269692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3DA437-481C-48CF-85B4-6439C88DBEF4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102BA2-3C43-420F-8F58-E21AFFD3A3E7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505570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6653BE-85FB-4BCF-9F92-1934C11624B6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52554E-5F6E-4796-8B58-04CB5F432C9E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113961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CA3C13-4432-4889-A23B-0EB1BB74975E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C20684-899F-406B-AD5C-4B408CDF5173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9848883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4DA3AB-6C70-4607-8DE3-CCC5F435043F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424C4F-D660-42CC-8050-78E97CA06929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914928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E7C60D-167D-4786-A26C-4AB4F630B8AF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F14EA3-55F5-4429-9821-85FA6198C9A3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399242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2BCA64-3C13-4241-9E79-6AD4DDCC9ED4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4E1FE9-8255-4125-84BA-E8E48773AC76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504093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22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8AF4CC5-BEBF-480E-B384-75A8620146C6}" type="datetimeFigureOut">
              <a:rPr lang="es-VE" smtClean="0"/>
              <a:pPr>
                <a:defRPr/>
              </a:pPr>
              <a:t>26-05-2015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5C1F157-095B-4E98-865F-A77442125D08}" type="slidenum">
              <a:rPr lang="es-VE" smtClean="0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7991095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>
            <a:spLocks noChangeArrowheads="1"/>
          </p:cNvSpPr>
          <p:nvPr/>
        </p:nvSpPr>
        <p:spPr bwMode="auto">
          <a:xfrm>
            <a:off x="3432573" y="1915716"/>
            <a:ext cx="113942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es-VE" altLang="es-VE" sz="6600"/>
              <a:t>D</a:t>
            </a:r>
          </a:p>
        </p:txBody>
      </p:sp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4371975" y="2008585"/>
            <a:ext cx="12001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VE" altLang="es-VE" sz="5400"/>
              <a:t>IOS</a:t>
            </a:r>
          </a:p>
        </p:txBody>
      </p:sp>
      <p:sp>
        <p:nvSpPr>
          <p:cNvPr id="4" name="CuadroTexto 3"/>
          <p:cNvSpPr txBox="1">
            <a:spLocks noChangeArrowheads="1"/>
          </p:cNvSpPr>
          <p:nvPr/>
        </p:nvSpPr>
        <p:spPr bwMode="auto">
          <a:xfrm>
            <a:off x="2043113" y="3526632"/>
            <a:ext cx="50577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VE" altLang="es-VE" sz="6000"/>
              <a:t>EN  TI  CONFIO</a:t>
            </a:r>
          </a:p>
        </p:txBody>
      </p:sp>
      <p:pic>
        <p:nvPicPr>
          <p:cNvPr id="8" name="JESUS ESTA PASANDO POR AQUI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43400" y="3200400"/>
            <a:ext cx="457200" cy="4572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2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</p:bldLst>
  </p:timing>
  <p:extLst mod="1">
    <p:ext uri="{E180D4A7-C9FB-4DFB-919C-405C955672EB}">
      <p14:showEvtLst xmlns:p14="http://schemas.microsoft.com/office/powerpoint/2010/main">
        <p14:playEvt time="33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972050" y="2559844"/>
            <a:ext cx="4029075" cy="28623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30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No es necesario ser gran estudioso en Teología, o erudito de las letras o las ciencias para saber de Dios, conocerle y amarle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8132" y="1052683"/>
            <a:ext cx="1428749" cy="122515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9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35" y="0"/>
            <a:ext cx="4572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702969" y="1225153"/>
            <a:ext cx="4346972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3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La sabiduría es dada a los humildes y sencillos, el conocimiento a los leales y servidores, la Misericordia no esta reservada a los santos, sino también y con más intensidad a los pecadores</a:t>
            </a:r>
          </a:p>
        </p:txBody>
      </p:sp>
    </p:spTree>
    <p:custDataLst>
      <p:tags r:id="rId1"/>
    </p:custDataLst>
  </p:cSld>
  <p:clrMapOvr>
    <a:masterClrMapping/>
  </p:clrMapOvr>
  <p:transition spd="slow" advTm="12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358" y="255073"/>
            <a:ext cx="4230857" cy="6172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4160" y="268520"/>
            <a:ext cx="4316015" cy="6172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066800"/>
            <a:ext cx="4724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10" y="2625329"/>
            <a:ext cx="1607344" cy="1607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148" y="2625329"/>
            <a:ext cx="1607344" cy="1607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448"/>
            <a:ext cx="4539854" cy="6642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1024"/>
            <a:ext cx="4464424" cy="6521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4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9" y="201705"/>
            <a:ext cx="4383741" cy="636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s://fbcdn-sphotos-g-a.akamaihd.net/hphotos-ak-xpa1/v/t1.0-9/11182218_10154128125792228_5339358138907485500_n.jpg?oh=1612f277af87983196fcf1999576d652&amp;oe=55CC05E2&amp;__gda__=1436106996_0fdc4f4a95c7a275ea3afa021aba63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5152"/>
            <a:ext cx="4397188" cy="636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2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152" y="201706"/>
            <a:ext cx="4155141" cy="6373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82" y="188259"/>
            <a:ext cx="4123135" cy="6373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26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59" y="174811"/>
            <a:ext cx="4383741" cy="634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174809"/>
            <a:ext cx="4355306" cy="634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3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894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55894"/>
            <a:ext cx="4572000" cy="32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5573596" y="1206668"/>
            <a:ext cx="2864644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3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DIOS CREO TODO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91765" y="4561708"/>
            <a:ext cx="2988469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3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 SU IMAGEN Y SEMEJANZA</a:t>
            </a:r>
          </a:p>
        </p:txBody>
      </p:sp>
    </p:spTree>
    <p:custDataLst>
      <p:tags r:id="rId1"/>
    </p:custDataLst>
  </p:cSld>
  <p:clrMapOvr>
    <a:masterClrMapping/>
  </p:clrMapOvr>
  <p:transition spd="slow" advTm="150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8" y="107575"/>
            <a:ext cx="4429125" cy="6548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269" y="107576"/>
            <a:ext cx="4326731" cy="6548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>
            <a:spLocks noChangeArrowheads="1"/>
          </p:cNvSpPr>
          <p:nvPr/>
        </p:nvSpPr>
        <p:spPr bwMode="auto">
          <a:xfrm>
            <a:off x="1392435" y="329313"/>
            <a:ext cx="203239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VE" altLang="es-VE" b="1" dirty="0">
                <a:solidFill>
                  <a:srgbClr val="FF0000"/>
                </a:solidFill>
              </a:rPr>
              <a:t>VIRGEN DE COROMOTO</a:t>
            </a:r>
          </a:p>
        </p:txBody>
      </p:sp>
      <p:sp>
        <p:nvSpPr>
          <p:cNvPr id="5" name="CuadroTexto 4"/>
          <p:cNvSpPr txBox="1">
            <a:spLocks noChangeArrowheads="1"/>
          </p:cNvSpPr>
          <p:nvPr/>
        </p:nvSpPr>
        <p:spPr bwMode="auto">
          <a:xfrm>
            <a:off x="5415733" y="329313"/>
            <a:ext cx="203239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VE" altLang="es-VE" b="1" dirty="0">
                <a:solidFill>
                  <a:schemeClr val="bg1"/>
                </a:solidFill>
              </a:rPr>
              <a:t>VIRGEN DE GUADALUPE</a:t>
            </a:r>
          </a:p>
        </p:txBody>
      </p:sp>
    </p:spTree>
    <p:custDataLst>
      <p:tags r:id="rId1"/>
    </p:custDataLst>
  </p:cSld>
  <p:clrMapOvr>
    <a:masterClrMapping/>
  </p:clrMapOvr>
  <p:transition spd="slow" advTm="137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dfw.xx.fbcdn.net/hphotos-xpa1/v/t1.0-9/s480x480/10917270_922551064517803_6995811401679093401_n.jpg?oh=4d44a7200c743b4085ec86a9e9b80161&amp;oe=55D8AD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223" y="121025"/>
            <a:ext cx="4177903" cy="6441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489972" y="1469231"/>
            <a:ext cx="342542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66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AMÉN….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5489971" y="2221706"/>
            <a:ext cx="351955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6600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AMÉN….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5489972" y="3020348"/>
            <a:ext cx="342542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66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AMÉN….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489972" y="3764756"/>
            <a:ext cx="351955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66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AMÉN….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489972" y="4535091"/>
            <a:ext cx="342542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66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AMÉN….</a:t>
            </a:r>
          </a:p>
        </p:txBody>
      </p:sp>
    </p:spTree>
    <p:custDataLst>
      <p:tags r:id="rId1"/>
    </p:custDataLst>
  </p:cSld>
  <p:clrMapOvr>
    <a:masterClrMapping/>
  </p:clrMapOvr>
  <p:transition spd="slow" advTm="362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 de Enciclopedia del amor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18" y="134471"/>
            <a:ext cx="8780929" cy="6494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25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11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2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3|0.1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5.4|0.1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7.4|7.7|2.1|8.7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437</TotalTime>
  <Words>90</Words>
  <Application>Microsoft Office PowerPoint</Application>
  <PresentationFormat>Presentación en pantalla (4:3)</PresentationFormat>
  <Paragraphs>14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Arial Narrow</vt:lpstr>
      <vt:lpstr>Calibri</vt:lpstr>
      <vt:lpstr>Calibri Light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Vicente</dc:creator>
  <cp:lastModifiedBy>Vicente</cp:lastModifiedBy>
  <cp:revision>54</cp:revision>
  <dcterms:created xsi:type="dcterms:W3CDTF">2015-04-30T12:34:08Z</dcterms:created>
  <dcterms:modified xsi:type="dcterms:W3CDTF">2015-05-26T14:21:58Z</dcterms:modified>
</cp:coreProperties>
</file>