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876" r:id="rId1"/>
    <p:sldMasterId id="2147483888" r:id="rId2"/>
    <p:sldMasterId id="2147483900" r:id="rId3"/>
    <p:sldMasterId id="2147483924" r:id="rId4"/>
    <p:sldMasterId id="2147483936" r:id="rId5"/>
  </p:sldMasterIdLst>
  <p:notesMasterIdLst>
    <p:notesMasterId r:id="rId48"/>
  </p:notesMasterIdLst>
  <p:sldIdLst>
    <p:sldId id="1691" r:id="rId6"/>
    <p:sldId id="1692" r:id="rId7"/>
    <p:sldId id="1693" r:id="rId8"/>
    <p:sldId id="1787" r:id="rId9"/>
    <p:sldId id="1804" r:id="rId10"/>
    <p:sldId id="2013" r:id="rId11"/>
    <p:sldId id="1999" r:id="rId12"/>
    <p:sldId id="2019" r:id="rId13"/>
    <p:sldId id="1990" r:id="rId14"/>
    <p:sldId id="1951" r:id="rId15"/>
    <p:sldId id="1967" r:id="rId16"/>
    <p:sldId id="2005" r:id="rId17"/>
    <p:sldId id="1984" r:id="rId18"/>
    <p:sldId id="1952" r:id="rId19"/>
    <p:sldId id="1968" r:id="rId20"/>
    <p:sldId id="1950" r:id="rId21"/>
    <p:sldId id="2004" r:id="rId22"/>
    <p:sldId id="1964" r:id="rId23"/>
    <p:sldId id="2010" r:id="rId24"/>
    <p:sldId id="2024" r:id="rId25"/>
    <p:sldId id="2026" r:id="rId26"/>
    <p:sldId id="2014" r:id="rId27"/>
    <p:sldId id="2011" r:id="rId28"/>
    <p:sldId id="2003" r:id="rId29"/>
    <p:sldId id="2030" r:id="rId30"/>
    <p:sldId id="2033" r:id="rId31"/>
    <p:sldId id="2032" r:id="rId32"/>
    <p:sldId id="2031" r:id="rId33"/>
    <p:sldId id="1959" r:id="rId34"/>
    <p:sldId id="1960" r:id="rId35"/>
    <p:sldId id="1963" r:id="rId36"/>
    <p:sldId id="1958" r:id="rId37"/>
    <p:sldId id="2012" r:id="rId38"/>
    <p:sldId id="2023" r:id="rId39"/>
    <p:sldId id="1983" r:id="rId40"/>
    <p:sldId id="1980" r:id="rId41"/>
    <p:sldId id="1989" r:id="rId42"/>
    <p:sldId id="2008" r:id="rId43"/>
    <p:sldId id="2037" r:id="rId44"/>
    <p:sldId id="1132" r:id="rId45"/>
    <p:sldId id="1642" r:id="rId46"/>
    <p:sldId id="268" r:id="rId47"/>
  </p:sldIdLst>
  <p:sldSz cx="15240000" cy="8572500"/>
  <p:notesSz cx="6858000" cy="9144000"/>
  <p:embeddedFontLst>
    <p:embeddedFont>
      <p:font typeface="Artistik" panose="04040505050F02020602" pitchFamily="82" charset="0"/>
      <p:regular r:id="rId49"/>
    </p:embeddedFont>
    <p:embeddedFont>
      <p:font typeface="Bahamas" pitchFamily="2" charset="0"/>
      <p:regular r:id="rId50"/>
      <p:bold r:id="rId51"/>
      <p:italic r:id="rId52"/>
      <p:boldItalic r:id="rId53"/>
    </p:embeddedFont>
    <p:embeddedFont>
      <p:font typeface="Cancun" panose="03020902040302020201" pitchFamily="66" charset="0"/>
      <p:regular r:id="rId54"/>
    </p:embeddedFont>
    <p:embeddedFont>
      <p:font typeface="Castanet" panose="020B7200000000000000" pitchFamily="34" charset="0"/>
      <p:regular r:id="rId55"/>
    </p:embeddedFont>
    <p:embeddedFont>
      <p:font typeface="Kristen ITC" panose="03050502040202030202" pitchFamily="66" charset="0"/>
      <p:regular r:id="rId56"/>
    </p:embeddedFont>
    <p:embeddedFont>
      <p:font typeface="Nadianne" panose="03020902050305070206" pitchFamily="66" charset="-18"/>
      <p:bold r:id="rId57"/>
      <p:boldItalic r:id="rId58"/>
    </p:embeddedFont>
    <p:embeddedFont>
      <p:font typeface="Shogun" panose="020B7200000000000000" pitchFamily="34" charset="0"/>
      <p:regular r:id="rId59"/>
    </p:embeddedFont>
    <p:embeddedFont>
      <p:font typeface="Tekton Pro" panose="020F0403020208020904" pitchFamily="34" charset="-18"/>
      <p:regular r:id="rId60"/>
      <p:bold r:id="rId61"/>
      <p:italic r:id="rId62"/>
      <p:boldItalic r:id="rId6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hF848zNbzz4nPUUzAwZ/w==" hashData="XzmncARJ+eBY5k23LSDbEqjtsJkHiCCx5RYqRQRFuCAUYcre+PJgveNA7POb+TGWSdpfdoHQtGhtZYopuxu12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D892"/>
    <a:srgbClr val="76AC70"/>
    <a:srgbClr val="CEE2CC"/>
    <a:srgbClr val="B5D2B2"/>
    <a:srgbClr val="4D7C48"/>
    <a:srgbClr val="92BD8D"/>
    <a:srgbClr val="5CDBFF"/>
    <a:srgbClr val="643809"/>
    <a:srgbClr val="C77113"/>
    <a:srgbClr val="93550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861" autoAdjust="0"/>
    <p:restoredTop sz="94620" autoAdjust="0"/>
  </p:normalViewPr>
  <p:slideViewPr>
    <p:cSldViewPr>
      <p:cViewPr varScale="1">
        <p:scale>
          <a:sx n="85" d="100"/>
          <a:sy n="85" d="100"/>
        </p:scale>
        <p:origin x="906" y="90"/>
      </p:cViewPr>
      <p:guideLst/>
    </p:cSldViewPr>
  </p:slideViewPr>
  <p:notesTextViewPr>
    <p:cViewPr>
      <p:scale>
        <a:sx n="1" d="1"/>
        <a:sy n="1" d="1"/>
      </p:scale>
      <p:origin x="0" y="0"/>
    </p:cViewPr>
  </p:notesTextViewPr>
  <p:sorterViewPr>
    <p:cViewPr>
      <p:scale>
        <a:sx n="40" d="100"/>
        <a:sy n="4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font" Target="fonts/font2.fntdata"/><Relationship Id="rId55" Type="http://schemas.openxmlformats.org/officeDocument/2006/relationships/font" Target="fonts/font7.fntdata"/><Relationship Id="rId63" Type="http://schemas.openxmlformats.org/officeDocument/2006/relationships/font" Target="fonts/font15.fntdata"/><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font" Target="fonts/font5.fntdata"/><Relationship Id="rId58" Type="http://schemas.openxmlformats.org/officeDocument/2006/relationships/font" Target="fonts/font10.fntdata"/><Relationship Id="rId66"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font" Target="fonts/font13.fntdata"/><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notesMaster" Target="notesMasters/notesMaster1.xml"/><Relationship Id="rId56" Type="http://schemas.openxmlformats.org/officeDocument/2006/relationships/font" Target="fonts/font8.fntdata"/><Relationship Id="rId64"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font" Target="fonts/font3.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11.fntdata"/><Relationship Id="rId67"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font" Target="fonts/font6.fntdata"/><Relationship Id="rId62"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font" Target="fonts/font1.fntdata"/><Relationship Id="rId57" Type="http://schemas.openxmlformats.org/officeDocument/2006/relationships/font" Target="fonts/font9.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font" Target="fonts/font4.fntdata"/><Relationship Id="rId60" Type="http://schemas.openxmlformats.org/officeDocument/2006/relationships/font" Target="fonts/font12.fntdata"/><Relationship Id="rId65"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7F2BC8E8-B321-4A41-81E2-66DEECADF16D}" type="datetimeFigureOut">
              <a:rPr lang="sk-SK" smtClean="0"/>
              <a:pPr/>
              <a:t>8. 4. 2024</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0C809F4-7037-43BA-A5AC-76B312C0CADA}" type="slidenum">
              <a:rPr lang="sk-SK" smtClean="0"/>
              <a:pPr/>
              <a:t>‹#›</a:t>
            </a:fld>
            <a:endParaRPr lang="sk-SK"/>
          </a:p>
        </p:txBody>
      </p:sp>
    </p:spTree>
    <p:extLst>
      <p:ext uri="{BB962C8B-B14F-4D97-AF65-F5344CB8AC3E}">
        <p14:creationId xmlns:p14="http://schemas.microsoft.com/office/powerpoint/2010/main" val="1963517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5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76843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37691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26355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371992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8. 4. 2024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579981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8. 4. 2024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851914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8. 4. 2024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74439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8. 4. 2024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68679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8. 4. 2024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15684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8. 4. 2024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667399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410523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81506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271671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758167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241533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8. 4. 2024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031866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8. 4. 2024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741877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8. 4. 2024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5155330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8. 4. 2024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1327545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8. 4. 2024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140519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8. 4. 2024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484850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194186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3708967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8. 4. 2024</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77692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8. 4. 2024</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7505423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8. 4. 2024</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22865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8. 4. 2024</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0375412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8. 4. 2024</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697001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8. 4. 2024</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9778670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8. 4. 2024</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76042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8. 4. 2024</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320774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8. 4. 2024</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719618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8. 4. 2024</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140824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8. 4. 2024</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9890995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67636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8298138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21159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8. 4. 2024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803859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8. 4. 2024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956285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8. 4. 2024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2260940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8. 4. 2024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8716922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8. 4. 2024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7642986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8. 4. 2024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5387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9044673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8. 4. 2024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371467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8. 4. 2024</a:t>
            </a:fld>
            <a:endParaRPr lang="es-ES" altLang="sk-SK"/>
          </a:p>
        </p:txBody>
      </p:sp>
    </p:spTree>
    <p:extLst>
      <p:ext uri="{BB962C8B-B14F-4D97-AF65-F5344CB8AC3E}">
        <p14:creationId xmlns:p14="http://schemas.microsoft.com/office/powerpoint/2010/main" val="141676882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8. 4. 2024</a:t>
            </a:fld>
            <a:endParaRPr lang="es-ES" altLang="sk-SK"/>
          </a:p>
        </p:txBody>
      </p:sp>
    </p:spTree>
    <p:extLst>
      <p:ext uri="{BB962C8B-B14F-4D97-AF65-F5344CB8AC3E}">
        <p14:creationId xmlns:p14="http://schemas.microsoft.com/office/powerpoint/2010/main" val="16174535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8. 4. 2024</a:t>
            </a:fld>
            <a:endParaRPr lang="es-ES" altLang="sk-SK"/>
          </a:p>
        </p:txBody>
      </p:sp>
    </p:spTree>
    <p:extLst>
      <p:ext uri="{BB962C8B-B14F-4D97-AF65-F5344CB8AC3E}">
        <p14:creationId xmlns:p14="http://schemas.microsoft.com/office/powerpoint/2010/main" val="397956893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8. 4. 2024</a:t>
            </a:fld>
            <a:endParaRPr lang="es-ES" altLang="sk-SK"/>
          </a:p>
        </p:txBody>
      </p:sp>
    </p:spTree>
    <p:extLst>
      <p:ext uri="{BB962C8B-B14F-4D97-AF65-F5344CB8AC3E}">
        <p14:creationId xmlns:p14="http://schemas.microsoft.com/office/powerpoint/2010/main" val="67983220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8. 4. 2024</a:t>
            </a:fld>
            <a:endParaRPr lang="es-ES" altLang="sk-SK"/>
          </a:p>
        </p:txBody>
      </p:sp>
    </p:spTree>
    <p:extLst>
      <p:ext uri="{BB962C8B-B14F-4D97-AF65-F5344CB8AC3E}">
        <p14:creationId xmlns:p14="http://schemas.microsoft.com/office/powerpoint/2010/main" val="347293003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8. 4. 2024</a:t>
            </a:fld>
            <a:endParaRPr lang="es-ES" altLang="sk-SK"/>
          </a:p>
        </p:txBody>
      </p:sp>
    </p:spTree>
    <p:extLst>
      <p:ext uri="{BB962C8B-B14F-4D97-AF65-F5344CB8AC3E}">
        <p14:creationId xmlns:p14="http://schemas.microsoft.com/office/powerpoint/2010/main" val="314290510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8. 4. 2024</a:t>
            </a:fld>
            <a:endParaRPr lang="es-ES" altLang="sk-SK"/>
          </a:p>
        </p:txBody>
      </p:sp>
    </p:spTree>
    <p:extLst>
      <p:ext uri="{BB962C8B-B14F-4D97-AF65-F5344CB8AC3E}">
        <p14:creationId xmlns:p14="http://schemas.microsoft.com/office/powerpoint/2010/main" val="358360658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8. 4. 2024</a:t>
            </a:fld>
            <a:endParaRPr lang="es-ES" altLang="sk-SK"/>
          </a:p>
        </p:txBody>
      </p:sp>
    </p:spTree>
    <p:extLst>
      <p:ext uri="{BB962C8B-B14F-4D97-AF65-F5344CB8AC3E}">
        <p14:creationId xmlns:p14="http://schemas.microsoft.com/office/powerpoint/2010/main" val="260562977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8. 4. 2024</a:t>
            </a:fld>
            <a:endParaRPr lang="es-ES" altLang="sk-SK"/>
          </a:p>
        </p:txBody>
      </p:sp>
    </p:spTree>
    <p:extLst>
      <p:ext uri="{BB962C8B-B14F-4D97-AF65-F5344CB8AC3E}">
        <p14:creationId xmlns:p14="http://schemas.microsoft.com/office/powerpoint/2010/main" val="71613966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8. 4. 2024</a:t>
            </a:fld>
            <a:endParaRPr lang="es-ES" altLang="sk-SK"/>
          </a:p>
        </p:txBody>
      </p:sp>
    </p:spTree>
    <p:extLst>
      <p:ext uri="{BB962C8B-B14F-4D97-AF65-F5344CB8AC3E}">
        <p14:creationId xmlns:p14="http://schemas.microsoft.com/office/powerpoint/2010/main" val="393230787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8. 4. 2024</a:t>
            </a:fld>
            <a:endParaRPr lang="es-ES" altLang="sk-SK"/>
          </a:p>
        </p:txBody>
      </p:sp>
    </p:spTree>
    <p:extLst>
      <p:ext uri="{BB962C8B-B14F-4D97-AF65-F5344CB8AC3E}">
        <p14:creationId xmlns:p14="http://schemas.microsoft.com/office/powerpoint/2010/main" val="5000896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3000" r="-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8. 4. 2024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221460507"/>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3000" r="-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8. 4. 2024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970513880"/>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3000" r="-3000"/>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8. 4. 2024</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2328396031"/>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3000" r="-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8. 4. 2024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63707466"/>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8. 4. 2024</a:t>
            </a:fld>
            <a:endParaRPr lang="es-ES" altLang="sk-SK"/>
          </a:p>
        </p:txBody>
      </p:sp>
    </p:spTree>
    <p:extLst>
      <p:ext uri="{BB962C8B-B14F-4D97-AF65-F5344CB8AC3E}">
        <p14:creationId xmlns:p14="http://schemas.microsoft.com/office/powerpoint/2010/main" val="2137423650"/>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3.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3.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jpg"/><Relationship Id="rId7" Type="http://schemas.microsoft.com/office/2007/relationships/hdphoto" Target="../media/hdphoto1.wdp"/><Relationship Id="rId2" Type="http://schemas.openxmlformats.org/officeDocument/2006/relationships/notesSlide" Target="../notesSlides/notesSlide2.xml"/><Relationship Id="rId1" Type="http://schemas.openxmlformats.org/officeDocument/2006/relationships/slideLayout" Target="../slideLayouts/slideLayout2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4.xml"/><Relationship Id="rId6" Type="http://schemas.openxmlformats.org/officeDocument/2006/relationships/image" Target="../media/image5.png"/><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5.png"/><Relationship Id="rId1" Type="http://schemas.openxmlformats.org/officeDocument/2006/relationships/slideLayout" Target="../slideLayouts/slideLayout3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jpg"/><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jpg"/><Relationship Id="rId1" Type="http://schemas.openxmlformats.org/officeDocument/2006/relationships/slideLayout" Target="../slideLayouts/slideLayout3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jpg"/><Relationship Id="rId1" Type="http://schemas.openxmlformats.org/officeDocument/2006/relationships/slideLayout" Target="../slideLayouts/slideLayout34.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jpg"/><Relationship Id="rId1" Type="http://schemas.openxmlformats.org/officeDocument/2006/relationships/slideLayout" Target="../slideLayouts/slideLayout34.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jpg"/><Relationship Id="rId1" Type="http://schemas.openxmlformats.org/officeDocument/2006/relationships/slideLayout" Target="../slideLayouts/slideLayout34.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34.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jpg"/><Relationship Id="rId1" Type="http://schemas.openxmlformats.org/officeDocument/2006/relationships/slideLayout" Target="../slideLayouts/slideLayout34.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3.jpg"/><Relationship Id="rId1" Type="http://schemas.openxmlformats.org/officeDocument/2006/relationships/slideLayout" Target="../slideLayouts/slideLayout34.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4.jpg"/><Relationship Id="rId1" Type="http://schemas.openxmlformats.org/officeDocument/2006/relationships/slideLayout" Target="../slideLayouts/slideLayout34.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jpg"/><Relationship Id="rId1" Type="http://schemas.openxmlformats.org/officeDocument/2006/relationships/slideLayout" Target="../slideLayouts/slideLayout34.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34.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6.jpg"/><Relationship Id="rId1" Type="http://schemas.openxmlformats.org/officeDocument/2006/relationships/slideLayout" Target="../slideLayouts/slideLayout34.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7.jpg"/><Relationship Id="rId1" Type="http://schemas.openxmlformats.org/officeDocument/2006/relationships/slideLayout" Target="../slideLayouts/slideLayout34.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8.jpg"/><Relationship Id="rId1" Type="http://schemas.openxmlformats.org/officeDocument/2006/relationships/slideLayout" Target="../slideLayouts/slideLayout34.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g"/><Relationship Id="rId1" Type="http://schemas.openxmlformats.org/officeDocument/2006/relationships/slideLayout" Target="../slideLayouts/slideLayout34.xml"/><Relationship Id="rId4" Type="http://schemas.openxmlformats.org/officeDocument/2006/relationships/image" Target="../media/image31.jpg"/></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2.jpg"/><Relationship Id="rId1" Type="http://schemas.openxmlformats.org/officeDocument/2006/relationships/slideLayout" Target="../slideLayouts/slideLayout34.xml"/><Relationship Id="rId4" Type="http://schemas.openxmlformats.org/officeDocument/2006/relationships/image" Target="../media/image33.jp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4.jpg"/><Relationship Id="rId1" Type="http://schemas.openxmlformats.org/officeDocument/2006/relationships/slideLayout" Target="../slideLayouts/slideLayout34.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5.jpg"/><Relationship Id="rId1" Type="http://schemas.openxmlformats.org/officeDocument/2006/relationships/slideLayout" Target="../slideLayouts/slideLayout34.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6.jpg"/><Relationship Id="rId1" Type="http://schemas.openxmlformats.org/officeDocument/2006/relationships/slideLayout" Target="../slideLayouts/slideLayout34.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7.jpg"/><Relationship Id="rId1" Type="http://schemas.openxmlformats.org/officeDocument/2006/relationships/slideLayout" Target="../slideLayouts/slideLayout34.xml"/><Relationship Id="rId4" Type="http://schemas.openxmlformats.org/officeDocument/2006/relationships/image" Target="../media/image38.jpg"/></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9.jpg"/><Relationship Id="rId1" Type="http://schemas.openxmlformats.org/officeDocument/2006/relationships/slideLayout" Target="../slideLayouts/slideLayout34.xml"/><Relationship Id="rId4" Type="http://schemas.openxmlformats.org/officeDocument/2006/relationships/image" Target="../media/image40.jpg"/></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1.jpg"/><Relationship Id="rId1" Type="http://schemas.openxmlformats.org/officeDocument/2006/relationships/slideLayout" Target="../slideLayouts/slideLayout34.xml"/><Relationship Id="rId4" Type="http://schemas.openxmlformats.org/officeDocument/2006/relationships/image" Target="../media/image42.jpg"/></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3.jpg"/><Relationship Id="rId1" Type="http://schemas.openxmlformats.org/officeDocument/2006/relationships/slideLayout" Target="../slideLayouts/slideLayout34.xml"/><Relationship Id="rId4" Type="http://schemas.openxmlformats.org/officeDocument/2006/relationships/image" Target="../media/image44.jp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5.jpg"/><Relationship Id="rId1" Type="http://schemas.openxmlformats.org/officeDocument/2006/relationships/slideLayout" Target="../slideLayouts/slideLayout34.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6.jpg"/><Relationship Id="rId1" Type="http://schemas.openxmlformats.org/officeDocument/2006/relationships/slideLayout" Target="../slideLayouts/slideLayout34.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7.jpg"/><Relationship Id="rId1" Type="http://schemas.openxmlformats.org/officeDocument/2006/relationships/slideLayout" Target="../slideLayouts/slideLayout34.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8.jpg"/><Relationship Id="rId1" Type="http://schemas.openxmlformats.org/officeDocument/2006/relationships/slideLayout" Target="../slideLayouts/slideLayout34.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9.jpg"/><Relationship Id="rId1" Type="http://schemas.openxmlformats.org/officeDocument/2006/relationships/slideLayout" Target="../slideLayouts/slideLayout34.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0.jpg"/><Relationship Id="rId1" Type="http://schemas.openxmlformats.org/officeDocument/2006/relationships/slideLayout" Target="../slideLayouts/slideLayout34.xml"/><Relationship Id="rId4" Type="http://schemas.openxmlformats.org/officeDocument/2006/relationships/image" Target="../media/image51.jp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2.jpg"/><Relationship Id="rId1" Type="http://schemas.openxmlformats.org/officeDocument/2006/relationships/slideLayout" Target="../slideLayouts/slideLayout34.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3.jpg"/><Relationship Id="rId1" Type="http://schemas.openxmlformats.org/officeDocument/2006/relationships/slideLayout" Target="../slideLayouts/slideLayout34.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4.jpg"/><Relationship Id="rId1" Type="http://schemas.openxmlformats.org/officeDocument/2006/relationships/slideLayout" Target="../slideLayouts/slideLayout34.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34.xml"/></Relationships>
</file>

<file path=ppt/slides/_rels/slide39.xml.rels><?xml version="1.0" encoding="UTF-8" standalone="yes"?>
<Relationships xmlns="http://schemas.openxmlformats.org/package/2006/relationships"><Relationship Id="rId8" Type="http://schemas.openxmlformats.org/officeDocument/2006/relationships/image" Target="../media/image60.jpg"/><Relationship Id="rId13" Type="http://schemas.openxmlformats.org/officeDocument/2006/relationships/image" Target="../media/image65.jpg"/><Relationship Id="rId3" Type="http://schemas.openxmlformats.org/officeDocument/2006/relationships/image" Target="../media/image30.png"/><Relationship Id="rId7" Type="http://schemas.openxmlformats.org/officeDocument/2006/relationships/image" Target="../media/image59.jpg"/><Relationship Id="rId12" Type="http://schemas.openxmlformats.org/officeDocument/2006/relationships/image" Target="../media/image64.jpg"/><Relationship Id="rId2" Type="http://schemas.openxmlformats.org/officeDocument/2006/relationships/image" Target="../media/image55.jpg"/><Relationship Id="rId1" Type="http://schemas.openxmlformats.org/officeDocument/2006/relationships/slideLayout" Target="../slideLayouts/slideLayout34.xml"/><Relationship Id="rId6" Type="http://schemas.openxmlformats.org/officeDocument/2006/relationships/image" Target="../media/image58.jpg"/><Relationship Id="rId11" Type="http://schemas.openxmlformats.org/officeDocument/2006/relationships/image" Target="../media/image63.jpg"/><Relationship Id="rId5" Type="http://schemas.openxmlformats.org/officeDocument/2006/relationships/image" Target="../media/image57.jpg"/><Relationship Id="rId10" Type="http://schemas.openxmlformats.org/officeDocument/2006/relationships/image" Target="../media/image62.jpg"/><Relationship Id="rId4" Type="http://schemas.openxmlformats.org/officeDocument/2006/relationships/image" Target="../media/image56.jpg"/><Relationship Id="rId9" Type="http://schemas.openxmlformats.org/officeDocument/2006/relationships/image" Target="../media/image61.jp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8.png"/><Relationship Id="rId7" Type="http://schemas.openxmlformats.org/officeDocument/2006/relationships/hyperlink" Target="http://www.ppsmania.fr/author/pista" TargetMode="External"/><Relationship Id="rId2" Type="http://schemas.openxmlformats.org/officeDocument/2006/relationships/image" Target="../media/image67.png"/><Relationship Id="rId1" Type="http://schemas.openxmlformats.org/officeDocument/2006/relationships/slideLayout" Target="../slideLayouts/slideLayout13.xml"/><Relationship Id="rId6" Type="http://schemas.openxmlformats.org/officeDocument/2006/relationships/hyperlink" Target="mailto:pista2011@gmail.com" TargetMode="External"/><Relationship Id="rId5" Type="http://schemas.openxmlformats.org/officeDocument/2006/relationships/image" Target="../media/image69.jpg"/><Relationship Id="rId4" Type="http://schemas.openxmlformats.org/officeDocument/2006/relationships/hyperlink" Target="https://www.youtube.com/channel/UC4x4T-5Itm_FsR07hKJYstA/videos" TargetMode="External"/></Relationships>
</file>

<file path=ppt/slides/_rels/slide42.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45.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O">
            <a:extLst>
              <a:ext uri="{FF2B5EF4-FFF2-40B4-BE49-F238E27FC236}">
                <a16:creationId xmlns:a16="http://schemas.microsoft.com/office/drawing/2014/main" id="{F9D6EDC3-D1E8-4CF1-BF8B-EB0C70C904DC}"/>
              </a:ext>
            </a:extLst>
          </p:cNvPr>
          <p:cNvSpPr txBox="1"/>
          <p:nvPr/>
        </p:nvSpPr>
        <p:spPr>
          <a:xfrm>
            <a:off x="2368547" y="1800000"/>
            <a:ext cx="10807706" cy="1752994"/>
          </a:xfrm>
          <a:prstGeom prst="rect">
            <a:avLst/>
          </a:prstGeom>
          <a:noFill/>
          <a:scene3d>
            <a:camera prst="orthographicFront"/>
            <a:lightRig rig="morning" dir="t"/>
          </a:scene3d>
          <a:sp3d extrusionH="19050" prstMaterial="metal">
            <a:bevelT h="38100" prst="coolSlant"/>
          </a:sp3d>
        </p:spPr>
        <p:txBody>
          <a:bodyPr wrap="square" rtlCol="0">
            <a:prstTxWarp prst="textArchUp">
              <a:avLst/>
            </a:prstTxWarp>
            <a:spAutoFit/>
            <a:scene3d>
              <a:camera prst="orthographicFront"/>
              <a:lightRig rig="morning" dir="t"/>
            </a:scene3d>
            <a:sp3d extrusionH="25400"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19050">
                  <a:solidFill>
                    <a:schemeClr val="tx1">
                      <a:alpha val="50000"/>
                    </a:schemeClr>
                  </a:solidFill>
                </a:ln>
                <a:pattFill prst="pct50">
                  <a:fgClr>
                    <a:schemeClr val="accent6">
                      <a:lumMod val="75000"/>
                    </a:schemeClr>
                  </a:fgClr>
                  <a:bgClr>
                    <a:schemeClr val="accent6">
                      <a:lumMod val="40000"/>
                      <a:lumOff val="60000"/>
                    </a:schemeClr>
                  </a:bgClr>
                </a:pattFill>
                <a:effectLst>
                  <a:outerShdw blurRad="50800" dist="38100" dir="2700000" algn="tl" rotWithShape="0">
                    <a:prstClr val="black"/>
                  </a:outerShdw>
                </a:effectLst>
                <a:latin typeface="Artistik" panose="04040505050F02020602" pitchFamily="82" charset="0"/>
              </a:rPr>
              <a:t>Svet objektívom</a:t>
            </a:r>
            <a:endParaRPr lang="sk-SK" sz="10500" b="1" dirty="0">
              <a:ln w="19050">
                <a:solidFill>
                  <a:schemeClr val="tx1">
                    <a:alpha val="50000"/>
                  </a:schemeClr>
                </a:solidFill>
              </a:ln>
              <a:pattFill prst="pct50">
                <a:fgClr>
                  <a:schemeClr val="accent6">
                    <a:lumMod val="75000"/>
                  </a:schemeClr>
                </a:fgClr>
                <a:bgClr>
                  <a:schemeClr val="accent6">
                    <a:lumMod val="40000"/>
                    <a:lumOff val="60000"/>
                  </a:schemeClr>
                </a:bgClr>
              </a:pattFill>
              <a:effectLst>
                <a:outerShdw blurRad="50800" dist="38100" dir="2700000" algn="tl" rotWithShape="0">
                  <a:prstClr val="black"/>
                </a:outerShdw>
              </a:effectLst>
              <a:latin typeface="Artistik" panose="04040505050F02020602" pitchFamily="82" charset="0"/>
            </a:endParaRPr>
          </a:p>
        </p:txBody>
      </p:sp>
      <p:sp>
        <p:nvSpPr>
          <p:cNvPr id="17" name="ŠPA">
            <a:extLst>
              <a:ext uri="{FF2B5EF4-FFF2-40B4-BE49-F238E27FC236}">
                <a16:creationId xmlns:a16="http://schemas.microsoft.com/office/drawing/2014/main" id="{C3A32CF2-E8A1-4A33-8FF7-94B696985236}"/>
              </a:ext>
            </a:extLst>
          </p:cNvPr>
          <p:cNvSpPr txBox="1"/>
          <p:nvPr/>
        </p:nvSpPr>
        <p:spPr>
          <a:xfrm>
            <a:off x="2368547" y="1800000"/>
            <a:ext cx="10807706" cy="1752994"/>
          </a:xfrm>
          <a:prstGeom prst="rect">
            <a:avLst/>
          </a:prstGeom>
          <a:noFill/>
          <a:scene3d>
            <a:camera prst="orthographicFront"/>
            <a:lightRig rig="morning" dir="t"/>
          </a:scene3d>
          <a:sp3d extrusionH="25400" prstMaterial="metal"/>
        </p:spPr>
        <p:txBody>
          <a:bodyPr wrap="square" rtlCol="0">
            <a:prstTxWarp prst="textArchUp">
              <a:avLst/>
            </a:prstTxWarp>
            <a:spAutoFit/>
            <a:scene3d>
              <a:camera prst="orthographicFront"/>
              <a:lightRig rig="morning" dir="t"/>
            </a:scene3d>
            <a:sp3d extrusionH="25400"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19050">
                  <a:solidFill>
                    <a:schemeClr val="tx1">
                      <a:alpha val="50000"/>
                    </a:schemeClr>
                  </a:solidFill>
                </a:ln>
                <a:pattFill prst="pct50">
                  <a:fgClr>
                    <a:schemeClr val="accent6">
                      <a:lumMod val="75000"/>
                    </a:schemeClr>
                  </a:fgClr>
                  <a:bgClr>
                    <a:schemeClr val="accent6">
                      <a:lumMod val="40000"/>
                      <a:lumOff val="60000"/>
                    </a:schemeClr>
                  </a:bgClr>
                </a:pattFill>
                <a:effectLst>
                  <a:outerShdw blurRad="50800" dist="38100" dir="2700000" algn="tl" rotWithShape="0">
                    <a:prstClr val="black"/>
                  </a:outerShdw>
                </a:effectLst>
                <a:latin typeface="Artistik" panose="04040505050F02020602" pitchFamily="82" charset="0"/>
              </a:rPr>
              <a:t>El mundo en la lente</a:t>
            </a:r>
            <a:endParaRPr lang="sk-SK" sz="10500" b="1" dirty="0">
              <a:ln w="19050">
                <a:solidFill>
                  <a:schemeClr val="tx1">
                    <a:alpha val="50000"/>
                  </a:schemeClr>
                </a:solidFill>
              </a:ln>
              <a:pattFill prst="pct50">
                <a:fgClr>
                  <a:schemeClr val="accent6">
                    <a:lumMod val="75000"/>
                  </a:schemeClr>
                </a:fgClr>
                <a:bgClr>
                  <a:schemeClr val="accent6">
                    <a:lumMod val="40000"/>
                    <a:lumOff val="60000"/>
                  </a:schemeClr>
                </a:bgClr>
              </a:pattFill>
              <a:effectLst>
                <a:outerShdw blurRad="50800" dist="38100" dir="2700000" algn="tl" rotWithShape="0">
                  <a:prstClr val="black"/>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1800000"/>
            <a:ext cx="10807706" cy="1752994"/>
          </a:xfrm>
          <a:prstGeom prst="rect">
            <a:avLst/>
          </a:prstGeom>
          <a:noFill/>
          <a:scene3d>
            <a:camera prst="orthographicFront"/>
            <a:lightRig rig="morning" dir="t"/>
          </a:scene3d>
          <a:sp3d prstMaterial="metal"/>
        </p:spPr>
        <p:txBody>
          <a:bodyPr wrap="square" rtlCol="0">
            <a:prstTxWarp prst="textArchUp">
              <a:avLst/>
            </a:prstTxWarp>
            <a:spAutoFit/>
            <a:scene3d>
              <a:camera prst="orthographicFront"/>
              <a:lightRig rig="morning" dir="t"/>
            </a:scene3d>
            <a:sp3d extrusionH="25400"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en-US" sz="10500" b="1" dirty="0">
                <a:ln w="19050">
                  <a:solidFill>
                    <a:schemeClr val="tx1">
                      <a:alpha val="50000"/>
                    </a:schemeClr>
                  </a:solidFill>
                </a:ln>
                <a:pattFill prst="pct50">
                  <a:fgClr>
                    <a:schemeClr val="accent6">
                      <a:lumMod val="75000"/>
                    </a:schemeClr>
                  </a:fgClr>
                  <a:bgClr>
                    <a:schemeClr val="accent6">
                      <a:lumMod val="40000"/>
                      <a:lumOff val="60000"/>
                    </a:schemeClr>
                  </a:bgClr>
                </a:pattFill>
                <a:effectLst>
                  <a:outerShdw blurRad="50800" dist="38100" dir="2700000" algn="tl" rotWithShape="0">
                    <a:prstClr val="black"/>
                  </a:outerShdw>
                </a:effectLst>
                <a:latin typeface="Artistik" panose="04040505050F02020602" pitchFamily="82" charset="0"/>
              </a:rPr>
              <a:t>The world in the lens</a:t>
            </a:r>
            <a:endParaRPr lang="sk-SK" sz="10500" b="1" dirty="0">
              <a:ln w="19050">
                <a:solidFill>
                  <a:schemeClr val="tx1">
                    <a:alpha val="50000"/>
                  </a:schemeClr>
                </a:solidFill>
              </a:ln>
              <a:pattFill prst="pct50">
                <a:fgClr>
                  <a:schemeClr val="accent6">
                    <a:lumMod val="75000"/>
                  </a:schemeClr>
                </a:fgClr>
                <a:bgClr>
                  <a:schemeClr val="accent6">
                    <a:lumMod val="40000"/>
                    <a:lumOff val="60000"/>
                  </a:schemeClr>
                </a:bgClr>
              </a:pattFill>
              <a:effectLst>
                <a:outerShdw blurRad="50800" dist="38100" dir="2700000" algn="tl" rotWithShape="0">
                  <a:prstClr val="black"/>
                </a:outerShdw>
              </a:effectLst>
              <a:latin typeface="Artistik" panose="04040505050F02020602" pitchFamily="82" charset="0"/>
            </a:endParaRPr>
          </a:p>
        </p:txBody>
      </p:sp>
      <p:sp>
        <p:nvSpPr>
          <p:cNvPr id="4" name="Číslo">
            <a:extLst>
              <a:ext uri="{FF2B5EF4-FFF2-40B4-BE49-F238E27FC236}">
                <a16:creationId xmlns:a16="http://schemas.microsoft.com/office/drawing/2014/main" id="{4263AEC4-7CE8-4A44-9170-019CC59EDE09}"/>
              </a:ext>
            </a:extLst>
          </p:cNvPr>
          <p:cNvSpPr/>
          <p:nvPr/>
        </p:nvSpPr>
        <p:spPr>
          <a:xfrm>
            <a:off x="13194053" y="730327"/>
            <a:ext cx="1223514" cy="674378"/>
          </a:xfrm>
          <a:prstGeom prst="roundRect">
            <a:avLst/>
          </a:prstGeom>
          <a:solidFill>
            <a:srgbClr val="76AC70"/>
          </a:solidFill>
          <a:ln w="22225">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4400" b="1">
                <a:ln w="3175">
                  <a:solidFill>
                    <a:schemeClr val="tx1">
                      <a:alpha val="50000"/>
                    </a:schemeClr>
                  </a:solidFill>
                </a:ln>
                <a:solidFill>
                  <a:schemeClr val="bg1"/>
                </a:solidFill>
                <a:latin typeface="Bahamas" pitchFamily="2" charset="0"/>
              </a:rPr>
              <a:t>67</a:t>
            </a:r>
            <a:endParaRPr kumimoji="0" lang="sk-SK" sz="4400" b="1" i="0" u="none" strike="noStrike" kern="1200" cap="none" spc="0" normalizeH="0" baseline="0" noProof="0" dirty="0">
              <a:ln w="3175">
                <a:solidFill>
                  <a:schemeClr val="tx1">
                    <a:alpha val="50000"/>
                  </a:schemeClr>
                </a:solidFill>
              </a:ln>
              <a:solidFill>
                <a:schemeClr val="bg1"/>
              </a:solidFill>
              <a:effectLst/>
              <a:uLnTx/>
              <a:uFillTx/>
              <a:latin typeface="Bahamas" pitchFamily="2" charset="0"/>
            </a:endParaRPr>
          </a:p>
        </p:txBody>
      </p:sp>
      <p:sp>
        <p:nvSpPr>
          <p:cNvPr id="9" name="Rok">
            <a:extLst>
              <a:ext uri="{FF2B5EF4-FFF2-40B4-BE49-F238E27FC236}">
                <a16:creationId xmlns:a16="http://schemas.microsoft.com/office/drawing/2014/main" id="{A4D109FD-3207-4BFB-A488-1189D879FF6E}"/>
              </a:ext>
            </a:extLst>
          </p:cNvPr>
          <p:cNvSpPr/>
          <p:nvPr/>
        </p:nvSpPr>
        <p:spPr>
          <a:xfrm>
            <a:off x="7023598" y="6710048"/>
            <a:ext cx="1188000" cy="396000"/>
          </a:xfrm>
          <a:prstGeom prst="roundRect">
            <a:avLst>
              <a:gd name="adj" fmla="val 50000"/>
            </a:avLst>
          </a:prstGeom>
          <a:solidFill>
            <a:srgbClr val="76AC70"/>
          </a:solidFill>
          <a:ln w="19050">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1800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400" b="1" i="0" u="none" strike="noStrike" kern="1200" cap="none" spc="0" normalizeH="0" baseline="0" noProof="0">
                <a:ln w="19050">
                  <a:solidFill>
                    <a:schemeClr val="tx1">
                      <a:alpha val="50000"/>
                    </a:schemeClr>
                  </a:solidFill>
                </a:ln>
                <a:solidFill>
                  <a:schemeClr val="bg1"/>
                </a:solidFill>
                <a:effectLst/>
                <a:uLnTx/>
                <a:uFillTx/>
                <a:latin typeface="Bahamas" pitchFamily="2" charset="0"/>
              </a:rPr>
              <a:t>2022</a:t>
            </a:r>
          </a:p>
        </p:txBody>
      </p:sp>
      <p:sp>
        <p:nvSpPr>
          <p:cNvPr id="3" name="Autor">
            <a:extLst>
              <a:ext uri="{FF2B5EF4-FFF2-40B4-BE49-F238E27FC236}">
                <a16:creationId xmlns:a16="http://schemas.microsoft.com/office/drawing/2014/main" id="{D943E57F-4DDD-4E6E-A634-B715986742BF}"/>
              </a:ext>
            </a:extLst>
          </p:cNvPr>
          <p:cNvSpPr/>
          <p:nvPr/>
        </p:nvSpPr>
        <p:spPr>
          <a:xfrm>
            <a:off x="5042829" y="7382594"/>
            <a:ext cx="5149538" cy="504000"/>
          </a:xfrm>
          <a:prstGeom prst="roundRect">
            <a:avLst/>
          </a:prstGeom>
          <a:solidFill>
            <a:srgbClr val="76AC70"/>
          </a:solidFill>
          <a:ln w="19050" cmpd="sng">
            <a:solidFill>
              <a:schemeClr val="tx1"/>
            </a:solidFill>
            <a:prstDash val="solid"/>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3600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800" b="1" i="0" strike="noStrike" kern="1200" cap="none" spc="0" normalizeH="0" baseline="0" noProof="0">
                <a:ln w="19050">
                  <a:solidFill>
                    <a:schemeClr val="tx1">
                      <a:alpha val="50000"/>
                    </a:schemeClr>
                  </a:solidFill>
                </a:ln>
                <a:solidFill>
                  <a:schemeClr val="bg1"/>
                </a:solidFill>
                <a:effectLst/>
                <a:uLnTx/>
                <a:uFillTx/>
                <a:latin typeface="Bahamas" pitchFamily="2" charset="0"/>
              </a:rPr>
              <a:t>János, Damian, Dennis, Steve</a:t>
            </a:r>
            <a:endParaRPr kumimoji="0" lang="sk-SK" sz="2800" b="1" i="0" strike="noStrike" kern="1200" cap="none" spc="0" normalizeH="0" baseline="0" noProof="0" dirty="0">
              <a:ln w="19050">
                <a:solidFill>
                  <a:schemeClr val="tx1">
                    <a:alpha val="50000"/>
                  </a:schemeClr>
                </a:solidFill>
              </a:ln>
              <a:solidFill>
                <a:schemeClr val="bg1"/>
              </a:solidFill>
              <a:effectLst/>
              <a:uLnTx/>
              <a:uFillTx/>
              <a:latin typeface="Bahamas" pitchFamily="2" charset="0"/>
            </a:endParaRPr>
          </a:p>
        </p:txBody>
      </p:sp>
      <p:pic>
        <p:nvPicPr>
          <p:cNvPr id="12" name="Foto 2b">
            <a:extLst>
              <a:ext uri="{FF2B5EF4-FFF2-40B4-BE49-F238E27FC236}">
                <a16:creationId xmlns:a16="http://schemas.microsoft.com/office/drawing/2014/main" id="{AB92C6CB-E710-C46F-56CB-AB386589283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22400" y="3960000"/>
            <a:ext cx="3929600" cy="2210400"/>
          </a:xfrm>
          <a:prstGeom prst="rect">
            <a:avLst/>
          </a:prstGeom>
          <a:ln>
            <a:noFill/>
          </a:ln>
          <a:effectLst>
            <a:glow rad="12700">
              <a:schemeClr val="tx1">
                <a:lumMod val="65000"/>
                <a:lumOff val="35000"/>
              </a:schemeClr>
            </a:glow>
            <a:outerShdw blurRad="50800" dist="127000" dir="2700000" algn="tl" rotWithShape="0">
              <a:schemeClr val="tx1">
                <a:alpha val="30000"/>
              </a:schemeClr>
            </a:outerShdw>
            <a:softEdge rad="112500"/>
          </a:effectLst>
        </p:spPr>
      </p:pic>
      <p:sp>
        <p:nvSpPr>
          <p:cNvPr id="15" name="Obrys 2b">
            <a:extLst>
              <a:ext uri="{FF2B5EF4-FFF2-40B4-BE49-F238E27FC236}">
                <a16:creationId xmlns:a16="http://schemas.microsoft.com/office/drawing/2014/main" id="{8975D220-FF3D-4FD7-B6E4-F28DB1A7ADBE}"/>
              </a:ext>
            </a:extLst>
          </p:cNvPr>
          <p:cNvSpPr/>
          <p:nvPr/>
        </p:nvSpPr>
        <p:spPr>
          <a:xfrm rot="900000">
            <a:off x="9111600" y="3958961"/>
            <a:ext cx="3931200" cy="2210400"/>
          </a:xfrm>
          <a:prstGeom prst="rect">
            <a:avLst/>
          </a:prstGeom>
          <a:no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Foto 2a">
            <a:extLst>
              <a:ext uri="{FF2B5EF4-FFF2-40B4-BE49-F238E27FC236}">
                <a16:creationId xmlns:a16="http://schemas.microsoft.com/office/drawing/2014/main" id="{D22BBA72-3FE4-898F-C46C-F446B8E2D4D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2232000" y="3960000"/>
            <a:ext cx="3929600" cy="2210400"/>
          </a:xfrm>
          <a:prstGeom prst="rect">
            <a:avLst/>
          </a:prstGeom>
          <a:ln>
            <a:noFill/>
          </a:ln>
          <a:effectLst>
            <a:glow rad="12700">
              <a:schemeClr val="tx1">
                <a:lumMod val="65000"/>
                <a:lumOff val="35000"/>
              </a:schemeClr>
            </a:glow>
            <a:outerShdw blurRad="50800" dist="127000" dir="2700000" algn="tl" rotWithShape="0">
              <a:schemeClr val="tx1">
                <a:alpha val="30000"/>
              </a:schemeClr>
            </a:outerShdw>
            <a:softEdge rad="112500"/>
          </a:effectLst>
        </p:spPr>
      </p:pic>
      <p:sp>
        <p:nvSpPr>
          <p:cNvPr id="8" name="Obrys 2a">
            <a:extLst>
              <a:ext uri="{FF2B5EF4-FFF2-40B4-BE49-F238E27FC236}">
                <a16:creationId xmlns:a16="http://schemas.microsoft.com/office/drawing/2014/main" id="{AAB59EDB-1BCA-4715-8B9D-8B60DD9DA3B7}"/>
              </a:ext>
            </a:extLst>
          </p:cNvPr>
          <p:cNvSpPr/>
          <p:nvPr/>
        </p:nvSpPr>
        <p:spPr>
          <a:xfrm rot="-900000">
            <a:off x="2232000" y="3960000"/>
            <a:ext cx="3931200" cy="2210400"/>
          </a:xfrm>
          <a:prstGeom prst="rect">
            <a:avLst/>
          </a:prstGeom>
          <a:no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3" name="Foto 1">
            <a:extLst>
              <a:ext uri="{FF2B5EF4-FFF2-40B4-BE49-F238E27FC236}">
                <a16:creationId xmlns:a16="http://schemas.microsoft.com/office/drawing/2014/main" id="{CCDE700A-953C-BD0D-48AB-10055B3FAEBD}"/>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66400" y="3024000"/>
            <a:ext cx="3929600" cy="2210400"/>
          </a:xfrm>
          <a:prstGeom prst="rect">
            <a:avLst/>
          </a:prstGeom>
          <a:ln>
            <a:noFill/>
          </a:ln>
          <a:effectLst>
            <a:glow rad="12700">
              <a:schemeClr val="tx1">
                <a:lumMod val="65000"/>
                <a:lumOff val="35000"/>
              </a:schemeClr>
            </a:glow>
            <a:outerShdw blurRad="50800" dist="127000" dir="2700000" algn="tl" rotWithShape="0">
              <a:schemeClr val="tx1">
                <a:alpha val="30000"/>
              </a:schemeClr>
            </a:outerShdw>
            <a:softEdge rad="112500"/>
          </a:effectLst>
        </p:spPr>
      </p:pic>
      <p:sp>
        <p:nvSpPr>
          <p:cNvPr id="18" name="Obrys 1">
            <a:extLst>
              <a:ext uri="{FF2B5EF4-FFF2-40B4-BE49-F238E27FC236}">
                <a16:creationId xmlns:a16="http://schemas.microsoft.com/office/drawing/2014/main" id="{6644CE80-8488-48A3-93B1-FF9EAB26595F}"/>
              </a:ext>
            </a:extLst>
          </p:cNvPr>
          <p:cNvSpPr/>
          <p:nvPr/>
        </p:nvSpPr>
        <p:spPr>
          <a:xfrm>
            <a:off x="5651198" y="3025510"/>
            <a:ext cx="3931200" cy="2210400"/>
          </a:xfrm>
          <a:prstGeom prst="rect">
            <a:avLst/>
          </a:prstGeom>
          <a:no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1" name="Rám">
            <a:extLst>
              <a:ext uri="{FF2B5EF4-FFF2-40B4-BE49-F238E27FC236}">
                <a16:creationId xmlns:a16="http://schemas.microsoft.com/office/drawing/2014/main" id="{6CC5A2F4-9B6C-213E-6BC5-44CDEB60E4B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579851256"/>
      </p:ext>
    </p:extLst>
  </p:cSld>
  <p:clrMapOvr>
    <a:masterClrMapping/>
  </p:clrMapOvr>
  <mc:AlternateContent xmlns:mc="http://schemas.openxmlformats.org/markup-compatibility/2006" xmlns:p14="http://schemas.microsoft.com/office/powerpoint/2010/main">
    <mc:Choice Requires="p14">
      <p:transition spd="slow" p14:dur="2000" advClick="0" advTm="24000">
        <p:fade/>
        <p:sndAc>
          <p:stSnd loop="1">
            <p:snd r:embed="rId3" name="Bulgarian Orthodox Hymn.wav"/>
          </p:stSnd>
        </p:sndAc>
      </p:transition>
    </mc:Choice>
    <mc:Fallback xmlns="">
      <p:transition spd="slow" advClick="0" advTm="24000">
        <p:fade/>
        <p:sndAc>
          <p:stSnd loop="1">
            <p:snd r:embed="rId8" name="Bulgarian Orthodox Hym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000"/>
                                        <p:tgtEl>
                                          <p:spTgt spid="13"/>
                                        </p:tgtEl>
                                      </p:cBhvr>
                                    </p:animEffect>
                                    <p:anim calcmode="lin" valueType="num">
                                      <p:cBhvr>
                                        <p:cTn id="12" dur="2000" fill="hold"/>
                                        <p:tgtEl>
                                          <p:spTgt spid="13"/>
                                        </p:tgtEl>
                                        <p:attrNameLst>
                                          <p:attrName>ppt_x</p:attrName>
                                        </p:attrNameLst>
                                      </p:cBhvr>
                                      <p:tavLst>
                                        <p:tav tm="0">
                                          <p:val>
                                            <p:strVal val="#ppt_x"/>
                                          </p:val>
                                        </p:tav>
                                        <p:tav tm="100000">
                                          <p:val>
                                            <p:strVal val="#ppt_x"/>
                                          </p:val>
                                        </p:tav>
                                      </p:tavLst>
                                    </p:anim>
                                    <p:anim calcmode="lin" valueType="num">
                                      <p:cBhvr>
                                        <p:cTn id="13" dur="2000" fill="hold"/>
                                        <p:tgtEl>
                                          <p:spTgt spid="13"/>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2000"/>
                                        <p:tgtEl>
                                          <p:spTgt spid="18"/>
                                        </p:tgtEl>
                                      </p:cBhvr>
                                    </p:animEffect>
                                    <p:anim calcmode="lin" valueType="num">
                                      <p:cBhvr>
                                        <p:cTn id="17" dur="2000" fill="hold"/>
                                        <p:tgtEl>
                                          <p:spTgt spid="18"/>
                                        </p:tgtEl>
                                        <p:attrNameLst>
                                          <p:attrName>ppt_x</p:attrName>
                                        </p:attrNameLst>
                                      </p:cBhvr>
                                      <p:tavLst>
                                        <p:tav tm="0">
                                          <p:val>
                                            <p:strVal val="#ppt_x"/>
                                          </p:val>
                                        </p:tav>
                                        <p:tav tm="100000">
                                          <p:val>
                                            <p:strVal val="#ppt_x"/>
                                          </p:val>
                                        </p:tav>
                                      </p:tavLst>
                                    </p:anim>
                                    <p:anim calcmode="lin" valueType="num">
                                      <p:cBhvr>
                                        <p:cTn id="18" dur="2000" fill="hold"/>
                                        <p:tgtEl>
                                          <p:spTgt spid="18"/>
                                        </p:tgtEl>
                                        <p:attrNameLst>
                                          <p:attrName>ppt_y</p:attrName>
                                        </p:attrNameLst>
                                      </p:cBhvr>
                                      <p:tavLst>
                                        <p:tav tm="0">
                                          <p:val>
                                            <p:strVal val="#ppt_y+.1"/>
                                          </p:val>
                                        </p:tav>
                                        <p:tav tm="100000">
                                          <p:val>
                                            <p:strVal val="#ppt_y"/>
                                          </p:val>
                                        </p:tav>
                                      </p:tavLst>
                                    </p:anim>
                                  </p:childTnLst>
                                </p:cTn>
                              </p:par>
                              <p:par>
                                <p:cTn id="19" presetID="53" presetClass="entr" presetSubtype="528" fill="hold" nodeType="withEffect">
                                  <p:stCondLst>
                                    <p:cond delay="1000"/>
                                  </p:stCondLst>
                                  <p:childTnLst>
                                    <p:set>
                                      <p:cBhvr>
                                        <p:cTn id="20" dur="1" fill="hold">
                                          <p:stCondLst>
                                            <p:cond delay="0"/>
                                          </p:stCondLst>
                                        </p:cTn>
                                        <p:tgtEl>
                                          <p:spTgt spid="10"/>
                                        </p:tgtEl>
                                        <p:attrNameLst>
                                          <p:attrName>style.visibility</p:attrName>
                                        </p:attrNameLst>
                                      </p:cBhvr>
                                      <p:to>
                                        <p:strVal val="visible"/>
                                      </p:to>
                                    </p:set>
                                    <p:anim calcmode="lin" valueType="num">
                                      <p:cBhvr>
                                        <p:cTn id="21" dur="2500" fill="hold"/>
                                        <p:tgtEl>
                                          <p:spTgt spid="10"/>
                                        </p:tgtEl>
                                        <p:attrNameLst>
                                          <p:attrName>ppt_w</p:attrName>
                                        </p:attrNameLst>
                                      </p:cBhvr>
                                      <p:tavLst>
                                        <p:tav tm="0">
                                          <p:val>
                                            <p:fltVal val="0"/>
                                          </p:val>
                                        </p:tav>
                                        <p:tav tm="100000">
                                          <p:val>
                                            <p:strVal val="#ppt_w"/>
                                          </p:val>
                                        </p:tav>
                                      </p:tavLst>
                                    </p:anim>
                                    <p:anim calcmode="lin" valueType="num">
                                      <p:cBhvr>
                                        <p:cTn id="22" dur="2500" fill="hold"/>
                                        <p:tgtEl>
                                          <p:spTgt spid="10"/>
                                        </p:tgtEl>
                                        <p:attrNameLst>
                                          <p:attrName>ppt_h</p:attrName>
                                        </p:attrNameLst>
                                      </p:cBhvr>
                                      <p:tavLst>
                                        <p:tav tm="0">
                                          <p:val>
                                            <p:fltVal val="0"/>
                                          </p:val>
                                        </p:tav>
                                        <p:tav tm="100000">
                                          <p:val>
                                            <p:strVal val="#ppt_h"/>
                                          </p:val>
                                        </p:tav>
                                      </p:tavLst>
                                    </p:anim>
                                    <p:animEffect transition="in" filter="fade">
                                      <p:cBhvr>
                                        <p:cTn id="23" dur="2500"/>
                                        <p:tgtEl>
                                          <p:spTgt spid="10"/>
                                        </p:tgtEl>
                                      </p:cBhvr>
                                    </p:animEffect>
                                    <p:anim calcmode="lin" valueType="num">
                                      <p:cBhvr>
                                        <p:cTn id="24" dur="2500" fill="hold"/>
                                        <p:tgtEl>
                                          <p:spTgt spid="10"/>
                                        </p:tgtEl>
                                        <p:attrNameLst>
                                          <p:attrName>ppt_x</p:attrName>
                                        </p:attrNameLst>
                                      </p:cBhvr>
                                      <p:tavLst>
                                        <p:tav tm="0">
                                          <p:val>
                                            <p:fltVal val="0.5"/>
                                          </p:val>
                                        </p:tav>
                                        <p:tav tm="100000">
                                          <p:val>
                                            <p:strVal val="#ppt_x"/>
                                          </p:val>
                                        </p:tav>
                                      </p:tavLst>
                                    </p:anim>
                                    <p:anim calcmode="lin" valueType="num">
                                      <p:cBhvr>
                                        <p:cTn id="25" dur="2500" fill="hold"/>
                                        <p:tgtEl>
                                          <p:spTgt spid="10"/>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1000"/>
                                  </p:stCondLst>
                                  <p:childTnLst>
                                    <p:set>
                                      <p:cBhvr>
                                        <p:cTn id="27" dur="1" fill="hold">
                                          <p:stCondLst>
                                            <p:cond delay="0"/>
                                          </p:stCondLst>
                                        </p:cTn>
                                        <p:tgtEl>
                                          <p:spTgt spid="8"/>
                                        </p:tgtEl>
                                        <p:attrNameLst>
                                          <p:attrName>style.visibility</p:attrName>
                                        </p:attrNameLst>
                                      </p:cBhvr>
                                      <p:to>
                                        <p:strVal val="visible"/>
                                      </p:to>
                                    </p:set>
                                    <p:anim calcmode="lin" valueType="num">
                                      <p:cBhvr>
                                        <p:cTn id="28" dur="2500" fill="hold"/>
                                        <p:tgtEl>
                                          <p:spTgt spid="8"/>
                                        </p:tgtEl>
                                        <p:attrNameLst>
                                          <p:attrName>ppt_w</p:attrName>
                                        </p:attrNameLst>
                                      </p:cBhvr>
                                      <p:tavLst>
                                        <p:tav tm="0">
                                          <p:val>
                                            <p:fltVal val="0"/>
                                          </p:val>
                                        </p:tav>
                                        <p:tav tm="100000">
                                          <p:val>
                                            <p:strVal val="#ppt_w"/>
                                          </p:val>
                                        </p:tav>
                                      </p:tavLst>
                                    </p:anim>
                                    <p:anim calcmode="lin" valueType="num">
                                      <p:cBhvr>
                                        <p:cTn id="29" dur="2500" fill="hold"/>
                                        <p:tgtEl>
                                          <p:spTgt spid="8"/>
                                        </p:tgtEl>
                                        <p:attrNameLst>
                                          <p:attrName>ppt_h</p:attrName>
                                        </p:attrNameLst>
                                      </p:cBhvr>
                                      <p:tavLst>
                                        <p:tav tm="0">
                                          <p:val>
                                            <p:fltVal val="0"/>
                                          </p:val>
                                        </p:tav>
                                        <p:tav tm="100000">
                                          <p:val>
                                            <p:strVal val="#ppt_h"/>
                                          </p:val>
                                        </p:tav>
                                      </p:tavLst>
                                    </p:anim>
                                    <p:animEffect transition="in" filter="fade">
                                      <p:cBhvr>
                                        <p:cTn id="30" dur="2500"/>
                                        <p:tgtEl>
                                          <p:spTgt spid="8"/>
                                        </p:tgtEl>
                                      </p:cBhvr>
                                    </p:animEffect>
                                    <p:anim calcmode="lin" valueType="num">
                                      <p:cBhvr>
                                        <p:cTn id="31" dur="2500" fill="hold"/>
                                        <p:tgtEl>
                                          <p:spTgt spid="8"/>
                                        </p:tgtEl>
                                        <p:attrNameLst>
                                          <p:attrName>ppt_x</p:attrName>
                                        </p:attrNameLst>
                                      </p:cBhvr>
                                      <p:tavLst>
                                        <p:tav tm="0">
                                          <p:val>
                                            <p:fltVal val="0.5"/>
                                          </p:val>
                                        </p:tav>
                                        <p:tav tm="100000">
                                          <p:val>
                                            <p:strVal val="#ppt_x"/>
                                          </p:val>
                                        </p:tav>
                                      </p:tavLst>
                                    </p:anim>
                                    <p:anim calcmode="lin" valueType="num">
                                      <p:cBhvr>
                                        <p:cTn id="32" dur="2500" fill="hold"/>
                                        <p:tgtEl>
                                          <p:spTgt spid="8"/>
                                        </p:tgtEl>
                                        <p:attrNameLst>
                                          <p:attrName>ppt_y</p:attrName>
                                        </p:attrNameLst>
                                      </p:cBhvr>
                                      <p:tavLst>
                                        <p:tav tm="0">
                                          <p:val>
                                            <p:fltVal val="0.5"/>
                                          </p:val>
                                        </p:tav>
                                        <p:tav tm="100000">
                                          <p:val>
                                            <p:strVal val="#ppt_y"/>
                                          </p:val>
                                        </p:tav>
                                      </p:tavLst>
                                    </p:anim>
                                  </p:childTnLst>
                                </p:cTn>
                              </p:par>
                              <p:par>
                                <p:cTn id="33" presetID="53" presetClass="entr" presetSubtype="528" fill="hold" nodeType="withEffect">
                                  <p:stCondLst>
                                    <p:cond delay="1000"/>
                                  </p:stCondLst>
                                  <p:childTnLst>
                                    <p:set>
                                      <p:cBhvr>
                                        <p:cTn id="34" dur="1" fill="hold">
                                          <p:stCondLst>
                                            <p:cond delay="0"/>
                                          </p:stCondLst>
                                        </p:cTn>
                                        <p:tgtEl>
                                          <p:spTgt spid="12"/>
                                        </p:tgtEl>
                                        <p:attrNameLst>
                                          <p:attrName>style.visibility</p:attrName>
                                        </p:attrNameLst>
                                      </p:cBhvr>
                                      <p:to>
                                        <p:strVal val="visible"/>
                                      </p:to>
                                    </p:set>
                                    <p:anim calcmode="lin" valueType="num">
                                      <p:cBhvr>
                                        <p:cTn id="35" dur="2500" fill="hold"/>
                                        <p:tgtEl>
                                          <p:spTgt spid="12"/>
                                        </p:tgtEl>
                                        <p:attrNameLst>
                                          <p:attrName>ppt_w</p:attrName>
                                        </p:attrNameLst>
                                      </p:cBhvr>
                                      <p:tavLst>
                                        <p:tav tm="0">
                                          <p:val>
                                            <p:fltVal val="0"/>
                                          </p:val>
                                        </p:tav>
                                        <p:tav tm="100000">
                                          <p:val>
                                            <p:strVal val="#ppt_w"/>
                                          </p:val>
                                        </p:tav>
                                      </p:tavLst>
                                    </p:anim>
                                    <p:anim calcmode="lin" valueType="num">
                                      <p:cBhvr>
                                        <p:cTn id="36" dur="2500" fill="hold"/>
                                        <p:tgtEl>
                                          <p:spTgt spid="12"/>
                                        </p:tgtEl>
                                        <p:attrNameLst>
                                          <p:attrName>ppt_h</p:attrName>
                                        </p:attrNameLst>
                                      </p:cBhvr>
                                      <p:tavLst>
                                        <p:tav tm="0">
                                          <p:val>
                                            <p:fltVal val="0"/>
                                          </p:val>
                                        </p:tav>
                                        <p:tav tm="100000">
                                          <p:val>
                                            <p:strVal val="#ppt_h"/>
                                          </p:val>
                                        </p:tav>
                                      </p:tavLst>
                                    </p:anim>
                                    <p:animEffect transition="in" filter="fade">
                                      <p:cBhvr>
                                        <p:cTn id="37" dur="2500"/>
                                        <p:tgtEl>
                                          <p:spTgt spid="12"/>
                                        </p:tgtEl>
                                      </p:cBhvr>
                                    </p:animEffect>
                                    <p:anim calcmode="lin" valueType="num">
                                      <p:cBhvr>
                                        <p:cTn id="38" dur="2500" fill="hold"/>
                                        <p:tgtEl>
                                          <p:spTgt spid="12"/>
                                        </p:tgtEl>
                                        <p:attrNameLst>
                                          <p:attrName>ppt_x</p:attrName>
                                        </p:attrNameLst>
                                      </p:cBhvr>
                                      <p:tavLst>
                                        <p:tav tm="0">
                                          <p:val>
                                            <p:fltVal val="0.5"/>
                                          </p:val>
                                        </p:tav>
                                        <p:tav tm="100000">
                                          <p:val>
                                            <p:strVal val="#ppt_x"/>
                                          </p:val>
                                        </p:tav>
                                      </p:tavLst>
                                    </p:anim>
                                    <p:anim calcmode="lin" valueType="num">
                                      <p:cBhvr>
                                        <p:cTn id="39" dur="2500" fill="hold"/>
                                        <p:tgtEl>
                                          <p:spTgt spid="12"/>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1000"/>
                                  </p:stCondLst>
                                  <p:childTnLst>
                                    <p:set>
                                      <p:cBhvr>
                                        <p:cTn id="41" dur="1" fill="hold">
                                          <p:stCondLst>
                                            <p:cond delay="0"/>
                                          </p:stCondLst>
                                        </p:cTn>
                                        <p:tgtEl>
                                          <p:spTgt spid="15"/>
                                        </p:tgtEl>
                                        <p:attrNameLst>
                                          <p:attrName>style.visibility</p:attrName>
                                        </p:attrNameLst>
                                      </p:cBhvr>
                                      <p:to>
                                        <p:strVal val="visible"/>
                                      </p:to>
                                    </p:set>
                                    <p:anim calcmode="lin" valueType="num">
                                      <p:cBhvr>
                                        <p:cTn id="42" dur="2500" fill="hold"/>
                                        <p:tgtEl>
                                          <p:spTgt spid="15"/>
                                        </p:tgtEl>
                                        <p:attrNameLst>
                                          <p:attrName>ppt_w</p:attrName>
                                        </p:attrNameLst>
                                      </p:cBhvr>
                                      <p:tavLst>
                                        <p:tav tm="0">
                                          <p:val>
                                            <p:fltVal val="0"/>
                                          </p:val>
                                        </p:tav>
                                        <p:tav tm="100000">
                                          <p:val>
                                            <p:strVal val="#ppt_w"/>
                                          </p:val>
                                        </p:tav>
                                      </p:tavLst>
                                    </p:anim>
                                    <p:anim calcmode="lin" valueType="num">
                                      <p:cBhvr>
                                        <p:cTn id="43" dur="2500" fill="hold"/>
                                        <p:tgtEl>
                                          <p:spTgt spid="15"/>
                                        </p:tgtEl>
                                        <p:attrNameLst>
                                          <p:attrName>ppt_h</p:attrName>
                                        </p:attrNameLst>
                                      </p:cBhvr>
                                      <p:tavLst>
                                        <p:tav tm="0">
                                          <p:val>
                                            <p:fltVal val="0"/>
                                          </p:val>
                                        </p:tav>
                                        <p:tav tm="100000">
                                          <p:val>
                                            <p:strVal val="#ppt_h"/>
                                          </p:val>
                                        </p:tav>
                                      </p:tavLst>
                                    </p:anim>
                                    <p:animEffect transition="in" filter="fade">
                                      <p:cBhvr>
                                        <p:cTn id="44" dur="2500"/>
                                        <p:tgtEl>
                                          <p:spTgt spid="15"/>
                                        </p:tgtEl>
                                      </p:cBhvr>
                                    </p:animEffect>
                                    <p:anim calcmode="lin" valueType="num">
                                      <p:cBhvr>
                                        <p:cTn id="45" dur="2500" fill="hold"/>
                                        <p:tgtEl>
                                          <p:spTgt spid="15"/>
                                        </p:tgtEl>
                                        <p:attrNameLst>
                                          <p:attrName>ppt_x</p:attrName>
                                        </p:attrNameLst>
                                      </p:cBhvr>
                                      <p:tavLst>
                                        <p:tav tm="0">
                                          <p:val>
                                            <p:fltVal val="0.5"/>
                                          </p:val>
                                        </p:tav>
                                        <p:tav tm="100000">
                                          <p:val>
                                            <p:strVal val="#ppt_x"/>
                                          </p:val>
                                        </p:tav>
                                      </p:tavLst>
                                    </p:anim>
                                    <p:anim calcmode="lin" valueType="num">
                                      <p:cBhvr>
                                        <p:cTn id="46" dur="2500" fill="hold"/>
                                        <p:tgtEl>
                                          <p:spTgt spid="15"/>
                                        </p:tgtEl>
                                        <p:attrNameLst>
                                          <p:attrName>ppt_y</p:attrName>
                                        </p:attrNameLst>
                                      </p:cBhvr>
                                      <p:tavLst>
                                        <p:tav tm="0">
                                          <p:val>
                                            <p:fltVal val="0.5"/>
                                          </p:val>
                                        </p:tav>
                                        <p:tav tm="100000">
                                          <p:val>
                                            <p:strVal val="#ppt_y"/>
                                          </p:val>
                                        </p:tav>
                                      </p:tavLst>
                                    </p:anim>
                                  </p:childTnLst>
                                </p:cTn>
                              </p:par>
                            </p:childTnLst>
                          </p:cTn>
                        </p:par>
                        <p:par>
                          <p:cTn id="47" fill="hold">
                            <p:stCondLst>
                              <p:cond delay="6000"/>
                            </p:stCondLst>
                            <p:childTnLst>
                              <p:par>
                                <p:cTn id="48" presetID="42" presetClass="entr" presetSubtype="0" fill="hold" grpId="0" nodeType="afterEffect">
                                  <p:stCondLst>
                                    <p:cond delay="500"/>
                                  </p:stCondLst>
                                  <p:childTnLst>
                                    <p:set>
                                      <p:cBhvr>
                                        <p:cTn id="49" dur="1" fill="hold">
                                          <p:stCondLst>
                                            <p:cond delay="0"/>
                                          </p:stCondLst>
                                        </p:cTn>
                                        <p:tgtEl>
                                          <p:spTgt spid="3"/>
                                        </p:tgtEl>
                                        <p:attrNameLst>
                                          <p:attrName>style.visibility</p:attrName>
                                        </p:attrNameLst>
                                      </p:cBhvr>
                                      <p:to>
                                        <p:strVal val="visible"/>
                                      </p:to>
                                    </p:set>
                                    <p:animEffect transition="in" filter="fade">
                                      <p:cBhvr>
                                        <p:cTn id="50" dur="1500"/>
                                        <p:tgtEl>
                                          <p:spTgt spid="3"/>
                                        </p:tgtEl>
                                      </p:cBhvr>
                                    </p:animEffect>
                                    <p:anim calcmode="lin" valueType="num">
                                      <p:cBhvr>
                                        <p:cTn id="51" dur="1500" fill="hold"/>
                                        <p:tgtEl>
                                          <p:spTgt spid="3"/>
                                        </p:tgtEl>
                                        <p:attrNameLst>
                                          <p:attrName>ppt_x</p:attrName>
                                        </p:attrNameLst>
                                      </p:cBhvr>
                                      <p:tavLst>
                                        <p:tav tm="0">
                                          <p:val>
                                            <p:strVal val="#ppt_x"/>
                                          </p:val>
                                        </p:tav>
                                        <p:tav tm="100000">
                                          <p:val>
                                            <p:strVal val="#ppt_x"/>
                                          </p:val>
                                        </p:tav>
                                      </p:tavLst>
                                    </p:anim>
                                    <p:anim calcmode="lin" valueType="num">
                                      <p:cBhvr>
                                        <p:cTn id="52" dur="1500" fill="hold"/>
                                        <p:tgtEl>
                                          <p:spTgt spid="3"/>
                                        </p:tgtEl>
                                        <p:attrNameLst>
                                          <p:attrName>ppt_y</p:attrName>
                                        </p:attrNameLst>
                                      </p:cBhvr>
                                      <p:tavLst>
                                        <p:tav tm="0">
                                          <p:val>
                                            <p:strVal val="#ppt_y+.1"/>
                                          </p:val>
                                        </p:tav>
                                        <p:tav tm="100000">
                                          <p:val>
                                            <p:strVal val="#ppt_y"/>
                                          </p:val>
                                        </p:tav>
                                      </p:tavLst>
                                    </p:anim>
                                  </p:childTnLst>
                                </p:cTn>
                              </p:par>
                            </p:childTnLst>
                          </p:cTn>
                        </p:par>
                        <p:par>
                          <p:cTn id="53" fill="hold">
                            <p:stCondLst>
                              <p:cond delay="8000"/>
                            </p:stCondLst>
                            <p:childTnLst>
                              <p:par>
                                <p:cTn id="54" presetID="53" presetClass="entr" presetSubtype="16" fill="hold" grpId="0" nodeType="afterEffect">
                                  <p:stCondLst>
                                    <p:cond delay="500"/>
                                  </p:stCondLst>
                                  <p:childTnLst>
                                    <p:set>
                                      <p:cBhvr>
                                        <p:cTn id="55" dur="1" fill="hold">
                                          <p:stCondLst>
                                            <p:cond delay="0"/>
                                          </p:stCondLst>
                                        </p:cTn>
                                        <p:tgtEl>
                                          <p:spTgt spid="9"/>
                                        </p:tgtEl>
                                        <p:attrNameLst>
                                          <p:attrName>style.visibility</p:attrName>
                                        </p:attrNameLst>
                                      </p:cBhvr>
                                      <p:to>
                                        <p:strVal val="visible"/>
                                      </p:to>
                                    </p:set>
                                    <p:anim calcmode="lin" valueType="num">
                                      <p:cBhvr>
                                        <p:cTn id="56" dur="1500" fill="hold"/>
                                        <p:tgtEl>
                                          <p:spTgt spid="9"/>
                                        </p:tgtEl>
                                        <p:attrNameLst>
                                          <p:attrName>ppt_w</p:attrName>
                                        </p:attrNameLst>
                                      </p:cBhvr>
                                      <p:tavLst>
                                        <p:tav tm="0">
                                          <p:val>
                                            <p:fltVal val="0"/>
                                          </p:val>
                                        </p:tav>
                                        <p:tav tm="100000">
                                          <p:val>
                                            <p:strVal val="#ppt_w"/>
                                          </p:val>
                                        </p:tav>
                                      </p:tavLst>
                                    </p:anim>
                                    <p:anim calcmode="lin" valueType="num">
                                      <p:cBhvr>
                                        <p:cTn id="57" dur="1500" fill="hold"/>
                                        <p:tgtEl>
                                          <p:spTgt spid="9"/>
                                        </p:tgtEl>
                                        <p:attrNameLst>
                                          <p:attrName>ppt_h</p:attrName>
                                        </p:attrNameLst>
                                      </p:cBhvr>
                                      <p:tavLst>
                                        <p:tav tm="0">
                                          <p:val>
                                            <p:fltVal val="0"/>
                                          </p:val>
                                        </p:tav>
                                        <p:tav tm="100000">
                                          <p:val>
                                            <p:strVal val="#ppt_h"/>
                                          </p:val>
                                        </p:tav>
                                      </p:tavLst>
                                    </p:anim>
                                    <p:animEffect transition="in" filter="fade">
                                      <p:cBhvr>
                                        <p:cTn id="58" dur="1500"/>
                                        <p:tgtEl>
                                          <p:spTgt spid="9"/>
                                        </p:tgtEl>
                                      </p:cBhvr>
                                    </p:animEffect>
                                  </p:childTnLst>
                                </p:cTn>
                              </p:par>
                            </p:childTnLst>
                          </p:cTn>
                        </p:par>
                        <p:par>
                          <p:cTn id="59" fill="hold">
                            <p:stCondLst>
                              <p:cond delay="10000"/>
                            </p:stCondLst>
                            <p:childTnLst>
                              <p:par>
                                <p:cTn id="60" presetID="10" presetClass="exit" presetSubtype="0" fill="hold" grpId="0" nodeType="afterEffect">
                                  <p:stCondLst>
                                    <p:cond delay="1000"/>
                                  </p:stCondLst>
                                  <p:iterate type="lt">
                                    <p:tmPct val="0"/>
                                  </p:iterate>
                                  <p:childTnLst>
                                    <p:animEffect transition="out" filter="fade">
                                      <p:cBhvr>
                                        <p:cTn id="61" dur="1000"/>
                                        <p:tgtEl>
                                          <p:spTgt spid="7">
                                            <p:txEl>
                                              <p:pRg st="0" end="0"/>
                                            </p:txEl>
                                          </p:spTgt>
                                        </p:tgtEl>
                                      </p:cBhvr>
                                    </p:animEffect>
                                    <p:set>
                                      <p:cBhvr>
                                        <p:cTn id="62" dur="1" fill="hold">
                                          <p:stCondLst>
                                            <p:cond delay="999"/>
                                          </p:stCondLst>
                                        </p:cTn>
                                        <p:tgtEl>
                                          <p:spTgt spid="7">
                                            <p:txEl>
                                              <p:pRg st="0" end="0"/>
                                            </p:txEl>
                                          </p:spTgt>
                                        </p:tgtEl>
                                        <p:attrNameLst>
                                          <p:attrName>style.visibility</p:attrName>
                                        </p:attrNameLst>
                                      </p:cBhvr>
                                      <p:to>
                                        <p:strVal val="hidden"/>
                                      </p:to>
                                    </p:set>
                                  </p:childTnLst>
                                </p:cTn>
                              </p:par>
                            </p:childTnLst>
                          </p:cTn>
                        </p:par>
                        <p:par>
                          <p:cTn id="63" fill="hold">
                            <p:stCondLst>
                              <p:cond delay="12000"/>
                            </p:stCondLst>
                            <p:childTnLst>
                              <p:par>
                                <p:cTn id="64" presetID="1" presetClass="entr" presetSubtype="0" fill="hold" grpId="0" nodeType="afterEffect">
                                  <p:stCondLst>
                                    <p:cond delay="0"/>
                                  </p:stCondLst>
                                  <p:iterate type="lt">
                                    <p:tmAbs val="300"/>
                                  </p:iterate>
                                  <p:childTnLst>
                                    <p:set>
                                      <p:cBhvr>
                                        <p:cTn id="65" dur="1" fill="hold">
                                          <p:stCondLst>
                                            <p:cond delay="0"/>
                                          </p:stCondLst>
                                        </p:cTn>
                                        <p:tgtEl>
                                          <p:spTgt spid="17"/>
                                        </p:tgtEl>
                                        <p:attrNameLst>
                                          <p:attrName>style.visibility</p:attrName>
                                        </p:attrNameLst>
                                      </p:cBhvr>
                                      <p:to>
                                        <p:strVal val="visible"/>
                                      </p:to>
                                    </p:set>
                                  </p:childTnLst>
                                </p:cTn>
                              </p:par>
                            </p:childTnLst>
                          </p:cTn>
                        </p:par>
                        <p:par>
                          <p:cTn id="66" fill="hold">
                            <p:stCondLst>
                              <p:cond delay="16501"/>
                            </p:stCondLst>
                            <p:childTnLst>
                              <p:par>
                                <p:cTn id="67" presetID="10" presetClass="exit" presetSubtype="0" fill="hold" grpId="1" nodeType="afterEffect">
                                  <p:stCondLst>
                                    <p:cond delay="1000"/>
                                  </p:stCondLst>
                                  <p:iterate type="lt">
                                    <p:tmPct val="0"/>
                                  </p:iterate>
                                  <p:childTnLst>
                                    <p:animEffect transition="out" filter="fade">
                                      <p:cBhvr>
                                        <p:cTn id="68" dur="1000"/>
                                        <p:tgtEl>
                                          <p:spTgt spid="17"/>
                                        </p:tgtEl>
                                      </p:cBhvr>
                                    </p:animEffect>
                                    <p:set>
                                      <p:cBhvr>
                                        <p:cTn id="69" dur="1" fill="hold">
                                          <p:stCondLst>
                                            <p:cond delay="999"/>
                                          </p:stCondLst>
                                        </p:cTn>
                                        <p:tgtEl>
                                          <p:spTgt spid="17"/>
                                        </p:tgtEl>
                                        <p:attrNameLst>
                                          <p:attrName>style.visibility</p:attrName>
                                        </p:attrNameLst>
                                      </p:cBhvr>
                                      <p:to>
                                        <p:strVal val="hidden"/>
                                      </p:to>
                                    </p:set>
                                  </p:childTnLst>
                                </p:cTn>
                              </p:par>
                            </p:childTnLst>
                          </p:cTn>
                        </p:par>
                        <p:par>
                          <p:cTn id="70" fill="hold">
                            <p:stCondLst>
                              <p:cond delay="18501"/>
                            </p:stCondLst>
                            <p:childTnLst>
                              <p:par>
                                <p:cTn id="71" presetID="1" presetClass="entr" presetSubtype="0" fill="hold" grpId="0" nodeType="afterEffect">
                                  <p:stCondLst>
                                    <p:cond delay="0"/>
                                  </p:stCondLst>
                                  <p:iterate type="lt">
                                    <p:tmAbs val="300"/>
                                  </p:iterate>
                                  <p:childTnLst>
                                    <p:set>
                                      <p:cBhvr>
                                        <p:cTn id="72"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7" grpId="1"/>
      <p:bldP spid="7" grpId="0" build="allAtOnce"/>
      <p:bldP spid="4" grpId="0" animBg="1"/>
      <p:bldP spid="9" grpId="0" animBg="1"/>
      <p:bldP spid="3" grpId="0" animBg="1"/>
      <p:bldP spid="15" grpId="0" animBg="1"/>
      <p:bldP spid="8" grpId="0" animBg="1"/>
      <p:bldP spid="1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Krajina">
            <a:extLst>
              <a:ext uri="{FF2B5EF4-FFF2-40B4-BE49-F238E27FC236}">
                <a16:creationId xmlns:a16="http://schemas.microsoft.com/office/drawing/2014/main" id="{B3007008-254A-4C29-9D1C-66A9E5E6B6A1}"/>
              </a:ext>
            </a:extLst>
          </p:cNvPr>
          <p:cNvSpPr txBox="1"/>
          <p:nvPr/>
        </p:nvSpPr>
        <p:spPr>
          <a:xfrm>
            <a:off x="4612853" y="6832332"/>
            <a:ext cx="5980683" cy="1200329"/>
          </a:xfrm>
          <a:prstGeom prst="rect">
            <a:avLst/>
          </a:prstGeom>
          <a:noFill/>
          <a:scene3d>
            <a:camera prst="orthographicFront"/>
            <a:lightRig rig="morning" dir="t"/>
          </a:scene3d>
          <a:sp3d extrusionH="25400" prstMaterial="matte"/>
        </p:spPr>
        <p:txBody>
          <a:bodyPr wrap="square" rtlCol="0">
            <a:spAutoFit/>
            <a:sp3d extrusionH="25400"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7200" b="1" u="sng">
                <a:ln w="19050">
                  <a:solidFill>
                    <a:schemeClr val="tx1">
                      <a:alpha val="25000"/>
                    </a:schemeClr>
                  </a:solidFill>
                </a:ln>
                <a:pattFill prst="pct50">
                  <a:fgClr>
                    <a:schemeClr val="accent6">
                      <a:lumMod val="75000"/>
                    </a:schemeClr>
                  </a:fgClr>
                  <a:bgClr>
                    <a:schemeClr val="accent6">
                      <a:lumMod val="40000"/>
                      <a:lumOff val="60000"/>
                    </a:schemeClr>
                  </a:bgClr>
                </a:pattFill>
                <a:effectLst>
                  <a:outerShdw blurRad="50800" dist="38100" dir="2700000" algn="tl" rotWithShape="0">
                    <a:prstClr val="black"/>
                  </a:outerShdw>
                </a:effectLst>
                <a:latin typeface="Artistik" panose="04040505050F02020602" pitchFamily="82" charset="0"/>
              </a:rPr>
              <a:t>BULGARIA</a:t>
            </a:r>
            <a:endParaRPr lang="sk-SK" sz="7200" b="1" u="sng" dirty="0">
              <a:ln w="19050">
                <a:solidFill>
                  <a:schemeClr val="tx1">
                    <a:alpha val="25000"/>
                  </a:schemeClr>
                </a:solidFill>
              </a:ln>
              <a:pattFill prst="pct50">
                <a:fgClr>
                  <a:schemeClr val="accent6">
                    <a:lumMod val="75000"/>
                  </a:schemeClr>
                </a:fgClr>
                <a:bgClr>
                  <a:schemeClr val="accent6">
                    <a:lumMod val="40000"/>
                    <a:lumOff val="60000"/>
                  </a:schemeClr>
                </a:bgClr>
              </a:pattFill>
              <a:effectLst>
                <a:outerShdw blurRad="50800" dist="38100" dir="2700000" algn="tl" rotWithShape="0">
                  <a:prstClr val="black"/>
                </a:outerShdw>
              </a:effectLst>
              <a:latin typeface="Artistik" panose="04040505050F02020602" pitchFamily="82" charset="0"/>
            </a:endParaRPr>
          </a:p>
        </p:txBody>
      </p:sp>
      <p:sp>
        <p:nvSpPr>
          <p:cNvPr id="2" name="Ovál 1">
            <a:extLst>
              <a:ext uri="{FF2B5EF4-FFF2-40B4-BE49-F238E27FC236}">
                <a16:creationId xmlns:a16="http://schemas.microsoft.com/office/drawing/2014/main" id="{4D1D8017-A336-59B9-9BA4-F1526B206D0D}"/>
              </a:ext>
            </a:extLst>
          </p:cNvPr>
          <p:cNvSpPr/>
          <p:nvPr/>
        </p:nvSpPr>
        <p:spPr>
          <a:xfrm rot="-600000">
            <a:off x="746931" y="1395983"/>
            <a:ext cx="3512854" cy="1850570"/>
          </a:xfrm>
          <a:prstGeom prst="ellipse">
            <a:avLst/>
          </a:prstGeom>
          <a:solidFill>
            <a:schemeClr val="bg1">
              <a:lumMod val="85000"/>
            </a:schemeClr>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7" name="Znak">
            <a:extLst>
              <a:ext uri="{FF2B5EF4-FFF2-40B4-BE49-F238E27FC236}">
                <a16:creationId xmlns:a16="http://schemas.microsoft.com/office/drawing/2014/main" id="{C99580D4-8E47-49DF-B55B-15ECA0B7379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20760000">
            <a:off x="1562613" y="1535317"/>
            <a:ext cx="1777305" cy="1493533"/>
          </a:xfrm>
          <a:prstGeom prst="rect">
            <a:avLst/>
          </a:prstGeom>
          <a:ln>
            <a:noFill/>
          </a:ln>
          <a:effectLst>
            <a:outerShdw blurRad="50800" dist="38100" dir="2700000" algn="tl" rotWithShape="0">
              <a:prstClr val="black">
                <a:alpha val="65000"/>
              </a:prstClr>
            </a:outerShdw>
          </a:effectLst>
        </p:spPr>
      </p:pic>
      <p:sp>
        <p:nvSpPr>
          <p:cNvPr id="4" name="Ovál 2">
            <a:extLst>
              <a:ext uri="{FF2B5EF4-FFF2-40B4-BE49-F238E27FC236}">
                <a16:creationId xmlns:a16="http://schemas.microsoft.com/office/drawing/2014/main" id="{DB1F68FA-C87C-B4E8-9905-8C2D3F33FF35}"/>
              </a:ext>
            </a:extLst>
          </p:cNvPr>
          <p:cNvSpPr/>
          <p:nvPr/>
        </p:nvSpPr>
        <p:spPr>
          <a:xfrm rot="600000">
            <a:off x="11063598" y="1234173"/>
            <a:ext cx="3512854" cy="1850570"/>
          </a:xfrm>
          <a:prstGeom prst="ellipse">
            <a:avLst/>
          </a:prstGeom>
          <a:solidFill>
            <a:schemeClr val="bg1">
              <a:lumMod val="85000"/>
            </a:schemeClr>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9" name="Vlajka">
            <a:extLst>
              <a:ext uri="{FF2B5EF4-FFF2-40B4-BE49-F238E27FC236}">
                <a16:creationId xmlns:a16="http://schemas.microsoft.com/office/drawing/2014/main" id="{F1370779-77B7-49D6-AF48-993B42FBD35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426660">
            <a:off x="11598666" y="1254907"/>
            <a:ext cx="2442718" cy="1655213"/>
          </a:xfrm>
          <a:prstGeom prst="rect">
            <a:avLst/>
          </a:prstGeom>
          <a:ln>
            <a:noFill/>
          </a:ln>
          <a:effectLst>
            <a:outerShdw blurRad="50800" dist="38100" dir="2700000" algn="tl" rotWithShape="0">
              <a:prstClr val="black">
                <a:alpha val="65000"/>
              </a:prstClr>
            </a:outerShdw>
          </a:effectLst>
        </p:spPr>
      </p:pic>
      <p:sp>
        <p:nvSpPr>
          <p:cNvPr id="13" name="Miesto">
            <a:extLst>
              <a:ext uri="{FF2B5EF4-FFF2-40B4-BE49-F238E27FC236}">
                <a16:creationId xmlns:a16="http://schemas.microsoft.com/office/drawing/2014/main" id="{D4312095-C7C5-43FB-BB74-12511973591D}"/>
              </a:ext>
            </a:extLst>
          </p:cNvPr>
          <p:cNvSpPr txBox="1"/>
          <p:nvPr/>
        </p:nvSpPr>
        <p:spPr>
          <a:xfrm>
            <a:off x="4969776" y="1464670"/>
            <a:ext cx="5182105" cy="1569660"/>
          </a:xfrm>
          <a:prstGeom prst="rect">
            <a:avLst/>
          </a:prstGeom>
          <a:noFill/>
          <a:scene3d>
            <a:camera prst="orthographicFront"/>
            <a:lightRig rig="morning" dir="t"/>
          </a:scene3d>
          <a:sp3d prstMaterial="matte"/>
        </p:spPr>
        <p:txBody>
          <a:bodyPr wrap="square" rtlCol="0">
            <a:prstTxWarp prst="textArchUp">
              <a:avLst>
                <a:gd name="adj" fmla="val 10800000"/>
              </a:avLst>
            </a:prstTxWarp>
            <a:spAutoFit/>
            <a:sp3d extrusionH="25400"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2000" b="1">
                <a:ln w="19050">
                  <a:solidFill>
                    <a:schemeClr val="tx1">
                      <a:alpha val="25000"/>
                    </a:schemeClr>
                  </a:solidFill>
                </a:ln>
                <a:pattFill prst="pct50">
                  <a:fgClr>
                    <a:schemeClr val="accent6">
                      <a:lumMod val="75000"/>
                    </a:schemeClr>
                  </a:fgClr>
                  <a:bgClr>
                    <a:schemeClr val="accent6">
                      <a:lumMod val="40000"/>
                      <a:lumOff val="60000"/>
                    </a:schemeClr>
                  </a:bgClr>
                </a:pattFill>
                <a:effectLst>
                  <a:outerShdw blurRad="50800" dist="38100" dir="2700000" algn="tl" rotWithShape="0">
                    <a:prstClr val="black"/>
                  </a:outerShdw>
                </a:effectLst>
                <a:latin typeface="Artistik" panose="04040505050F02020602" pitchFamily="82" charset="0"/>
              </a:rPr>
              <a:t> R   I   L   A</a:t>
            </a:r>
            <a:endParaRPr lang="sk-SK" sz="12000" b="1" dirty="0">
              <a:ln w="19050">
                <a:solidFill>
                  <a:schemeClr val="tx1">
                    <a:alpha val="25000"/>
                  </a:schemeClr>
                </a:solidFill>
              </a:ln>
              <a:pattFill prst="pct50">
                <a:fgClr>
                  <a:schemeClr val="accent6">
                    <a:lumMod val="75000"/>
                  </a:schemeClr>
                </a:fgClr>
                <a:bgClr>
                  <a:schemeClr val="accent6">
                    <a:lumMod val="40000"/>
                    <a:lumOff val="60000"/>
                  </a:schemeClr>
                </a:bgClr>
              </a:pattFill>
              <a:effectLst>
                <a:outerShdw blurRad="50800" dist="38100" dir="2700000" algn="tl" rotWithShape="0">
                  <a:prstClr val="black"/>
                </a:outerShdw>
              </a:effectLst>
              <a:latin typeface="Artistik" panose="04040505050F02020602" pitchFamily="82" charset="0"/>
            </a:endParaRPr>
          </a:p>
        </p:txBody>
      </p:sp>
      <p:sp>
        <p:nvSpPr>
          <p:cNvPr id="23" name="Kláštor">
            <a:extLst>
              <a:ext uri="{FF2B5EF4-FFF2-40B4-BE49-F238E27FC236}">
                <a16:creationId xmlns:a16="http://schemas.microsoft.com/office/drawing/2014/main" id="{1E135A17-9663-4805-8E3B-B3F568C61EC8}"/>
              </a:ext>
            </a:extLst>
          </p:cNvPr>
          <p:cNvSpPr txBox="1"/>
          <p:nvPr/>
        </p:nvSpPr>
        <p:spPr>
          <a:xfrm>
            <a:off x="5539440" y="2082513"/>
            <a:ext cx="4127510" cy="1107996"/>
          </a:xfrm>
          <a:prstGeom prst="rect">
            <a:avLst/>
          </a:prstGeom>
          <a:noFill/>
          <a:scene3d>
            <a:camera prst="orthographicFront"/>
            <a:lightRig rig="morning" dir="t"/>
          </a:scene3d>
          <a:sp3d extrusionH="25400" prstMaterial="matte"/>
        </p:spPr>
        <p:txBody>
          <a:bodyPr wrap="square" rtlCol="0">
            <a:spAutoFit/>
            <a:sp3d extrusionH="25400"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6600" b="1">
                <a:ln w="19050">
                  <a:solidFill>
                    <a:schemeClr val="tx1">
                      <a:alpha val="25000"/>
                    </a:schemeClr>
                  </a:solidFill>
                </a:ln>
                <a:pattFill prst="pct50">
                  <a:fgClr>
                    <a:schemeClr val="accent6">
                      <a:lumMod val="75000"/>
                    </a:schemeClr>
                  </a:fgClr>
                  <a:bgClr>
                    <a:schemeClr val="accent6">
                      <a:lumMod val="40000"/>
                      <a:lumOff val="60000"/>
                    </a:schemeClr>
                  </a:bgClr>
                </a:pattFill>
                <a:effectLst>
                  <a:outerShdw blurRad="50800" dist="38100" dir="2700000" algn="tl" rotWithShape="0">
                    <a:prstClr val="black"/>
                  </a:outerShdw>
                </a:effectLst>
                <a:latin typeface="Artistik" panose="04040505050F02020602" pitchFamily="82" charset="0"/>
              </a:rPr>
              <a:t>Monastery</a:t>
            </a:r>
            <a:endParaRPr lang="sk-SK" sz="6600" b="1" dirty="0">
              <a:ln w="19050">
                <a:solidFill>
                  <a:schemeClr val="tx1">
                    <a:alpha val="25000"/>
                  </a:schemeClr>
                </a:solidFill>
              </a:ln>
              <a:pattFill prst="pct50">
                <a:fgClr>
                  <a:schemeClr val="accent6">
                    <a:lumMod val="75000"/>
                  </a:schemeClr>
                </a:fgClr>
                <a:bgClr>
                  <a:schemeClr val="accent6">
                    <a:lumMod val="40000"/>
                    <a:lumOff val="60000"/>
                  </a:schemeClr>
                </a:bgClr>
              </a:pattFill>
              <a:effectLst>
                <a:outerShdw blurRad="50800" dist="38100" dir="2700000" algn="tl" rotWithShape="0">
                  <a:prstClr val="black"/>
                </a:outerShdw>
              </a:effectLst>
              <a:latin typeface="Artistik" panose="04040505050F02020602" pitchFamily="82" charset="0"/>
            </a:endParaRPr>
          </a:p>
        </p:txBody>
      </p:sp>
      <p:grpSp>
        <p:nvGrpSpPr>
          <p:cNvPr id="24" name="Skupina 23">
            <a:extLst>
              <a:ext uri="{FF2B5EF4-FFF2-40B4-BE49-F238E27FC236}">
                <a16:creationId xmlns:a16="http://schemas.microsoft.com/office/drawing/2014/main" id="{B02D8216-28AB-3D20-7AD0-548F36743458}"/>
              </a:ext>
            </a:extLst>
          </p:cNvPr>
          <p:cNvGrpSpPr/>
          <p:nvPr/>
        </p:nvGrpSpPr>
        <p:grpSpPr>
          <a:xfrm>
            <a:off x="2232000" y="3024000"/>
            <a:ext cx="10820000" cy="3146400"/>
            <a:chOff x="2384400" y="3176400"/>
            <a:chExt cx="10820000" cy="3146400"/>
          </a:xfrm>
        </p:grpSpPr>
        <p:sp>
          <p:nvSpPr>
            <p:cNvPr id="8" name="Obrys 2b">
              <a:extLst>
                <a:ext uri="{FF2B5EF4-FFF2-40B4-BE49-F238E27FC236}">
                  <a16:creationId xmlns:a16="http://schemas.microsoft.com/office/drawing/2014/main" id="{E0616941-1310-72A9-58B6-35B4B66F249E}"/>
                </a:ext>
              </a:extLst>
            </p:cNvPr>
            <p:cNvSpPr/>
            <p:nvPr/>
          </p:nvSpPr>
          <p:spPr>
            <a:xfrm rot="900000">
              <a:off x="9264000" y="4111361"/>
              <a:ext cx="3931200" cy="2210400"/>
            </a:xfrm>
            <a:prstGeom prst="rect">
              <a:avLst/>
            </a:prstGeom>
            <a:no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6" name="Foto 2b">
              <a:extLst>
                <a:ext uri="{FF2B5EF4-FFF2-40B4-BE49-F238E27FC236}">
                  <a16:creationId xmlns:a16="http://schemas.microsoft.com/office/drawing/2014/main" id="{ACC50361-324D-D5BA-7BE3-E6CACE89883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274800" y="4112400"/>
              <a:ext cx="3929600" cy="2210400"/>
            </a:xfrm>
            <a:prstGeom prst="rect">
              <a:avLst/>
            </a:prstGeom>
            <a:ln>
              <a:noFill/>
            </a:ln>
            <a:effectLst>
              <a:glow rad="12700">
                <a:schemeClr val="tx1">
                  <a:lumMod val="65000"/>
                  <a:lumOff val="35000"/>
                </a:schemeClr>
              </a:glow>
              <a:outerShdw blurRad="50800" dist="127000" dir="2700000" algn="tl" rotWithShape="0">
                <a:schemeClr val="tx1">
                  <a:alpha val="30000"/>
                </a:schemeClr>
              </a:outerShdw>
              <a:softEdge rad="112500"/>
            </a:effectLst>
          </p:spPr>
        </p:pic>
        <p:pic>
          <p:nvPicPr>
            <p:cNvPr id="10" name="Foto 2a">
              <a:extLst>
                <a:ext uri="{FF2B5EF4-FFF2-40B4-BE49-F238E27FC236}">
                  <a16:creationId xmlns:a16="http://schemas.microsoft.com/office/drawing/2014/main" id="{F760577A-D869-C031-2AA9-9FAAB5C3317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0700000">
              <a:off x="2384400" y="4112400"/>
              <a:ext cx="3929600" cy="2210400"/>
            </a:xfrm>
            <a:prstGeom prst="rect">
              <a:avLst/>
            </a:prstGeom>
            <a:ln>
              <a:noFill/>
            </a:ln>
            <a:effectLst>
              <a:glow rad="12700">
                <a:schemeClr val="tx1">
                  <a:lumMod val="65000"/>
                  <a:lumOff val="35000"/>
                </a:schemeClr>
              </a:glow>
              <a:outerShdw blurRad="50800" dist="127000" dir="2700000" algn="tl" rotWithShape="0">
                <a:schemeClr val="tx1">
                  <a:alpha val="30000"/>
                </a:schemeClr>
              </a:outerShdw>
              <a:softEdge rad="112500"/>
            </a:effectLst>
          </p:spPr>
        </p:pic>
        <p:sp>
          <p:nvSpPr>
            <p:cNvPr id="11" name="Obrys 2a">
              <a:extLst>
                <a:ext uri="{FF2B5EF4-FFF2-40B4-BE49-F238E27FC236}">
                  <a16:creationId xmlns:a16="http://schemas.microsoft.com/office/drawing/2014/main" id="{8F7DB5E0-645F-A5C4-E8D7-DF992F30B6B4}"/>
                </a:ext>
              </a:extLst>
            </p:cNvPr>
            <p:cNvSpPr/>
            <p:nvPr/>
          </p:nvSpPr>
          <p:spPr>
            <a:xfrm rot="20700000">
              <a:off x="2384400" y="4112400"/>
              <a:ext cx="3931200" cy="2210400"/>
            </a:xfrm>
            <a:prstGeom prst="rect">
              <a:avLst/>
            </a:prstGeom>
            <a:no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Foto 1">
              <a:extLst>
                <a:ext uri="{FF2B5EF4-FFF2-40B4-BE49-F238E27FC236}">
                  <a16:creationId xmlns:a16="http://schemas.microsoft.com/office/drawing/2014/main" id="{8CBC8A6D-B498-3E2D-814F-1C167191F30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818800" y="3176400"/>
              <a:ext cx="3929600" cy="2210400"/>
            </a:xfrm>
            <a:prstGeom prst="rect">
              <a:avLst/>
            </a:prstGeom>
            <a:ln>
              <a:noFill/>
            </a:ln>
            <a:effectLst>
              <a:glow rad="12700">
                <a:schemeClr val="tx1">
                  <a:lumMod val="65000"/>
                  <a:lumOff val="35000"/>
                </a:schemeClr>
              </a:glow>
              <a:outerShdw blurRad="50800" dist="127000" dir="2700000" algn="tl" rotWithShape="0">
                <a:schemeClr val="tx1">
                  <a:alpha val="30000"/>
                </a:schemeClr>
              </a:outerShdw>
              <a:softEdge rad="112500"/>
            </a:effectLst>
          </p:spPr>
        </p:pic>
        <p:sp>
          <p:nvSpPr>
            <p:cNvPr id="14" name="Obrys 1">
              <a:extLst>
                <a:ext uri="{FF2B5EF4-FFF2-40B4-BE49-F238E27FC236}">
                  <a16:creationId xmlns:a16="http://schemas.microsoft.com/office/drawing/2014/main" id="{5BF3A773-5CA4-8526-CDD1-762F7F659BBF}"/>
                </a:ext>
              </a:extLst>
            </p:cNvPr>
            <p:cNvSpPr/>
            <p:nvPr/>
          </p:nvSpPr>
          <p:spPr>
            <a:xfrm>
              <a:off x="5803598" y="3177910"/>
              <a:ext cx="3931200" cy="2210400"/>
            </a:xfrm>
            <a:prstGeom prst="rect">
              <a:avLst/>
            </a:prstGeom>
            <a:no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grpSp>
      <p:pic>
        <p:nvPicPr>
          <p:cNvPr id="15" name="Rám">
            <a:extLst>
              <a:ext uri="{FF2B5EF4-FFF2-40B4-BE49-F238E27FC236}">
                <a16:creationId xmlns:a16="http://schemas.microsoft.com/office/drawing/2014/main" id="{02E55EAF-906A-83A6-CAE9-999914CC3E4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116291566"/>
      </p:ext>
    </p:extLst>
  </p:cSld>
  <p:clrMapOvr>
    <a:masterClrMapping/>
  </p:clrMapOvr>
  <mc:AlternateContent xmlns:mc="http://schemas.openxmlformats.org/markup-compatibility/2006" xmlns:p14="http://schemas.microsoft.com/office/powerpoint/2010/main">
    <mc:Choice Requires="p14">
      <p:transition spd="slow" p14:dur="2000" advClick="0" advTm="10000">
        <p:fade/>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500"/>
                                  </p:iterate>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1501"/>
                            </p:stCondLst>
                            <p:childTnLst>
                              <p:par>
                                <p:cTn id="8" presetID="53" presetClass="entr" presetSubtype="528" fill="hold" nodeType="afterEffect">
                                  <p:stCondLst>
                                    <p:cond delay="500"/>
                                  </p:stCondLst>
                                  <p:childTnLst>
                                    <p:set>
                                      <p:cBhvr>
                                        <p:cTn id="9" dur="1" fill="hold">
                                          <p:stCondLst>
                                            <p:cond delay="0"/>
                                          </p:stCondLst>
                                        </p:cTn>
                                        <p:tgtEl>
                                          <p:spTgt spid="7"/>
                                        </p:tgtEl>
                                        <p:attrNameLst>
                                          <p:attrName>style.visibility</p:attrName>
                                        </p:attrNameLst>
                                      </p:cBhvr>
                                      <p:to>
                                        <p:strVal val="visible"/>
                                      </p:to>
                                    </p:set>
                                    <p:anim calcmode="lin" valueType="num">
                                      <p:cBhvr>
                                        <p:cTn id="10" dur="2000" fill="hold"/>
                                        <p:tgtEl>
                                          <p:spTgt spid="7"/>
                                        </p:tgtEl>
                                        <p:attrNameLst>
                                          <p:attrName>ppt_w</p:attrName>
                                        </p:attrNameLst>
                                      </p:cBhvr>
                                      <p:tavLst>
                                        <p:tav tm="0">
                                          <p:val>
                                            <p:fltVal val="0"/>
                                          </p:val>
                                        </p:tav>
                                        <p:tav tm="100000">
                                          <p:val>
                                            <p:strVal val="#ppt_w"/>
                                          </p:val>
                                        </p:tav>
                                      </p:tavLst>
                                    </p:anim>
                                    <p:anim calcmode="lin" valueType="num">
                                      <p:cBhvr>
                                        <p:cTn id="11" dur="2000" fill="hold"/>
                                        <p:tgtEl>
                                          <p:spTgt spid="7"/>
                                        </p:tgtEl>
                                        <p:attrNameLst>
                                          <p:attrName>ppt_h</p:attrName>
                                        </p:attrNameLst>
                                      </p:cBhvr>
                                      <p:tavLst>
                                        <p:tav tm="0">
                                          <p:val>
                                            <p:fltVal val="0"/>
                                          </p:val>
                                        </p:tav>
                                        <p:tav tm="100000">
                                          <p:val>
                                            <p:strVal val="#ppt_h"/>
                                          </p:val>
                                        </p:tav>
                                      </p:tavLst>
                                    </p:anim>
                                    <p:animEffect transition="in" filter="fade">
                                      <p:cBhvr>
                                        <p:cTn id="12" dur="2000"/>
                                        <p:tgtEl>
                                          <p:spTgt spid="7"/>
                                        </p:tgtEl>
                                      </p:cBhvr>
                                    </p:animEffect>
                                    <p:anim calcmode="lin" valueType="num">
                                      <p:cBhvr>
                                        <p:cTn id="13" dur="2000" fill="hold"/>
                                        <p:tgtEl>
                                          <p:spTgt spid="7"/>
                                        </p:tgtEl>
                                        <p:attrNameLst>
                                          <p:attrName>ppt_x</p:attrName>
                                        </p:attrNameLst>
                                      </p:cBhvr>
                                      <p:tavLst>
                                        <p:tav tm="0">
                                          <p:val>
                                            <p:fltVal val="0.5"/>
                                          </p:val>
                                        </p:tav>
                                        <p:tav tm="100000">
                                          <p:val>
                                            <p:strVal val="#ppt_x"/>
                                          </p:val>
                                        </p:tav>
                                      </p:tavLst>
                                    </p:anim>
                                    <p:anim calcmode="lin" valueType="num">
                                      <p:cBhvr>
                                        <p:cTn id="14" dur="2000" fill="hold"/>
                                        <p:tgtEl>
                                          <p:spTgt spid="7"/>
                                        </p:tgtEl>
                                        <p:attrNameLst>
                                          <p:attrName>ppt_y</p:attrName>
                                        </p:attrNameLst>
                                      </p:cBhvr>
                                      <p:tavLst>
                                        <p:tav tm="0">
                                          <p:val>
                                            <p:fltVal val="0.5"/>
                                          </p:val>
                                        </p:tav>
                                        <p:tav tm="100000">
                                          <p:val>
                                            <p:strVal val="#ppt_y"/>
                                          </p:val>
                                        </p:tav>
                                      </p:tavLst>
                                    </p:anim>
                                  </p:childTnLst>
                                </p:cTn>
                              </p:par>
                              <p:par>
                                <p:cTn id="15" presetID="53" presetClass="entr" presetSubtype="528" fill="hold" grpId="0" nodeType="withEffect">
                                  <p:stCondLst>
                                    <p:cond delay="500"/>
                                  </p:stCondLst>
                                  <p:childTnLst>
                                    <p:set>
                                      <p:cBhvr>
                                        <p:cTn id="16" dur="1" fill="hold">
                                          <p:stCondLst>
                                            <p:cond delay="0"/>
                                          </p:stCondLst>
                                        </p:cTn>
                                        <p:tgtEl>
                                          <p:spTgt spid="2"/>
                                        </p:tgtEl>
                                        <p:attrNameLst>
                                          <p:attrName>style.visibility</p:attrName>
                                        </p:attrNameLst>
                                      </p:cBhvr>
                                      <p:to>
                                        <p:strVal val="visible"/>
                                      </p:to>
                                    </p:set>
                                    <p:anim calcmode="lin" valueType="num">
                                      <p:cBhvr>
                                        <p:cTn id="17" dur="2000" fill="hold"/>
                                        <p:tgtEl>
                                          <p:spTgt spid="2"/>
                                        </p:tgtEl>
                                        <p:attrNameLst>
                                          <p:attrName>ppt_w</p:attrName>
                                        </p:attrNameLst>
                                      </p:cBhvr>
                                      <p:tavLst>
                                        <p:tav tm="0">
                                          <p:val>
                                            <p:fltVal val="0"/>
                                          </p:val>
                                        </p:tav>
                                        <p:tav tm="100000">
                                          <p:val>
                                            <p:strVal val="#ppt_w"/>
                                          </p:val>
                                        </p:tav>
                                      </p:tavLst>
                                    </p:anim>
                                    <p:anim calcmode="lin" valueType="num">
                                      <p:cBhvr>
                                        <p:cTn id="18" dur="2000" fill="hold"/>
                                        <p:tgtEl>
                                          <p:spTgt spid="2"/>
                                        </p:tgtEl>
                                        <p:attrNameLst>
                                          <p:attrName>ppt_h</p:attrName>
                                        </p:attrNameLst>
                                      </p:cBhvr>
                                      <p:tavLst>
                                        <p:tav tm="0">
                                          <p:val>
                                            <p:fltVal val="0"/>
                                          </p:val>
                                        </p:tav>
                                        <p:tav tm="100000">
                                          <p:val>
                                            <p:strVal val="#ppt_h"/>
                                          </p:val>
                                        </p:tav>
                                      </p:tavLst>
                                    </p:anim>
                                    <p:animEffect transition="in" filter="fade">
                                      <p:cBhvr>
                                        <p:cTn id="19" dur="2000"/>
                                        <p:tgtEl>
                                          <p:spTgt spid="2"/>
                                        </p:tgtEl>
                                      </p:cBhvr>
                                    </p:animEffect>
                                    <p:anim calcmode="lin" valueType="num">
                                      <p:cBhvr>
                                        <p:cTn id="20" dur="2000" fill="hold"/>
                                        <p:tgtEl>
                                          <p:spTgt spid="2"/>
                                        </p:tgtEl>
                                        <p:attrNameLst>
                                          <p:attrName>ppt_x</p:attrName>
                                        </p:attrNameLst>
                                      </p:cBhvr>
                                      <p:tavLst>
                                        <p:tav tm="0">
                                          <p:val>
                                            <p:fltVal val="0.5"/>
                                          </p:val>
                                        </p:tav>
                                        <p:tav tm="100000">
                                          <p:val>
                                            <p:strVal val="#ppt_x"/>
                                          </p:val>
                                        </p:tav>
                                      </p:tavLst>
                                    </p:anim>
                                    <p:anim calcmode="lin" valueType="num">
                                      <p:cBhvr>
                                        <p:cTn id="21" dur="2000" fill="hold"/>
                                        <p:tgtEl>
                                          <p:spTgt spid="2"/>
                                        </p:tgtEl>
                                        <p:attrNameLst>
                                          <p:attrName>ppt_y</p:attrName>
                                        </p:attrNameLst>
                                      </p:cBhvr>
                                      <p:tavLst>
                                        <p:tav tm="0">
                                          <p:val>
                                            <p:fltVal val="0.5"/>
                                          </p:val>
                                        </p:tav>
                                        <p:tav tm="100000">
                                          <p:val>
                                            <p:strVal val="#ppt_y"/>
                                          </p:val>
                                        </p:tav>
                                      </p:tavLst>
                                    </p:anim>
                                  </p:childTnLst>
                                </p:cTn>
                              </p:par>
                              <p:par>
                                <p:cTn id="22" presetID="53" presetClass="entr" presetSubtype="528" fill="hold" nodeType="withEffect">
                                  <p:stCondLst>
                                    <p:cond delay="500"/>
                                  </p:stCondLst>
                                  <p:childTnLst>
                                    <p:set>
                                      <p:cBhvr>
                                        <p:cTn id="23" dur="1" fill="hold">
                                          <p:stCondLst>
                                            <p:cond delay="0"/>
                                          </p:stCondLst>
                                        </p:cTn>
                                        <p:tgtEl>
                                          <p:spTgt spid="9"/>
                                        </p:tgtEl>
                                        <p:attrNameLst>
                                          <p:attrName>style.visibility</p:attrName>
                                        </p:attrNameLst>
                                      </p:cBhvr>
                                      <p:to>
                                        <p:strVal val="visible"/>
                                      </p:to>
                                    </p:set>
                                    <p:anim calcmode="lin" valueType="num">
                                      <p:cBhvr>
                                        <p:cTn id="24" dur="2000" fill="hold"/>
                                        <p:tgtEl>
                                          <p:spTgt spid="9"/>
                                        </p:tgtEl>
                                        <p:attrNameLst>
                                          <p:attrName>ppt_w</p:attrName>
                                        </p:attrNameLst>
                                      </p:cBhvr>
                                      <p:tavLst>
                                        <p:tav tm="0">
                                          <p:val>
                                            <p:fltVal val="0"/>
                                          </p:val>
                                        </p:tav>
                                        <p:tav tm="100000">
                                          <p:val>
                                            <p:strVal val="#ppt_w"/>
                                          </p:val>
                                        </p:tav>
                                      </p:tavLst>
                                    </p:anim>
                                    <p:anim calcmode="lin" valueType="num">
                                      <p:cBhvr>
                                        <p:cTn id="25" dur="2000" fill="hold"/>
                                        <p:tgtEl>
                                          <p:spTgt spid="9"/>
                                        </p:tgtEl>
                                        <p:attrNameLst>
                                          <p:attrName>ppt_h</p:attrName>
                                        </p:attrNameLst>
                                      </p:cBhvr>
                                      <p:tavLst>
                                        <p:tav tm="0">
                                          <p:val>
                                            <p:fltVal val="0"/>
                                          </p:val>
                                        </p:tav>
                                        <p:tav tm="100000">
                                          <p:val>
                                            <p:strVal val="#ppt_h"/>
                                          </p:val>
                                        </p:tav>
                                      </p:tavLst>
                                    </p:anim>
                                    <p:animEffect transition="in" filter="fade">
                                      <p:cBhvr>
                                        <p:cTn id="26" dur="2000"/>
                                        <p:tgtEl>
                                          <p:spTgt spid="9"/>
                                        </p:tgtEl>
                                      </p:cBhvr>
                                    </p:animEffect>
                                    <p:anim calcmode="lin" valueType="num">
                                      <p:cBhvr>
                                        <p:cTn id="27" dur="2000" fill="hold"/>
                                        <p:tgtEl>
                                          <p:spTgt spid="9"/>
                                        </p:tgtEl>
                                        <p:attrNameLst>
                                          <p:attrName>ppt_x</p:attrName>
                                        </p:attrNameLst>
                                      </p:cBhvr>
                                      <p:tavLst>
                                        <p:tav tm="0">
                                          <p:val>
                                            <p:fltVal val="0.5"/>
                                          </p:val>
                                        </p:tav>
                                        <p:tav tm="100000">
                                          <p:val>
                                            <p:strVal val="#ppt_x"/>
                                          </p:val>
                                        </p:tav>
                                      </p:tavLst>
                                    </p:anim>
                                    <p:anim calcmode="lin" valueType="num">
                                      <p:cBhvr>
                                        <p:cTn id="28" dur="2000" fill="hold"/>
                                        <p:tgtEl>
                                          <p:spTgt spid="9"/>
                                        </p:tgtEl>
                                        <p:attrNameLst>
                                          <p:attrName>ppt_y</p:attrName>
                                        </p:attrNameLst>
                                      </p:cBhvr>
                                      <p:tavLst>
                                        <p:tav tm="0">
                                          <p:val>
                                            <p:fltVal val="0.5"/>
                                          </p:val>
                                        </p:tav>
                                        <p:tav tm="100000">
                                          <p:val>
                                            <p:strVal val="#ppt_y"/>
                                          </p:val>
                                        </p:tav>
                                      </p:tavLst>
                                    </p:anim>
                                  </p:childTnLst>
                                </p:cTn>
                              </p:par>
                              <p:par>
                                <p:cTn id="29" presetID="53" presetClass="entr" presetSubtype="528" fill="hold" grpId="0" nodeType="withEffect">
                                  <p:stCondLst>
                                    <p:cond delay="500"/>
                                  </p:stCondLst>
                                  <p:childTnLst>
                                    <p:set>
                                      <p:cBhvr>
                                        <p:cTn id="30" dur="1" fill="hold">
                                          <p:stCondLst>
                                            <p:cond delay="0"/>
                                          </p:stCondLst>
                                        </p:cTn>
                                        <p:tgtEl>
                                          <p:spTgt spid="4"/>
                                        </p:tgtEl>
                                        <p:attrNameLst>
                                          <p:attrName>style.visibility</p:attrName>
                                        </p:attrNameLst>
                                      </p:cBhvr>
                                      <p:to>
                                        <p:strVal val="visible"/>
                                      </p:to>
                                    </p:set>
                                    <p:anim calcmode="lin" valueType="num">
                                      <p:cBhvr>
                                        <p:cTn id="31" dur="2000" fill="hold"/>
                                        <p:tgtEl>
                                          <p:spTgt spid="4"/>
                                        </p:tgtEl>
                                        <p:attrNameLst>
                                          <p:attrName>ppt_w</p:attrName>
                                        </p:attrNameLst>
                                      </p:cBhvr>
                                      <p:tavLst>
                                        <p:tav tm="0">
                                          <p:val>
                                            <p:fltVal val="0"/>
                                          </p:val>
                                        </p:tav>
                                        <p:tav tm="100000">
                                          <p:val>
                                            <p:strVal val="#ppt_w"/>
                                          </p:val>
                                        </p:tav>
                                      </p:tavLst>
                                    </p:anim>
                                    <p:anim calcmode="lin" valueType="num">
                                      <p:cBhvr>
                                        <p:cTn id="32" dur="2000" fill="hold"/>
                                        <p:tgtEl>
                                          <p:spTgt spid="4"/>
                                        </p:tgtEl>
                                        <p:attrNameLst>
                                          <p:attrName>ppt_h</p:attrName>
                                        </p:attrNameLst>
                                      </p:cBhvr>
                                      <p:tavLst>
                                        <p:tav tm="0">
                                          <p:val>
                                            <p:fltVal val="0"/>
                                          </p:val>
                                        </p:tav>
                                        <p:tav tm="100000">
                                          <p:val>
                                            <p:strVal val="#ppt_h"/>
                                          </p:val>
                                        </p:tav>
                                      </p:tavLst>
                                    </p:anim>
                                    <p:animEffect transition="in" filter="fade">
                                      <p:cBhvr>
                                        <p:cTn id="33" dur="2000"/>
                                        <p:tgtEl>
                                          <p:spTgt spid="4"/>
                                        </p:tgtEl>
                                      </p:cBhvr>
                                    </p:animEffect>
                                    <p:anim calcmode="lin" valueType="num">
                                      <p:cBhvr>
                                        <p:cTn id="34" dur="2000" fill="hold"/>
                                        <p:tgtEl>
                                          <p:spTgt spid="4"/>
                                        </p:tgtEl>
                                        <p:attrNameLst>
                                          <p:attrName>ppt_x</p:attrName>
                                        </p:attrNameLst>
                                      </p:cBhvr>
                                      <p:tavLst>
                                        <p:tav tm="0">
                                          <p:val>
                                            <p:fltVal val="0.5"/>
                                          </p:val>
                                        </p:tav>
                                        <p:tav tm="100000">
                                          <p:val>
                                            <p:strVal val="#ppt_x"/>
                                          </p:val>
                                        </p:tav>
                                      </p:tavLst>
                                    </p:anim>
                                    <p:anim calcmode="lin" valueType="num">
                                      <p:cBhvr>
                                        <p:cTn id="35" dur="2000" fill="hold"/>
                                        <p:tgtEl>
                                          <p:spTgt spid="4"/>
                                        </p:tgtEl>
                                        <p:attrNameLst>
                                          <p:attrName>ppt_y</p:attrName>
                                        </p:attrNameLst>
                                      </p:cBhvr>
                                      <p:tavLst>
                                        <p:tav tm="0">
                                          <p:val>
                                            <p:fltVal val="0.5"/>
                                          </p:val>
                                        </p:tav>
                                        <p:tav tm="100000">
                                          <p:val>
                                            <p:strVal val="#ppt_y"/>
                                          </p:val>
                                        </p:tav>
                                      </p:tavLst>
                                    </p:anim>
                                  </p:childTnLst>
                                </p:cTn>
                              </p:par>
                            </p:childTnLst>
                          </p:cTn>
                        </p:par>
                        <p:par>
                          <p:cTn id="36" fill="hold">
                            <p:stCondLst>
                              <p:cond delay="4001"/>
                            </p:stCondLst>
                            <p:childTnLst>
                              <p:par>
                                <p:cTn id="37" presetID="42" presetClass="path" presetSubtype="0" fill="hold" nodeType="afterEffect">
                                  <p:stCondLst>
                                    <p:cond delay="0"/>
                                  </p:stCondLst>
                                  <p:childTnLst>
                                    <p:animMotion origin="layout" path="M 1.66667E-6 3.7037E-6 L 0.00042 0.07426 " pathEditMode="relative" rAng="0" ptsTypes="AA">
                                      <p:cBhvr>
                                        <p:cTn id="38" dur="2000" fill="hold"/>
                                        <p:tgtEl>
                                          <p:spTgt spid="24"/>
                                        </p:tgtEl>
                                        <p:attrNameLst>
                                          <p:attrName>ppt_x</p:attrName>
                                          <p:attrName>ppt_y</p:attrName>
                                        </p:attrNameLst>
                                      </p:cBhvr>
                                      <p:rCtr x="21" y="3704"/>
                                    </p:animMotion>
                                  </p:childTnLst>
                                </p:cTn>
                              </p:par>
                              <p:par>
                                <p:cTn id="39" presetID="42" presetClass="entr" presetSubtype="0" fill="hold" nodeType="withEffect">
                                  <p:stCondLst>
                                    <p:cond delay="500"/>
                                  </p:stCondLst>
                                  <p:childTnLst>
                                    <p:set>
                                      <p:cBhvr>
                                        <p:cTn id="40" dur="1" fill="hold">
                                          <p:stCondLst>
                                            <p:cond delay="0"/>
                                          </p:stCondLst>
                                        </p:cTn>
                                        <p:tgtEl>
                                          <p:spTgt spid="23">
                                            <p:txEl>
                                              <p:pRg st="0" end="0"/>
                                            </p:txEl>
                                          </p:spTgt>
                                        </p:tgtEl>
                                        <p:attrNameLst>
                                          <p:attrName>style.visibility</p:attrName>
                                        </p:attrNameLst>
                                      </p:cBhvr>
                                      <p:to>
                                        <p:strVal val="visible"/>
                                      </p:to>
                                    </p:set>
                                    <p:animEffect transition="in" filter="fade">
                                      <p:cBhvr>
                                        <p:cTn id="41" dur="1500"/>
                                        <p:tgtEl>
                                          <p:spTgt spid="23">
                                            <p:txEl>
                                              <p:pRg st="0" end="0"/>
                                            </p:txEl>
                                          </p:spTgt>
                                        </p:tgtEl>
                                      </p:cBhvr>
                                    </p:animEffect>
                                    <p:anim calcmode="lin" valueType="num">
                                      <p:cBhvr>
                                        <p:cTn id="42" dur="1500" fill="hold"/>
                                        <p:tgtEl>
                                          <p:spTgt spid="23">
                                            <p:txEl>
                                              <p:pRg st="0" end="0"/>
                                            </p:txEl>
                                          </p:spTgt>
                                        </p:tgtEl>
                                        <p:attrNameLst>
                                          <p:attrName>ppt_x</p:attrName>
                                        </p:attrNameLst>
                                      </p:cBhvr>
                                      <p:tavLst>
                                        <p:tav tm="0">
                                          <p:val>
                                            <p:strVal val="#ppt_x"/>
                                          </p:val>
                                        </p:tav>
                                        <p:tav tm="100000">
                                          <p:val>
                                            <p:strVal val="#ppt_x"/>
                                          </p:val>
                                        </p:tav>
                                      </p:tavLst>
                                    </p:anim>
                                    <p:anim calcmode="lin" valueType="num">
                                      <p:cBhvr>
                                        <p:cTn id="43" dur="1500" fill="hold"/>
                                        <p:tgtEl>
                                          <p:spTgt spid="23">
                                            <p:txEl>
                                              <p:pRg st="0" end="0"/>
                                            </p:txEl>
                                          </p:spTgt>
                                        </p:tgtEl>
                                        <p:attrNameLst>
                                          <p:attrName>ppt_y</p:attrName>
                                        </p:attrNameLst>
                                      </p:cBhvr>
                                      <p:tavLst>
                                        <p:tav tm="0">
                                          <p:val>
                                            <p:strVal val="#ppt_y+.1"/>
                                          </p:val>
                                        </p:tav>
                                        <p:tav tm="100000">
                                          <p:val>
                                            <p:strVal val="#ppt_y"/>
                                          </p:val>
                                        </p:tav>
                                      </p:tavLst>
                                    </p:anim>
                                  </p:childTnLst>
                                </p:cTn>
                              </p:par>
                            </p:childTnLst>
                          </p:cTn>
                        </p:par>
                        <p:par>
                          <p:cTn id="44" fill="hold">
                            <p:stCondLst>
                              <p:cond delay="6001"/>
                            </p:stCondLst>
                            <p:childTnLst>
                              <p:par>
                                <p:cTn id="45" presetID="16" presetClass="entr" presetSubtype="37" fill="hold" nodeType="afterEffect">
                                  <p:stCondLst>
                                    <p:cond delay="1000"/>
                                  </p:stCondLst>
                                  <p:childTnLst>
                                    <p:set>
                                      <p:cBhvr>
                                        <p:cTn id="46" dur="1" fill="hold">
                                          <p:stCondLst>
                                            <p:cond delay="0"/>
                                          </p:stCondLst>
                                        </p:cTn>
                                        <p:tgtEl>
                                          <p:spTgt spid="16">
                                            <p:txEl>
                                              <p:pRg st="0" end="0"/>
                                            </p:txEl>
                                          </p:spTgt>
                                        </p:tgtEl>
                                        <p:attrNameLst>
                                          <p:attrName>style.visibility</p:attrName>
                                        </p:attrNameLst>
                                      </p:cBhvr>
                                      <p:to>
                                        <p:strVal val="visible"/>
                                      </p:to>
                                    </p:set>
                                    <p:animEffect transition="in" filter="barn(outVertical)">
                                      <p:cBhvr>
                                        <p:cTn id="47" dur="1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8377"/>
            <a:ext cx="15240000" cy="8572500"/>
          </a:xfrm>
          <a:prstGeom prst="rect">
            <a:avLst/>
          </a:prstGeom>
        </p:spPr>
      </p:pic>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97657" y="571138"/>
            <a:ext cx="2568217" cy="2999677"/>
          </a:xfrm>
          <a:prstGeom prst="rect">
            <a:avLst/>
          </a:prstGeom>
          <a:effectLst>
            <a:outerShdw blurRad="76200" dist="63500" dir="2700000" algn="tl" rotWithShape="0">
              <a:prstClr val="black">
                <a:alpha val="7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1199511" y="1553613"/>
            <a:ext cx="936104" cy="241980"/>
          </a:xfrm>
          <a:prstGeom prst="rect">
            <a:avLst/>
          </a:prstGeom>
          <a:solidFill>
            <a:schemeClr val="bg1">
              <a:lumMod val="95000"/>
            </a:schemeClr>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100" b="1" i="1" kern="0" noProof="0">
                <a:solidFill>
                  <a:schemeClr val="accent1">
                    <a:lumMod val="75000"/>
                  </a:schemeClr>
                </a:solidFill>
                <a:latin typeface="Arial" panose="020B0604020202020204" pitchFamily="34" charset="0"/>
                <a:ea typeface="Tahoma" panose="020B0604030504040204" pitchFamily="34" charset="0"/>
                <a:cs typeface="Arial" panose="020B0604020202020204" pitchFamily="34" charset="0"/>
              </a:rPr>
              <a:t>BULGARIA</a:t>
            </a:r>
            <a:endParaRPr kumimoji="0" lang="sk-SK" sz="1100" b="1" i="1" u="none" strike="noStrike" kern="0" cap="none" spc="0" normalizeH="0" baseline="0" noProof="0">
              <a:ln>
                <a:noFill/>
              </a:ln>
              <a:solidFill>
                <a:schemeClr val="accent1">
                  <a:lumMod val="75000"/>
                </a:schemeClr>
              </a:solidFill>
              <a:effectLst/>
              <a:uLnTx/>
              <a:uFillTx/>
              <a:latin typeface="Arial" panose="020B0604020202020204" pitchFamily="34" charset="0"/>
              <a:ea typeface="Tahoma" panose="020B0604030504040204" pitchFamily="34" charset="0"/>
              <a:cs typeface="Arial" panose="020B0604020202020204" pitchFamily="34" charset="0"/>
            </a:endParaRPr>
          </a:p>
        </p:txBody>
      </p:sp>
      <p:pic>
        <p:nvPicPr>
          <p:cNvPr id="4" name="Šípka">
            <a:extLst>
              <a:ext uri="{FF2B5EF4-FFF2-40B4-BE49-F238E27FC236}">
                <a16:creationId xmlns:a16="http://schemas.microsoft.com/office/drawing/2014/main" id="{2F966D19-3987-48C9-B152-71E5E1BCBB2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19182104">
            <a:off x="1289241" y="2214078"/>
            <a:ext cx="756643" cy="272391"/>
          </a:xfrm>
          <a:prstGeom prst="rect">
            <a:avLst/>
          </a:prstGeom>
        </p:spPr>
      </p:pic>
      <p:sp>
        <p:nvSpPr>
          <p:cNvPr id="2" name="GPS">
            <a:extLst>
              <a:ext uri="{FF2B5EF4-FFF2-40B4-BE49-F238E27FC236}">
                <a16:creationId xmlns:a16="http://schemas.microsoft.com/office/drawing/2014/main" id="{2660E44D-51F8-4262-AF9D-8B8CAA567E53}"/>
              </a:ext>
            </a:extLst>
          </p:cNvPr>
          <p:cNvSpPr/>
          <p:nvPr/>
        </p:nvSpPr>
        <p:spPr>
          <a:xfrm>
            <a:off x="697657" y="7727014"/>
            <a:ext cx="3506444" cy="282427"/>
          </a:xfrm>
          <a:prstGeom prst="roundRect">
            <a:avLst>
              <a:gd name="adj" fmla="val 50000"/>
            </a:avLst>
          </a:prstGeom>
          <a:solidFill>
            <a:srgbClr val="76AC70"/>
          </a:solidFill>
          <a:ln w="25400">
            <a:solidFill>
              <a:schemeClr val="tx1">
                <a:alpha val="99000"/>
              </a:schemeClr>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lvl="0" algn="ctr">
              <a:defRPr/>
            </a:pPr>
            <a:r>
              <a:rPr kumimoji="0" lang="pt-BR" sz="1600" b="1" i="1" u="none" strike="noStrike" kern="1200" cap="none" spc="0" normalizeH="0" baseline="0" noProof="0">
                <a:solidFill>
                  <a:schemeClr val="bg1"/>
                </a:solidFill>
                <a:effectLst/>
                <a:uLnTx/>
                <a:uFillTx/>
                <a:latin typeface="Arial" panose="020B0604020202020204" pitchFamily="34" charset="0"/>
                <a:ea typeface="+mn-ea"/>
                <a:cs typeface="Arial" panose="020B0604020202020204" pitchFamily="34" charset="0"/>
              </a:rPr>
              <a:t>GPS   </a:t>
            </a:r>
            <a:r>
              <a:rPr lang="sk-SK" sz="1600" b="1" i="1">
                <a:solidFill>
                  <a:schemeClr val="bg1"/>
                </a:solidFill>
                <a:latin typeface="Arial" panose="020B0604020202020204" pitchFamily="34" charset="0"/>
                <a:cs typeface="Arial" panose="020B0604020202020204" pitchFamily="34" charset="0"/>
              </a:rPr>
              <a:t>N 42°08′00″  E 23°20′25″</a:t>
            </a:r>
            <a:endParaRPr kumimoji="0" lang="pt-BR" sz="1600" b="1" i="1" u="none" strike="noStrike" kern="1200" cap="none" spc="0" normalizeH="0" baseline="0" noProof="0">
              <a:solidFill>
                <a:schemeClr val="bg1"/>
              </a:solidFill>
              <a:effectLst/>
              <a:uLnTx/>
              <a:uFillTx/>
              <a:latin typeface="Arial" panose="020B0604020202020204" pitchFamily="34" charset="0"/>
              <a:cs typeface="Arial" panose="020B0604020202020204" pitchFamily="34" charset="0"/>
            </a:endParaRPr>
          </a:p>
        </p:txBody>
      </p:sp>
      <p:sp>
        <p:nvSpPr>
          <p:cNvPr id="18" name="Krajina">
            <a:extLst>
              <a:ext uri="{FF2B5EF4-FFF2-40B4-BE49-F238E27FC236}">
                <a16:creationId xmlns:a16="http://schemas.microsoft.com/office/drawing/2014/main" id="{BA768761-BAED-4BA1-B7E9-150C5F2D7DCF}"/>
              </a:ext>
            </a:extLst>
          </p:cNvPr>
          <p:cNvSpPr txBox="1"/>
          <p:nvPr/>
        </p:nvSpPr>
        <p:spPr>
          <a:xfrm>
            <a:off x="478604" y="6570787"/>
            <a:ext cx="3944549" cy="1015663"/>
          </a:xfrm>
          <a:prstGeom prst="rect">
            <a:avLst/>
          </a:prstGeom>
          <a:noFill/>
        </p:spPr>
        <p:txBody>
          <a:bodyPr wrap="square">
            <a:spAutoFit/>
            <a:scene3d>
              <a:camera prst="orthographicFront"/>
              <a:lightRig rig="morning" dir="t"/>
            </a:scene3d>
            <a:sp3d extrusionH="25400"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6000" b="1" spc="1500">
                <a:ln w="19050">
                  <a:solidFill>
                    <a:schemeClr val="tx1">
                      <a:alpha val="50000"/>
                    </a:schemeClr>
                  </a:solidFill>
                </a:ln>
                <a:pattFill prst="pct50">
                  <a:fgClr>
                    <a:schemeClr val="accent6">
                      <a:lumMod val="75000"/>
                    </a:schemeClr>
                  </a:fgClr>
                  <a:bgClr>
                    <a:schemeClr val="accent6">
                      <a:lumMod val="40000"/>
                      <a:lumOff val="60000"/>
                    </a:schemeClr>
                  </a:bgClr>
                </a:pattFill>
                <a:effectLst>
                  <a:outerShdw blurRad="50800" dist="38100" dir="2700000" algn="tl" rotWithShape="0">
                    <a:prstClr val="black"/>
                  </a:outerShdw>
                </a:effectLst>
                <a:latin typeface="Cancun" panose="03020902040302020201" pitchFamily="66" charset="0"/>
              </a:rPr>
              <a:t>RILA</a:t>
            </a:r>
            <a:endParaRPr lang="sk-SK" sz="6000" b="1" spc="1500" dirty="0">
              <a:ln w="19050">
                <a:solidFill>
                  <a:schemeClr val="tx1">
                    <a:alpha val="50000"/>
                  </a:schemeClr>
                </a:solidFill>
              </a:ln>
              <a:pattFill prst="pct50">
                <a:fgClr>
                  <a:schemeClr val="accent6">
                    <a:lumMod val="75000"/>
                  </a:schemeClr>
                </a:fgClr>
                <a:bgClr>
                  <a:schemeClr val="accent6">
                    <a:lumMod val="40000"/>
                    <a:lumOff val="60000"/>
                  </a:schemeClr>
                </a:bgClr>
              </a:pattFill>
              <a:effectLst>
                <a:outerShdw blurRad="50800" dist="38100" dir="2700000" algn="tl" rotWithShape="0">
                  <a:prstClr val="black"/>
                </a:outerShdw>
              </a:effectLst>
              <a:latin typeface="Cancun" panose="03020902040302020201" pitchFamily="66" charset="0"/>
            </a:endParaRPr>
          </a:p>
        </p:txBody>
      </p:sp>
      <p:pic>
        <p:nvPicPr>
          <p:cNvPr id="5" name="Hviezda">
            <a:extLst>
              <a:ext uri="{FF2B5EF4-FFF2-40B4-BE49-F238E27FC236}">
                <a16:creationId xmlns:a16="http://schemas.microsoft.com/office/drawing/2014/main" id="{EC018818-72BA-4A7F-B455-084C9F63AED0}"/>
              </a:ext>
            </a:extLst>
          </p:cNvPr>
          <p:cNvPicPr>
            <a:picLocks noChangeAspect="1"/>
          </p:cNvPicPr>
          <p:nvPr/>
        </p:nvPicPr>
        <p:blipFill>
          <a:blip r:embed="rId6">
            <a:extLst>
              <a:ext uri="{BEBA8EAE-BF5A-486C-A8C5-ECC9F3942E4B}">
                <a14:imgProps xmlns:a14="http://schemas.microsoft.com/office/drawing/2010/main">
                  <a14:imgLayer r:embed="rId7">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5171728" y="5438378"/>
            <a:ext cx="438950" cy="420660"/>
          </a:xfrm>
          <a:prstGeom prst="rect">
            <a:avLst/>
          </a:prstGeom>
        </p:spPr>
      </p:pic>
      <p:sp>
        <p:nvSpPr>
          <p:cNvPr id="9" name="Nápis GLOB">
            <a:extLst>
              <a:ext uri="{FF2B5EF4-FFF2-40B4-BE49-F238E27FC236}">
                <a16:creationId xmlns:a16="http://schemas.microsoft.com/office/drawing/2014/main" id="{D613064D-43E6-C3F4-1C2D-34CD7CD15DA5}"/>
              </a:ext>
            </a:extLst>
          </p:cNvPr>
          <p:cNvSpPr/>
          <p:nvPr/>
        </p:nvSpPr>
        <p:spPr>
          <a:xfrm>
            <a:off x="5531768" y="5198572"/>
            <a:ext cx="559476" cy="241980"/>
          </a:xfrm>
          <a:prstGeom prst="rect">
            <a:avLst/>
          </a:prstGeom>
          <a:solidFill>
            <a:srgbClr val="EED892"/>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100" b="1" i="1" kern="0" noProof="0">
                <a:latin typeface="Arial" panose="020B0604020202020204" pitchFamily="34" charset="0"/>
                <a:ea typeface="Tahoma" panose="020B0604030504040204" pitchFamily="34" charset="0"/>
                <a:cs typeface="Arial" panose="020B0604020202020204" pitchFamily="34" charset="0"/>
              </a:rPr>
              <a:t>RILA</a:t>
            </a:r>
            <a:endParaRPr kumimoji="0" lang="sk-SK" sz="1100" b="1" i="1" u="none" strike="noStrike" kern="0" cap="none" spc="0" normalizeH="0" baseline="0" noProof="0">
              <a:ln>
                <a:noFill/>
              </a:ln>
              <a:effectLst/>
              <a:uLnTx/>
              <a:uFillTx/>
              <a:latin typeface="Arial" panose="020B0604020202020204" pitchFamily="34" charset="0"/>
              <a:ea typeface="Tahoma" panose="020B0604030504040204" pitchFamily="34" charset="0"/>
              <a:cs typeface="Arial" panose="020B0604020202020204" pitchFamily="34" charset="0"/>
            </a:endParaRPr>
          </a:p>
        </p:txBody>
      </p:sp>
      <p:pic>
        <p:nvPicPr>
          <p:cNvPr id="3" name="Rám">
            <a:extLst>
              <a:ext uri="{FF2B5EF4-FFF2-40B4-BE49-F238E27FC236}">
                <a16:creationId xmlns:a16="http://schemas.microsoft.com/office/drawing/2014/main" id="{B886C7EC-7985-D503-E0B0-984AC28A25F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4092138214"/>
      </p:ext>
    </p:extLst>
  </p:cSld>
  <p:clrMapOvr>
    <a:masterClrMapping/>
  </p:clrMapOvr>
  <mc:AlternateContent xmlns:mc="http://schemas.openxmlformats.org/markup-compatibility/2006" xmlns:p14="http://schemas.microsoft.com/office/powerpoint/2010/main">
    <mc:Choice Requires="p14">
      <p:transition spd="slow" p14:dur="2000" advClick="0" advTm="18000">
        <p:fade/>
      </p:transition>
    </mc:Choice>
    <mc:Fallback xmlns="">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500"/>
                                        <p:tgtEl>
                                          <p:spTgt spid="13"/>
                                        </p:tgtEl>
                                      </p:cBhvr>
                                    </p:animEffect>
                                  </p:childTnLst>
                                </p:cTn>
                              </p:par>
                            </p:childTnLst>
                          </p:cTn>
                        </p:par>
                        <p:par>
                          <p:cTn id="16" fill="hold">
                            <p:stCondLst>
                              <p:cond delay="55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2500"/>
                                        <p:tgtEl>
                                          <p:spTgt spid="6"/>
                                        </p:tgtEl>
                                      </p:cBhvr>
                                    </p:animEffect>
                                  </p:childTnLst>
                                </p:cTn>
                              </p:par>
                            </p:childTnLst>
                          </p:cTn>
                        </p:par>
                        <p:par>
                          <p:cTn id="20" fill="hold">
                            <p:stCondLst>
                              <p:cond delay="8000"/>
                            </p:stCondLst>
                            <p:childTnLst>
                              <p:par>
                                <p:cTn id="21" presetID="10" presetClass="entr" presetSubtype="0" fill="hold" grpId="0" nodeType="afterEffect">
                                  <p:stCondLst>
                                    <p:cond delay="50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2000"/>
                                        <p:tgtEl>
                                          <p:spTgt spid="18"/>
                                        </p:tgtEl>
                                      </p:cBhvr>
                                    </p:animEffect>
                                  </p:childTnLst>
                                </p:cTn>
                              </p:par>
                            </p:childTnLst>
                          </p:cTn>
                        </p:par>
                        <p:par>
                          <p:cTn id="24" fill="hold">
                            <p:stCondLst>
                              <p:cond delay="10500"/>
                            </p:stCondLst>
                            <p:childTnLst>
                              <p:par>
                                <p:cTn id="25" presetID="42" presetClass="entr" presetSubtype="0"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500"/>
                                        <p:tgtEl>
                                          <p:spTgt spid="2"/>
                                        </p:tgtEl>
                                      </p:cBhvr>
                                    </p:animEffect>
                                    <p:anim calcmode="lin" valueType="num">
                                      <p:cBhvr>
                                        <p:cTn id="28" dur="1500" fill="hold"/>
                                        <p:tgtEl>
                                          <p:spTgt spid="2"/>
                                        </p:tgtEl>
                                        <p:attrNameLst>
                                          <p:attrName>ppt_x</p:attrName>
                                        </p:attrNameLst>
                                      </p:cBhvr>
                                      <p:tavLst>
                                        <p:tav tm="0">
                                          <p:val>
                                            <p:strVal val="#ppt_x"/>
                                          </p:val>
                                        </p:tav>
                                        <p:tav tm="100000">
                                          <p:val>
                                            <p:strVal val="#ppt_x"/>
                                          </p:val>
                                        </p:tav>
                                      </p:tavLst>
                                    </p:anim>
                                    <p:anim calcmode="lin" valueType="num">
                                      <p:cBhvr>
                                        <p:cTn id="29" dur="1500" fill="hold"/>
                                        <p:tgtEl>
                                          <p:spTgt spid="2"/>
                                        </p:tgtEl>
                                        <p:attrNameLst>
                                          <p:attrName>ppt_y</p:attrName>
                                        </p:attrNameLst>
                                      </p:cBhvr>
                                      <p:tavLst>
                                        <p:tav tm="0">
                                          <p:val>
                                            <p:strVal val="#ppt_y+.1"/>
                                          </p:val>
                                        </p:tav>
                                        <p:tav tm="100000">
                                          <p:val>
                                            <p:strVal val="#ppt_y"/>
                                          </p:val>
                                        </p:tav>
                                      </p:tavLst>
                                    </p:anim>
                                  </p:childTnLst>
                                </p:cTn>
                              </p:par>
                            </p:childTnLst>
                          </p:cTn>
                        </p:par>
                        <p:par>
                          <p:cTn id="30" fill="hold">
                            <p:stCondLst>
                              <p:cond delay="12000"/>
                            </p:stCondLst>
                            <p:childTnLst>
                              <p:par>
                                <p:cTn id="31" presetID="52" presetClass="entr" presetSubtype="0" fill="hold" nodeType="afterEffect">
                                  <p:stCondLst>
                                    <p:cond delay="500"/>
                                  </p:stCondLst>
                                  <p:childTnLst>
                                    <p:set>
                                      <p:cBhvr>
                                        <p:cTn id="32" dur="1" fill="hold">
                                          <p:stCondLst>
                                            <p:cond delay="0"/>
                                          </p:stCondLst>
                                        </p:cTn>
                                        <p:tgtEl>
                                          <p:spTgt spid="5"/>
                                        </p:tgtEl>
                                        <p:attrNameLst>
                                          <p:attrName>style.visibility</p:attrName>
                                        </p:attrNameLst>
                                      </p:cBhvr>
                                      <p:to>
                                        <p:strVal val="visible"/>
                                      </p:to>
                                    </p:set>
                                    <p:animScale>
                                      <p:cBhvr>
                                        <p:cTn id="33" dur="2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2000" decel="50000" fill="hold">
                                          <p:stCondLst>
                                            <p:cond delay="0"/>
                                          </p:stCondLst>
                                        </p:cTn>
                                        <p:tgtEl>
                                          <p:spTgt spid="5"/>
                                        </p:tgtEl>
                                        <p:attrNameLst>
                                          <p:attrName>ppt_x</p:attrName>
                                          <p:attrName>ppt_y</p:attrName>
                                        </p:attrNameLst>
                                      </p:cBhvr>
                                    </p:animMotion>
                                    <p:animEffect transition="in" filter="fade">
                                      <p:cBhvr>
                                        <p:cTn id="35" dur="2000"/>
                                        <p:tgtEl>
                                          <p:spTgt spid="5"/>
                                        </p:tgtEl>
                                      </p:cBhvr>
                                    </p:animEffect>
                                  </p:childTnLst>
                                </p:cTn>
                              </p:par>
                            </p:childTnLst>
                          </p:cTn>
                        </p:par>
                        <p:par>
                          <p:cTn id="36" fill="hold">
                            <p:stCondLst>
                              <p:cond delay="14500"/>
                            </p:stCondLst>
                            <p:childTnLst>
                              <p:par>
                                <p:cTn id="37" presetID="10" presetClass="entr" presetSubtype="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18" grpId="0"/>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828000" y="5760000"/>
            <a:ext cx="12780000" cy="2355824"/>
          </a:xfrm>
          <a:prstGeom prst="rect">
            <a:avLst/>
          </a:prstGeom>
          <a:solidFill>
            <a:srgbClr val="CEE2CC"/>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u="none" strike="noStrike" kern="0" cap="none" spc="0" normalizeH="0" baseline="0" noProof="0">
                <a:ln>
                  <a:solidFill>
                    <a:prstClr val="black">
                      <a:alpha val="70000"/>
                    </a:prstClr>
                  </a:solidFill>
                </a:ln>
                <a:solidFill>
                  <a:schemeClr val="accent6">
                    <a:lumMod val="75000"/>
                  </a:schemeClr>
                </a:solidFill>
                <a:effectLst/>
                <a:uLnTx/>
                <a:uFillTx/>
                <a:latin typeface="Castanet" panose="020B7200000000000000" pitchFamily="34" charset="0"/>
                <a:cs typeface="Arial" panose="020B0604020202020204" pitchFamily="34" charset="0"/>
              </a:rPr>
              <a:t>R</a:t>
            </a:r>
            <a:r>
              <a:rPr lang="sk-SK" sz="1900" b="1" i="1">
                <a:solidFill>
                  <a:schemeClr val="tx1"/>
                </a:solidFill>
                <a:latin typeface="Tekton Pro" panose="020F0603020208020904" pitchFamily="34" charset="-18"/>
              </a:rPr>
              <a:t>ilský kláštor je najväčším a najznámejším ortodoxným kláštorom v Bulharsku. Bol založený v 10. storočí a je považovaný za jednu z najvýznamnejších kultúrnych, historických a architektonických pamiatok krajiny. Nachádza sa v pohorí Rila a je vzdialený 117 km južne od hlavného mesta Sofia. Predpokladá sa, že kláštor založil pustovník a svätec Ivan Rilský, ktorého meno nesie. Na súčasnom mieste bol postavený v prvej polovici 14. storočia. Rozprestiera sa na ploche 8 800 m</a:t>
            </a:r>
            <a:r>
              <a:rPr lang="sk-SK" sz="1900" b="1" i="1" baseline="30000">
                <a:solidFill>
                  <a:schemeClr val="tx1"/>
                </a:solidFill>
                <a:latin typeface="Tekton Pro" panose="020F0603020208020904" pitchFamily="34" charset="-18"/>
              </a:rPr>
              <a:t>2</a:t>
            </a:r>
            <a:r>
              <a:rPr lang="sk-SK" sz="1900" b="1" i="1">
                <a:solidFill>
                  <a:schemeClr val="tx1"/>
                </a:solidFill>
                <a:latin typeface="Tekton Pro" panose="020F0603020208020904" pitchFamily="34" charset="-18"/>
              </a:rPr>
              <a:t> a zvonku vyzerá ako vysoká nedobytná pevnosť. Na vnútornom dvore sa nachádza impozantná Chreljova veža a hlavný kostol. Hlavný kostol bol postavený v polovici 19. storočia. V kláštore v súčasnosti žije asi 60 mníchov. Celý komplex bol vyhlásený za národnú historickú pamiatku v roku 1976. Od roku 1983 patrí do svetového dedičstva UNESCO.</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0" y="5616000"/>
            <a:ext cx="637796" cy="425198"/>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240000"/>
            <a:ext cx="12780000" cy="2355824"/>
          </a:xfrm>
          <a:prstGeom prst="rect">
            <a:avLst/>
          </a:prstGeom>
          <a:solidFill>
            <a:srgbClr val="CEE2CC"/>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u="none" strike="noStrike" kern="0" cap="none" spc="0" normalizeH="0" baseline="0" noProof="0">
                <a:ln>
                  <a:solidFill>
                    <a:prstClr val="black">
                      <a:alpha val="70000"/>
                    </a:prstClr>
                  </a:solidFill>
                </a:ln>
                <a:solidFill>
                  <a:schemeClr val="accent6">
                    <a:lumMod val="75000"/>
                  </a:schemeClr>
                </a:solidFill>
                <a:effectLst/>
                <a:uLnTx/>
                <a:uFillTx/>
                <a:latin typeface="Castanet" panose="020B7200000000000000" pitchFamily="34" charset="0"/>
                <a:cs typeface="Arial" panose="020B0604020202020204" pitchFamily="34" charset="0"/>
              </a:rPr>
              <a:t>E</a:t>
            </a:r>
            <a:r>
              <a:rPr lang="es-ES" sz="1900" b="1" i="1">
                <a:solidFill>
                  <a:schemeClr val="tx1"/>
                </a:solidFill>
                <a:latin typeface="Tekton Pro" panose="020F0603020208020904" pitchFamily="34" charset="-18"/>
              </a:rPr>
              <a:t>l Monasterio de Rila es el monasterio ortodoxo más grande y famoso de Bulgaria. Fue fundado en el siglo X. y es considerado uno de los monumentos culturales, históricos y arquitectónicos más importantes del país. Se encuentra en las montañas de Rila y está a 117 km al sur de la capital, Sofía. Se cree que el monasterio fue fundado por el ermitaño y santo Ivan Rilský, cuyo nombre lleva. Fue construido en el sitio actual en la primera mitad del siglo XIV. Cubre un área de 8.800 m</a:t>
            </a:r>
            <a:r>
              <a:rPr lang="es-ES" sz="1900" b="1" i="1" baseline="30000">
                <a:solidFill>
                  <a:schemeClr val="tx1"/>
                </a:solidFill>
                <a:latin typeface="Tekton Pro" panose="020F0603020208020904" pitchFamily="34" charset="-18"/>
              </a:rPr>
              <a:t>2</a:t>
            </a:r>
            <a:r>
              <a:rPr lang="es-ES" sz="1900" b="1" i="1">
                <a:solidFill>
                  <a:schemeClr val="tx1"/>
                </a:solidFill>
                <a:latin typeface="Tekton Pro" panose="020F0603020208020904" pitchFamily="34" charset="-18"/>
              </a:rPr>
              <a:t> y parece una alta fortaleza inexpugnable desde el exterior. La impresionante torre Chrelj y la iglesia principal se encuentran en el patio interior. La iglesia principal fue construida a mediados del siglo XIX. Unos 60 monjes viven actualmente en el monasterio. Todo el conjunto fue declarado monumento histórico nacional en 1976. Desde 1983 es Patrimonio de la Humanidad por la UNESCO.</a:t>
            </a:r>
            <a:endParaRPr lang="sk-SK" sz="1900" b="1" i="1">
              <a:solidFill>
                <a:schemeClr val="tx1"/>
              </a:solidFill>
              <a:latin typeface="Tekton Pro" panose="020F0603020208020904" pitchFamily="34" charset="-18"/>
            </a:endParaRP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00" y="3096000"/>
            <a:ext cx="637796" cy="425195"/>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720000"/>
            <a:ext cx="12780000" cy="2355824"/>
          </a:xfrm>
          <a:prstGeom prst="rect">
            <a:avLst/>
          </a:prstGeom>
          <a:solidFill>
            <a:srgbClr val="CEE2CC"/>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u="none" strike="noStrike" kern="0" cap="none" spc="0" normalizeH="0" baseline="0" noProof="0">
                <a:ln>
                  <a:solidFill>
                    <a:prstClr val="black">
                      <a:alpha val="70000"/>
                    </a:prstClr>
                  </a:solidFill>
                </a:ln>
                <a:solidFill>
                  <a:schemeClr val="accent6">
                    <a:lumMod val="75000"/>
                  </a:schemeClr>
                </a:solidFill>
                <a:effectLst/>
                <a:uLnTx/>
                <a:uFillTx/>
                <a:latin typeface="Castanet" panose="020B7200000000000000" pitchFamily="34" charset="0"/>
                <a:cs typeface="Arial" panose="020B0604020202020204" pitchFamily="34" charset="0"/>
              </a:rPr>
              <a:t>T</a:t>
            </a:r>
            <a:r>
              <a:rPr lang="en-US" sz="1900" b="1" i="1">
                <a:solidFill>
                  <a:schemeClr val="tx1"/>
                </a:solidFill>
                <a:latin typeface="Tekton Pro" panose="020F0603020208020904" pitchFamily="34" charset="-18"/>
              </a:rPr>
              <a:t>he Rila Monastery is the largest and most famous Orthodox monastery in Bulgaria. It was founded in the 10th century and is considered one of the most important cultural, historical and architectural monuments of the country. It is located in the Rila Mountains and is 117 km south of the capital Sofia. It is believed that the monastery was founded by the hermit and saint Ivan Rilský, whose name it bears. It was built on the current site in the first half of the 14th century. It covers an area of 8,800 m</a:t>
            </a:r>
            <a:r>
              <a:rPr lang="en-US" sz="1900" b="1" i="1" baseline="30000">
                <a:solidFill>
                  <a:schemeClr val="tx1"/>
                </a:solidFill>
                <a:latin typeface="Tekton Pro" panose="020F0603020208020904" pitchFamily="34" charset="-18"/>
              </a:rPr>
              <a:t>2</a:t>
            </a:r>
            <a:r>
              <a:rPr lang="en-US" sz="1900" b="1" i="1">
                <a:solidFill>
                  <a:schemeClr val="tx1"/>
                </a:solidFill>
                <a:latin typeface="Tekton Pro" panose="020F0603020208020904" pitchFamily="34" charset="-18"/>
              </a:rPr>
              <a:t> and looks like a high impregnable fortress from the outside. The impressive Chrelj tower and the main church are located in the inner courtyard. The main church was built in the middle of the 19th century. About 60 monks currently live in the monastery. The entire complex was declared a national historical monument in 1976. Since 1983, it has been a UNESCO World Heritage Site.</a:t>
            </a:r>
            <a:endParaRPr kumimoji="0" lang="en-US" sz="19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2352" y="576000"/>
            <a:ext cx="637796" cy="425198"/>
          </a:xfrm>
          <a:prstGeom prst="ellipse">
            <a:avLst/>
          </a:prstGeom>
          <a:ln w="25400" cap="rnd">
            <a:solidFill>
              <a:schemeClr val="bg1"/>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142347" y="7646624"/>
            <a:ext cx="659305" cy="620733"/>
          </a:xfrm>
          <a:prstGeom prst="ellipse">
            <a:avLst/>
          </a:prstGeom>
          <a:solidFill>
            <a:schemeClr val="bg1">
              <a:lumMod val="95000"/>
            </a:schemeClr>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260747" y="7773240"/>
            <a:ext cx="422503" cy="422503"/>
          </a:xfrm>
          <a:prstGeom prst="rect">
            <a:avLst/>
          </a:prstGeom>
          <a:noFill/>
          <a:ln>
            <a:noFill/>
          </a:ln>
          <a:effectLst>
            <a:outerShdw blurRad="25400" sx="105000" sy="105000" algn="ctr" rotWithShape="0">
              <a:prstClr val="black">
                <a:alpha val="75000"/>
              </a:prstClr>
            </a:outerShdw>
          </a:effectLst>
        </p:spPr>
      </p:pic>
      <p:pic>
        <p:nvPicPr>
          <p:cNvPr id="2" name="Rám">
            <a:extLst>
              <a:ext uri="{FF2B5EF4-FFF2-40B4-BE49-F238E27FC236}">
                <a16:creationId xmlns:a16="http://schemas.microsoft.com/office/drawing/2014/main" id="{43324F4E-0688-7199-52E9-8DCC41ED816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6580379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grpId="0" nodeType="afterEffect">
                                  <p:stCondLst>
                                    <p:cond delay="5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10" presetClass="entr" presetSubtype="0" fill="hold" nodeType="withEffect">
                                  <p:stCondLst>
                                    <p:cond delay="100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53879DB2-BF57-BE8E-5945-10E5926D61C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4" name="Obrázok 3">
            <a:extLst>
              <a:ext uri="{FF2B5EF4-FFF2-40B4-BE49-F238E27FC236}">
                <a16:creationId xmlns:a16="http://schemas.microsoft.com/office/drawing/2014/main" id="{3D4C8E78-A57A-7E0B-326C-FD2F11FC00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2500" y="2790825"/>
            <a:ext cx="5715000" cy="299085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653466097"/>
      </p:ext>
    </p:extLst>
  </p:cSld>
  <p:clrMapOvr>
    <a:masterClrMapping/>
  </p:clrMapOvr>
  <p:transition spd="slow" advClick="0" advTm="400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Autor">
            <a:extLst>
              <a:ext uri="{FF2B5EF4-FFF2-40B4-BE49-F238E27FC236}">
                <a16:creationId xmlns:a16="http://schemas.microsoft.com/office/drawing/2014/main" id="{56D78BB6-4EA7-F0B6-E822-C34482F29B71}"/>
              </a:ext>
            </a:extLst>
          </p:cNvPr>
          <p:cNvSpPr/>
          <p:nvPr/>
        </p:nvSpPr>
        <p:spPr>
          <a:xfrm>
            <a:off x="744782" y="7740000"/>
            <a:ext cx="2418749"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Klook Travel</a:t>
            </a:r>
          </a:p>
        </p:txBody>
      </p:sp>
      <p:pic>
        <p:nvPicPr>
          <p:cNvPr id="3" name="Rám">
            <a:extLst>
              <a:ext uri="{FF2B5EF4-FFF2-40B4-BE49-F238E27FC236}">
                <a16:creationId xmlns:a16="http://schemas.microsoft.com/office/drawing/2014/main" id="{99C1403E-50B8-62F8-6B09-15BB89F332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2704707847"/>
      </p:ext>
    </p:extLst>
  </p:cSld>
  <p:clrMapOvr>
    <a:masterClrMapping/>
  </p:clrMapOvr>
  <mc:AlternateContent xmlns:mc="http://schemas.openxmlformats.org/markup-compatibility/2006" xmlns:p14="http://schemas.microsoft.com/office/powerpoint/2010/main">
    <mc:Choice Requires="p14">
      <p:transition spd="slow" p14:dur="2500" advClick="0" advTm="6000">
        <p:circle/>
      </p:transition>
    </mc:Choice>
    <mc:Fallback xmlns="">
      <p:transition spd="slow" advClick="0" advTm="6000">
        <p:circl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Autor">
            <a:extLst>
              <a:ext uri="{FF2B5EF4-FFF2-40B4-BE49-F238E27FC236}">
                <a16:creationId xmlns:a16="http://schemas.microsoft.com/office/drawing/2014/main" id="{5D0F5BDC-E0DA-54E8-ED47-5ADCB2D12E41}"/>
              </a:ext>
            </a:extLst>
          </p:cNvPr>
          <p:cNvSpPr/>
          <p:nvPr/>
        </p:nvSpPr>
        <p:spPr>
          <a:xfrm>
            <a:off x="720000" y="7740000"/>
            <a:ext cx="2468314"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Korom János</a:t>
            </a:r>
          </a:p>
        </p:txBody>
      </p:sp>
      <p:pic>
        <p:nvPicPr>
          <p:cNvPr id="3" name="Rám">
            <a:extLst>
              <a:ext uri="{FF2B5EF4-FFF2-40B4-BE49-F238E27FC236}">
                <a16:creationId xmlns:a16="http://schemas.microsoft.com/office/drawing/2014/main" id="{9BFCDFB0-A897-E82B-B63F-B36302E0CA3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166427690"/>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Autor">
            <a:extLst>
              <a:ext uri="{FF2B5EF4-FFF2-40B4-BE49-F238E27FC236}">
                <a16:creationId xmlns:a16="http://schemas.microsoft.com/office/drawing/2014/main" id="{724612B3-A0E8-4510-AB48-384009473ABF}"/>
              </a:ext>
            </a:extLst>
          </p:cNvPr>
          <p:cNvSpPr/>
          <p:nvPr/>
        </p:nvSpPr>
        <p:spPr>
          <a:xfrm>
            <a:off x="720000" y="7740000"/>
            <a:ext cx="2431701"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Nigel Swales</a:t>
            </a:r>
          </a:p>
        </p:txBody>
      </p:sp>
      <p:pic>
        <p:nvPicPr>
          <p:cNvPr id="2" name="Rám">
            <a:extLst>
              <a:ext uri="{FF2B5EF4-FFF2-40B4-BE49-F238E27FC236}">
                <a16:creationId xmlns:a16="http://schemas.microsoft.com/office/drawing/2014/main" id="{8648F9F9-9B1E-FBFB-31C3-0697F49CB98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3944209391"/>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Autor">
            <a:extLst>
              <a:ext uri="{FF2B5EF4-FFF2-40B4-BE49-F238E27FC236}">
                <a16:creationId xmlns:a16="http://schemas.microsoft.com/office/drawing/2014/main" id="{724612B3-A0E8-4510-AB48-384009473ABF}"/>
              </a:ext>
            </a:extLst>
          </p:cNvPr>
          <p:cNvSpPr/>
          <p:nvPr/>
        </p:nvSpPr>
        <p:spPr>
          <a:xfrm>
            <a:off x="720000" y="7740000"/>
            <a:ext cx="2468314"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Korom János</a:t>
            </a:r>
          </a:p>
        </p:txBody>
      </p:sp>
      <p:pic>
        <p:nvPicPr>
          <p:cNvPr id="2" name="Rám">
            <a:extLst>
              <a:ext uri="{FF2B5EF4-FFF2-40B4-BE49-F238E27FC236}">
                <a16:creationId xmlns:a16="http://schemas.microsoft.com/office/drawing/2014/main" id="{C1ACC91E-D55A-AD36-3D36-9C1273157DA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663531410"/>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Autor">
            <a:extLst>
              <a:ext uri="{FF2B5EF4-FFF2-40B4-BE49-F238E27FC236}">
                <a16:creationId xmlns:a16="http://schemas.microsoft.com/office/drawing/2014/main" id="{3ED5AE11-701D-08C0-129A-3F4B510BAE18}"/>
              </a:ext>
            </a:extLst>
          </p:cNvPr>
          <p:cNvSpPr/>
          <p:nvPr/>
        </p:nvSpPr>
        <p:spPr>
          <a:xfrm>
            <a:off x="720000" y="7740000"/>
            <a:ext cx="2909268"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Damian Entwistle</a:t>
            </a:r>
          </a:p>
        </p:txBody>
      </p:sp>
      <p:pic>
        <p:nvPicPr>
          <p:cNvPr id="3" name="Rám">
            <a:extLst>
              <a:ext uri="{FF2B5EF4-FFF2-40B4-BE49-F238E27FC236}">
                <a16:creationId xmlns:a16="http://schemas.microsoft.com/office/drawing/2014/main" id="{5B33B765-C94A-A832-A7D6-FCE5CECA714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4133526813"/>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Autor">
            <a:extLst>
              <a:ext uri="{FF2B5EF4-FFF2-40B4-BE49-F238E27FC236}">
                <a16:creationId xmlns:a16="http://schemas.microsoft.com/office/drawing/2014/main" id="{FB17DB91-B548-D749-17B9-DC475DB8ED29}"/>
              </a:ext>
            </a:extLst>
          </p:cNvPr>
          <p:cNvSpPr/>
          <p:nvPr/>
        </p:nvSpPr>
        <p:spPr>
          <a:xfrm>
            <a:off x="720000" y="7740000"/>
            <a:ext cx="2909268"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Damian Entwistle</a:t>
            </a:r>
          </a:p>
        </p:txBody>
      </p:sp>
      <p:pic>
        <p:nvPicPr>
          <p:cNvPr id="3" name="Rám">
            <a:extLst>
              <a:ext uri="{FF2B5EF4-FFF2-40B4-BE49-F238E27FC236}">
                <a16:creationId xmlns:a16="http://schemas.microsoft.com/office/drawing/2014/main" id="{9F4EE815-903F-D245-0A05-00623AEABCE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3185793734"/>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Autor">
            <a:extLst>
              <a:ext uri="{FF2B5EF4-FFF2-40B4-BE49-F238E27FC236}">
                <a16:creationId xmlns:a16="http://schemas.microsoft.com/office/drawing/2014/main" id="{DE120BB6-8348-9C28-1486-FBCE10A61B93}"/>
              </a:ext>
            </a:extLst>
          </p:cNvPr>
          <p:cNvSpPr/>
          <p:nvPr/>
        </p:nvSpPr>
        <p:spPr>
          <a:xfrm>
            <a:off x="720000" y="7740000"/>
            <a:ext cx="2468314"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Korom János</a:t>
            </a:r>
          </a:p>
        </p:txBody>
      </p:sp>
      <p:pic>
        <p:nvPicPr>
          <p:cNvPr id="3" name="Rám">
            <a:extLst>
              <a:ext uri="{FF2B5EF4-FFF2-40B4-BE49-F238E27FC236}">
                <a16:creationId xmlns:a16="http://schemas.microsoft.com/office/drawing/2014/main" id="{AEED5789-0756-AA5A-47E0-C25AB41C013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269231609"/>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9999" cy="8572499"/>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Autor">
            <a:extLst>
              <a:ext uri="{FF2B5EF4-FFF2-40B4-BE49-F238E27FC236}">
                <a16:creationId xmlns:a16="http://schemas.microsoft.com/office/drawing/2014/main" id="{5730EA92-B53F-BF58-83DB-F778039FFA50}"/>
              </a:ext>
            </a:extLst>
          </p:cNvPr>
          <p:cNvSpPr/>
          <p:nvPr/>
        </p:nvSpPr>
        <p:spPr>
          <a:xfrm>
            <a:off x="720000" y="7740000"/>
            <a:ext cx="2523072"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Dennis Jarvis</a:t>
            </a:r>
          </a:p>
        </p:txBody>
      </p:sp>
      <p:pic>
        <p:nvPicPr>
          <p:cNvPr id="3" name="Rám">
            <a:extLst>
              <a:ext uri="{FF2B5EF4-FFF2-40B4-BE49-F238E27FC236}">
                <a16:creationId xmlns:a16="http://schemas.microsoft.com/office/drawing/2014/main" id="{54F97D03-D4A3-00B6-1474-6A73C0A68F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spTree>
    <p:extLst>
      <p:ext uri="{BB962C8B-B14F-4D97-AF65-F5344CB8AC3E}">
        <p14:creationId xmlns:p14="http://schemas.microsoft.com/office/powerpoint/2010/main" val="2634906310"/>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Autor">
            <a:extLst>
              <a:ext uri="{FF2B5EF4-FFF2-40B4-BE49-F238E27FC236}">
                <a16:creationId xmlns:a16="http://schemas.microsoft.com/office/drawing/2014/main" id="{BDC78E12-E52D-14C0-66D4-533DAD70A0D9}"/>
              </a:ext>
            </a:extLst>
          </p:cNvPr>
          <p:cNvSpPr/>
          <p:nvPr/>
        </p:nvSpPr>
        <p:spPr>
          <a:xfrm>
            <a:off x="720000" y="7740000"/>
            <a:ext cx="2909268"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Damian Entwistle</a:t>
            </a:r>
          </a:p>
        </p:txBody>
      </p:sp>
      <p:pic>
        <p:nvPicPr>
          <p:cNvPr id="3" name="Rám">
            <a:extLst>
              <a:ext uri="{FF2B5EF4-FFF2-40B4-BE49-F238E27FC236}">
                <a16:creationId xmlns:a16="http://schemas.microsoft.com/office/drawing/2014/main" id="{D9754558-9DD0-5BCE-9C48-5A89DC7127D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2742531299"/>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Autor">
            <a:extLst>
              <a:ext uri="{FF2B5EF4-FFF2-40B4-BE49-F238E27FC236}">
                <a16:creationId xmlns:a16="http://schemas.microsoft.com/office/drawing/2014/main" id="{6FC153EE-E15D-A211-4262-F589A347C3B5}"/>
              </a:ext>
            </a:extLst>
          </p:cNvPr>
          <p:cNvSpPr/>
          <p:nvPr/>
        </p:nvSpPr>
        <p:spPr>
          <a:xfrm>
            <a:off x="720000" y="7740000"/>
            <a:ext cx="2909268"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Damian Entwistle</a:t>
            </a:r>
          </a:p>
        </p:txBody>
      </p:sp>
      <p:pic>
        <p:nvPicPr>
          <p:cNvPr id="3" name="Rám">
            <a:extLst>
              <a:ext uri="{FF2B5EF4-FFF2-40B4-BE49-F238E27FC236}">
                <a16:creationId xmlns:a16="http://schemas.microsoft.com/office/drawing/2014/main" id="{2FEDCE9F-A305-3F12-6F05-70CC3B9DB3B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4107245251"/>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Autor">
            <a:extLst>
              <a:ext uri="{FF2B5EF4-FFF2-40B4-BE49-F238E27FC236}">
                <a16:creationId xmlns:a16="http://schemas.microsoft.com/office/drawing/2014/main" id="{724612B3-A0E8-4510-AB48-384009473ABF}"/>
              </a:ext>
            </a:extLst>
          </p:cNvPr>
          <p:cNvSpPr/>
          <p:nvPr/>
        </p:nvSpPr>
        <p:spPr>
          <a:xfrm>
            <a:off x="720000" y="7740000"/>
            <a:ext cx="2909268"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Damian Entwistle</a:t>
            </a:r>
          </a:p>
        </p:txBody>
      </p:sp>
      <p:pic>
        <p:nvPicPr>
          <p:cNvPr id="2" name="Rám">
            <a:extLst>
              <a:ext uri="{FF2B5EF4-FFF2-40B4-BE49-F238E27FC236}">
                <a16:creationId xmlns:a16="http://schemas.microsoft.com/office/drawing/2014/main" id="{E445FA5F-8A9D-916D-305F-7F2D7CE6431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880761882"/>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Autor">
            <a:extLst>
              <a:ext uri="{FF2B5EF4-FFF2-40B4-BE49-F238E27FC236}">
                <a16:creationId xmlns:a16="http://schemas.microsoft.com/office/drawing/2014/main" id="{BBB56D56-3392-AA9C-3FD8-AD2BCA308DD2}"/>
              </a:ext>
            </a:extLst>
          </p:cNvPr>
          <p:cNvSpPr/>
          <p:nvPr/>
        </p:nvSpPr>
        <p:spPr>
          <a:xfrm>
            <a:off x="720000" y="7740000"/>
            <a:ext cx="2468314"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Korom János</a:t>
            </a:r>
          </a:p>
        </p:txBody>
      </p:sp>
      <p:pic>
        <p:nvPicPr>
          <p:cNvPr id="3" name="Rám">
            <a:extLst>
              <a:ext uri="{FF2B5EF4-FFF2-40B4-BE49-F238E27FC236}">
                <a16:creationId xmlns:a16="http://schemas.microsoft.com/office/drawing/2014/main" id="{FA28B9A0-FBB3-E38C-1C2B-C736937894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2740809623"/>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Autor">
            <a:extLst>
              <a:ext uri="{FF2B5EF4-FFF2-40B4-BE49-F238E27FC236}">
                <a16:creationId xmlns:a16="http://schemas.microsoft.com/office/drawing/2014/main" id="{BEB54696-57A7-22BC-AADD-16D061C3A007}"/>
              </a:ext>
            </a:extLst>
          </p:cNvPr>
          <p:cNvSpPr/>
          <p:nvPr/>
        </p:nvSpPr>
        <p:spPr>
          <a:xfrm>
            <a:off x="720000" y="7740000"/>
            <a:ext cx="2909268"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Damian Entwistle</a:t>
            </a:r>
          </a:p>
        </p:txBody>
      </p:sp>
      <p:pic>
        <p:nvPicPr>
          <p:cNvPr id="3" name="Rám">
            <a:extLst>
              <a:ext uri="{FF2B5EF4-FFF2-40B4-BE49-F238E27FC236}">
                <a16:creationId xmlns:a16="http://schemas.microsoft.com/office/drawing/2014/main" id="{3355FFDB-9573-EE0C-BDE6-4922773F06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2707987643"/>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Autor">
            <a:extLst>
              <a:ext uri="{FF2B5EF4-FFF2-40B4-BE49-F238E27FC236}">
                <a16:creationId xmlns:a16="http://schemas.microsoft.com/office/drawing/2014/main" id="{F0DACDDC-8FAC-1D1E-E49A-DBB660A6DFE5}"/>
              </a:ext>
            </a:extLst>
          </p:cNvPr>
          <p:cNvSpPr/>
          <p:nvPr/>
        </p:nvSpPr>
        <p:spPr>
          <a:xfrm>
            <a:off x="720000" y="7740000"/>
            <a:ext cx="2468314"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Korom János</a:t>
            </a:r>
          </a:p>
        </p:txBody>
      </p:sp>
      <p:pic>
        <p:nvPicPr>
          <p:cNvPr id="3" name="Rám">
            <a:extLst>
              <a:ext uri="{FF2B5EF4-FFF2-40B4-BE49-F238E27FC236}">
                <a16:creationId xmlns:a16="http://schemas.microsoft.com/office/drawing/2014/main" id="{3C9CE8BD-E204-05C4-602A-0CA52DCF013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251165576"/>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
            <a:ext cx="7429499" cy="8572497"/>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
            <a:extLst>
              <a:ext uri="{FF2B5EF4-FFF2-40B4-BE49-F238E27FC236}">
                <a16:creationId xmlns:a16="http://schemas.microsoft.com/office/drawing/2014/main" id="{8FA995CD-1706-9585-389D-4F9FC196ED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3" y="-2"/>
            <a:ext cx="7429500" cy="8572500"/>
          </a:xfrm>
          <a:prstGeom prst="rect">
            <a:avLst/>
          </a:prstGeom>
        </p:spPr>
      </p:pic>
      <p:sp>
        <p:nvSpPr>
          <p:cNvPr id="5" name="Autor A">
            <a:extLst>
              <a:ext uri="{FF2B5EF4-FFF2-40B4-BE49-F238E27FC236}">
                <a16:creationId xmlns:a16="http://schemas.microsoft.com/office/drawing/2014/main" id="{724612B3-A0E8-4510-AB48-384009473ABF}"/>
              </a:ext>
            </a:extLst>
          </p:cNvPr>
          <p:cNvSpPr/>
          <p:nvPr/>
        </p:nvSpPr>
        <p:spPr>
          <a:xfrm>
            <a:off x="720000" y="7740000"/>
            <a:ext cx="2523072"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Dennis Jarvis</a:t>
            </a:r>
          </a:p>
        </p:txBody>
      </p:sp>
      <p:pic>
        <p:nvPicPr>
          <p:cNvPr id="2" name="Foto B">
            <a:extLst>
              <a:ext uri="{FF2B5EF4-FFF2-40B4-BE49-F238E27FC236}">
                <a16:creationId xmlns:a16="http://schemas.microsoft.com/office/drawing/2014/main" id="{CA31647F-461B-D858-64F2-03396644153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B">
            <a:extLst>
              <a:ext uri="{FF2B5EF4-FFF2-40B4-BE49-F238E27FC236}">
                <a16:creationId xmlns:a16="http://schemas.microsoft.com/office/drawing/2014/main" id="{512E88A3-73FE-5DFA-9674-843D8CA26F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9093" y="0"/>
            <a:ext cx="7429500" cy="8572500"/>
          </a:xfrm>
          <a:prstGeom prst="rect">
            <a:avLst/>
          </a:prstGeom>
        </p:spPr>
      </p:pic>
      <p:sp>
        <p:nvSpPr>
          <p:cNvPr id="3" name="Autor B">
            <a:extLst>
              <a:ext uri="{FF2B5EF4-FFF2-40B4-BE49-F238E27FC236}">
                <a16:creationId xmlns:a16="http://schemas.microsoft.com/office/drawing/2014/main" id="{038A730B-0513-F6F0-4AD4-1DEAED4C0EEA}"/>
              </a:ext>
            </a:extLst>
          </p:cNvPr>
          <p:cNvSpPr/>
          <p:nvPr/>
        </p:nvSpPr>
        <p:spPr>
          <a:xfrm>
            <a:off x="8530500" y="7740000"/>
            <a:ext cx="2468314"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Korom János</a:t>
            </a:r>
          </a:p>
        </p:txBody>
      </p:sp>
    </p:spTree>
    <p:extLst>
      <p:ext uri="{BB962C8B-B14F-4D97-AF65-F5344CB8AC3E}">
        <p14:creationId xmlns:p14="http://schemas.microsoft.com/office/powerpoint/2010/main" val="2498422140"/>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
            <a:extLst>
              <a:ext uri="{FF2B5EF4-FFF2-40B4-BE49-F238E27FC236}">
                <a16:creationId xmlns:a16="http://schemas.microsoft.com/office/drawing/2014/main" id="{501C8D05-D7AC-6F07-69FD-0664983EF1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5" name="Autor A">
            <a:extLst>
              <a:ext uri="{FF2B5EF4-FFF2-40B4-BE49-F238E27FC236}">
                <a16:creationId xmlns:a16="http://schemas.microsoft.com/office/drawing/2014/main" id="{724612B3-A0E8-4510-AB48-384009473ABF}"/>
              </a:ext>
            </a:extLst>
          </p:cNvPr>
          <p:cNvSpPr/>
          <p:nvPr/>
        </p:nvSpPr>
        <p:spPr>
          <a:xfrm>
            <a:off x="720000" y="7740000"/>
            <a:ext cx="2468314"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Korom János</a:t>
            </a:r>
          </a:p>
        </p:txBody>
      </p:sp>
      <p:pic>
        <p:nvPicPr>
          <p:cNvPr id="2" name="Foto B">
            <a:extLst>
              <a:ext uri="{FF2B5EF4-FFF2-40B4-BE49-F238E27FC236}">
                <a16:creationId xmlns:a16="http://schemas.microsoft.com/office/drawing/2014/main" id="{CA31647F-461B-D858-64F2-03396644153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B">
            <a:extLst>
              <a:ext uri="{FF2B5EF4-FFF2-40B4-BE49-F238E27FC236}">
                <a16:creationId xmlns:a16="http://schemas.microsoft.com/office/drawing/2014/main" id="{12EC35C9-B7D8-0BC3-53F3-7679A7EA57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
        <p:nvSpPr>
          <p:cNvPr id="3" name="Autor B">
            <a:extLst>
              <a:ext uri="{FF2B5EF4-FFF2-40B4-BE49-F238E27FC236}">
                <a16:creationId xmlns:a16="http://schemas.microsoft.com/office/drawing/2014/main" id="{038A730B-0513-F6F0-4AD4-1DEAED4C0EEA}"/>
              </a:ext>
            </a:extLst>
          </p:cNvPr>
          <p:cNvSpPr/>
          <p:nvPr/>
        </p:nvSpPr>
        <p:spPr>
          <a:xfrm>
            <a:off x="8530500" y="7740000"/>
            <a:ext cx="2468314"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Korom János</a:t>
            </a:r>
          </a:p>
        </p:txBody>
      </p:sp>
    </p:spTree>
    <p:extLst>
      <p:ext uri="{BB962C8B-B14F-4D97-AF65-F5344CB8AC3E}">
        <p14:creationId xmlns:p14="http://schemas.microsoft.com/office/powerpoint/2010/main" val="3668908040"/>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Autor">
            <a:extLst>
              <a:ext uri="{FF2B5EF4-FFF2-40B4-BE49-F238E27FC236}">
                <a16:creationId xmlns:a16="http://schemas.microsoft.com/office/drawing/2014/main" id="{8B8F54D5-5229-B8DA-794F-4EF01AC912D9}"/>
              </a:ext>
            </a:extLst>
          </p:cNvPr>
          <p:cNvSpPr/>
          <p:nvPr/>
        </p:nvSpPr>
        <p:spPr>
          <a:xfrm>
            <a:off x="720000" y="7740000"/>
            <a:ext cx="2468314"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Korom János</a:t>
            </a:r>
          </a:p>
        </p:txBody>
      </p:sp>
      <p:pic>
        <p:nvPicPr>
          <p:cNvPr id="3" name="Rám">
            <a:extLst>
              <a:ext uri="{FF2B5EF4-FFF2-40B4-BE49-F238E27FC236}">
                <a16:creationId xmlns:a16="http://schemas.microsoft.com/office/drawing/2014/main" id="{B8E61BED-F4F9-FCDE-F3E4-2EE34E13B48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3343886003"/>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2677"/>
            <a:ext cx="15239999" cy="8567145"/>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Autor">
            <a:extLst>
              <a:ext uri="{FF2B5EF4-FFF2-40B4-BE49-F238E27FC236}">
                <a16:creationId xmlns:a16="http://schemas.microsoft.com/office/drawing/2014/main" id="{FFEB9516-05E1-B578-F33F-A7D16FF334A5}"/>
              </a:ext>
            </a:extLst>
          </p:cNvPr>
          <p:cNvSpPr/>
          <p:nvPr/>
        </p:nvSpPr>
        <p:spPr>
          <a:xfrm>
            <a:off x="720000" y="7740000"/>
            <a:ext cx="2468314"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Korom János</a:t>
            </a:r>
          </a:p>
        </p:txBody>
      </p:sp>
      <p:pic>
        <p:nvPicPr>
          <p:cNvPr id="3" name="Rám">
            <a:extLst>
              <a:ext uri="{FF2B5EF4-FFF2-40B4-BE49-F238E27FC236}">
                <a16:creationId xmlns:a16="http://schemas.microsoft.com/office/drawing/2014/main" id="{2FAE119F-E4A7-6C59-45B2-8323C1DBC90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599292151"/>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Autor">
            <a:extLst>
              <a:ext uri="{FF2B5EF4-FFF2-40B4-BE49-F238E27FC236}">
                <a16:creationId xmlns:a16="http://schemas.microsoft.com/office/drawing/2014/main" id="{5C0247F1-1832-2D70-5AD2-34B090EAA7B4}"/>
              </a:ext>
            </a:extLst>
          </p:cNvPr>
          <p:cNvSpPr/>
          <p:nvPr/>
        </p:nvSpPr>
        <p:spPr>
          <a:xfrm>
            <a:off x="720000" y="7740000"/>
            <a:ext cx="2468314"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Korom János</a:t>
            </a:r>
          </a:p>
        </p:txBody>
      </p:sp>
      <p:pic>
        <p:nvPicPr>
          <p:cNvPr id="3" name="Rám">
            <a:extLst>
              <a:ext uri="{FF2B5EF4-FFF2-40B4-BE49-F238E27FC236}">
                <a16:creationId xmlns:a16="http://schemas.microsoft.com/office/drawing/2014/main" id="{303A296D-2D55-B40D-6F95-3A344DA8604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2105561387"/>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
            <a:extLst>
              <a:ext uri="{FF2B5EF4-FFF2-40B4-BE49-F238E27FC236}">
                <a16:creationId xmlns:a16="http://schemas.microsoft.com/office/drawing/2014/main" id="{A30DAF39-DDFF-CDA1-2E3F-8FA290CDD2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5" name="Autor A">
            <a:extLst>
              <a:ext uri="{FF2B5EF4-FFF2-40B4-BE49-F238E27FC236}">
                <a16:creationId xmlns:a16="http://schemas.microsoft.com/office/drawing/2014/main" id="{724612B3-A0E8-4510-AB48-384009473ABF}"/>
              </a:ext>
            </a:extLst>
          </p:cNvPr>
          <p:cNvSpPr/>
          <p:nvPr/>
        </p:nvSpPr>
        <p:spPr>
          <a:xfrm>
            <a:off x="720000" y="7740000"/>
            <a:ext cx="2468314"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Korom János</a:t>
            </a:r>
          </a:p>
        </p:txBody>
      </p:sp>
      <p:pic>
        <p:nvPicPr>
          <p:cNvPr id="2" name="Foto B">
            <a:extLst>
              <a:ext uri="{FF2B5EF4-FFF2-40B4-BE49-F238E27FC236}">
                <a16:creationId xmlns:a16="http://schemas.microsoft.com/office/drawing/2014/main" id="{CA31647F-461B-D858-64F2-03396644153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B">
            <a:extLst>
              <a:ext uri="{FF2B5EF4-FFF2-40B4-BE49-F238E27FC236}">
                <a16:creationId xmlns:a16="http://schemas.microsoft.com/office/drawing/2014/main" id="{A413B3B2-77F0-384B-2BE2-119BCD111C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020" y="0"/>
            <a:ext cx="7429500" cy="8572500"/>
          </a:xfrm>
          <a:prstGeom prst="rect">
            <a:avLst/>
          </a:prstGeom>
        </p:spPr>
      </p:pic>
      <p:sp>
        <p:nvSpPr>
          <p:cNvPr id="3" name="Autor B">
            <a:extLst>
              <a:ext uri="{FF2B5EF4-FFF2-40B4-BE49-F238E27FC236}">
                <a16:creationId xmlns:a16="http://schemas.microsoft.com/office/drawing/2014/main" id="{038A730B-0513-F6F0-4AD4-1DEAED4C0EEA}"/>
              </a:ext>
            </a:extLst>
          </p:cNvPr>
          <p:cNvSpPr/>
          <p:nvPr/>
        </p:nvSpPr>
        <p:spPr>
          <a:xfrm>
            <a:off x="8530500" y="7740000"/>
            <a:ext cx="2468314"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Korom János</a:t>
            </a:r>
          </a:p>
        </p:txBody>
      </p:sp>
    </p:spTree>
    <p:extLst>
      <p:ext uri="{BB962C8B-B14F-4D97-AF65-F5344CB8AC3E}">
        <p14:creationId xmlns:p14="http://schemas.microsoft.com/office/powerpoint/2010/main" val="3823921688"/>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
            <a:ext cx="7429499" cy="8572497"/>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
            <a:extLst>
              <a:ext uri="{FF2B5EF4-FFF2-40B4-BE49-F238E27FC236}">
                <a16:creationId xmlns:a16="http://schemas.microsoft.com/office/drawing/2014/main" id="{2B34E46D-68AB-A99B-EBEC-AE1353376D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5" name="Autor A">
            <a:extLst>
              <a:ext uri="{FF2B5EF4-FFF2-40B4-BE49-F238E27FC236}">
                <a16:creationId xmlns:a16="http://schemas.microsoft.com/office/drawing/2014/main" id="{724612B3-A0E8-4510-AB48-384009473ABF}"/>
              </a:ext>
            </a:extLst>
          </p:cNvPr>
          <p:cNvSpPr/>
          <p:nvPr/>
        </p:nvSpPr>
        <p:spPr>
          <a:xfrm>
            <a:off x="720000" y="7740000"/>
            <a:ext cx="2523072"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Dennis Jarvis</a:t>
            </a:r>
          </a:p>
        </p:txBody>
      </p:sp>
      <p:pic>
        <p:nvPicPr>
          <p:cNvPr id="2" name="Foto B">
            <a:extLst>
              <a:ext uri="{FF2B5EF4-FFF2-40B4-BE49-F238E27FC236}">
                <a16:creationId xmlns:a16="http://schemas.microsoft.com/office/drawing/2014/main" id="{CA31647F-461B-D858-64F2-03396644153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B">
            <a:extLst>
              <a:ext uri="{FF2B5EF4-FFF2-40B4-BE49-F238E27FC236}">
                <a16:creationId xmlns:a16="http://schemas.microsoft.com/office/drawing/2014/main" id="{8EA7747C-E5C0-76CE-9599-74901890A3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
        <p:nvSpPr>
          <p:cNvPr id="3" name="Autor B">
            <a:extLst>
              <a:ext uri="{FF2B5EF4-FFF2-40B4-BE49-F238E27FC236}">
                <a16:creationId xmlns:a16="http://schemas.microsoft.com/office/drawing/2014/main" id="{038A730B-0513-F6F0-4AD4-1DEAED4C0EEA}"/>
              </a:ext>
            </a:extLst>
          </p:cNvPr>
          <p:cNvSpPr/>
          <p:nvPr/>
        </p:nvSpPr>
        <p:spPr>
          <a:xfrm>
            <a:off x="8530500" y="7740000"/>
            <a:ext cx="2468314"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Korom János</a:t>
            </a:r>
          </a:p>
        </p:txBody>
      </p:sp>
    </p:spTree>
    <p:extLst>
      <p:ext uri="{BB962C8B-B14F-4D97-AF65-F5344CB8AC3E}">
        <p14:creationId xmlns:p14="http://schemas.microsoft.com/office/powerpoint/2010/main" val="3521074378"/>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
            <a:extLst>
              <a:ext uri="{FF2B5EF4-FFF2-40B4-BE49-F238E27FC236}">
                <a16:creationId xmlns:a16="http://schemas.microsoft.com/office/drawing/2014/main" id="{0C01D86A-5242-C83C-F49B-AFCDC83AB2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5" name="Autor A">
            <a:extLst>
              <a:ext uri="{FF2B5EF4-FFF2-40B4-BE49-F238E27FC236}">
                <a16:creationId xmlns:a16="http://schemas.microsoft.com/office/drawing/2014/main" id="{724612B3-A0E8-4510-AB48-384009473ABF}"/>
              </a:ext>
            </a:extLst>
          </p:cNvPr>
          <p:cNvSpPr/>
          <p:nvPr/>
        </p:nvSpPr>
        <p:spPr>
          <a:xfrm>
            <a:off x="720000" y="7740000"/>
            <a:ext cx="2909268"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Damian Entwistle</a:t>
            </a:r>
          </a:p>
        </p:txBody>
      </p:sp>
      <p:pic>
        <p:nvPicPr>
          <p:cNvPr id="2" name="Foto B">
            <a:extLst>
              <a:ext uri="{FF2B5EF4-FFF2-40B4-BE49-F238E27FC236}">
                <a16:creationId xmlns:a16="http://schemas.microsoft.com/office/drawing/2014/main" id="{CA31647F-461B-D858-64F2-03396644153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B">
            <a:extLst>
              <a:ext uri="{FF2B5EF4-FFF2-40B4-BE49-F238E27FC236}">
                <a16:creationId xmlns:a16="http://schemas.microsoft.com/office/drawing/2014/main" id="{04D2B4FB-56D5-E8A1-A9DD-7B5B0218A6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
        <p:nvSpPr>
          <p:cNvPr id="3" name="Autor B">
            <a:extLst>
              <a:ext uri="{FF2B5EF4-FFF2-40B4-BE49-F238E27FC236}">
                <a16:creationId xmlns:a16="http://schemas.microsoft.com/office/drawing/2014/main" id="{038A730B-0513-F6F0-4AD4-1DEAED4C0EEA}"/>
              </a:ext>
            </a:extLst>
          </p:cNvPr>
          <p:cNvSpPr/>
          <p:nvPr/>
        </p:nvSpPr>
        <p:spPr>
          <a:xfrm>
            <a:off x="8530500" y="7740000"/>
            <a:ext cx="2909268"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Damian Entwistle</a:t>
            </a:r>
          </a:p>
        </p:txBody>
      </p:sp>
    </p:spTree>
    <p:extLst>
      <p:ext uri="{BB962C8B-B14F-4D97-AF65-F5344CB8AC3E}">
        <p14:creationId xmlns:p14="http://schemas.microsoft.com/office/powerpoint/2010/main" val="3525314474"/>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
            <a:extLst>
              <a:ext uri="{FF2B5EF4-FFF2-40B4-BE49-F238E27FC236}">
                <a16:creationId xmlns:a16="http://schemas.microsoft.com/office/drawing/2014/main" id="{F94912C3-2FC7-1232-0470-58023D468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5" name="Autor A">
            <a:extLst>
              <a:ext uri="{FF2B5EF4-FFF2-40B4-BE49-F238E27FC236}">
                <a16:creationId xmlns:a16="http://schemas.microsoft.com/office/drawing/2014/main" id="{724612B3-A0E8-4510-AB48-384009473ABF}"/>
              </a:ext>
            </a:extLst>
          </p:cNvPr>
          <p:cNvSpPr/>
          <p:nvPr/>
        </p:nvSpPr>
        <p:spPr>
          <a:xfrm>
            <a:off x="720000" y="7740000"/>
            <a:ext cx="2909268"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Damian Entwistle</a:t>
            </a:r>
          </a:p>
        </p:txBody>
      </p:sp>
      <p:pic>
        <p:nvPicPr>
          <p:cNvPr id="2" name="Foto B">
            <a:extLst>
              <a:ext uri="{FF2B5EF4-FFF2-40B4-BE49-F238E27FC236}">
                <a16:creationId xmlns:a16="http://schemas.microsoft.com/office/drawing/2014/main" id="{CA31647F-461B-D858-64F2-03396644153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B">
            <a:extLst>
              <a:ext uri="{FF2B5EF4-FFF2-40B4-BE49-F238E27FC236}">
                <a16:creationId xmlns:a16="http://schemas.microsoft.com/office/drawing/2014/main" id="{E7A9DEBD-23D8-81F5-B9C2-CB0869B592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
        <p:nvSpPr>
          <p:cNvPr id="3" name="Autor B">
            <a:extLst>
              <a:ext uri="{FF2B5EF4-FFF2-40B4-BE49-F238E27FC236}">
                <a16:creationId xmlns:a16="http://schemas.microsoft.com/office/drawing/2014/main" id="{038A730B-0513-F6F0-4AD4-1DEAED4C0EEA}"/>
              </a:ext>
            </a:extLst>
          </p:cNvPr>
          <p:cNvSpPr/>
          <p:nvPr/>
        </p:nvSpPr>
        <p:spPr>
          <a:xfrm>
            <a:off x="8530500" y="7740000"/>
            <a:ext cx="2909268"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Damian Entwistle</a:t>
            </a:r>
          </a:p>
        </p:txBody>
      </p:sp>
    </p:spTree>
    <p:extLst>
      <p:ext uri="{BB962C8B-B14F-4D97-AF65-F5344CB8AC3E}">
        <p14:creationId xmlns:p14="http://schemas.microsoft.com/office/powerpoint/2010/main" val="1756077176"/>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Autor">
            <a:extLst>
              <a:ext uri="{FF2B5EF4-FFF2-40B4-BE49-F238E27FC236}">
                <a16:creationId xmlns:a16="http://schemas.microsoft.com/office/drawing/2014/main" id="{67B30D3D-0673-922D-5F36-030FC23A35C4}"/>
              </a:ext>
            </a:extLst>
          </p:cNvPr>
          <p:cNvSpPr/>
          <p:nvPr/>
        </p:nvSpPr>
        <p:spPr>
          <a:xfrm>
            <a:off x="720000" y="7740000"/>
            <a:ext cx="2909268"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Damian Entwistle</a:t>
            </a:r>
          </a:p>
        </p:txBody>
      </p:sp>
      <p:pic>
        <p:nvPicPr>
          <p:cNvPr id="3" name="Rám">
            <a:extLst>
              <a:ext uri="{FF2B5EF4-FFF2-40B4-BE49-F238E27FC236}">
                <a16:creationId xmlns:a16="http://schemas.microsoft.com/office/drawing/2014/main" id="{BC797A7F-B3F1-F658-AD4A-41F9931317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3174917334"/>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Autor">
            <a:extLst>
              <a:ext uri="{FF2B5EF4-FFF2-40B4-BE49-F238E27FC236}">
                <a16:creationId xmlns:a16="http://schemas.microsoft.com/office/drawing/2014/main" id="{C7BA0E18-FF67-15B7-F1B9-8A63E5801B0B}"/>
              </a:ext>
            </a:extLst>
          </p:cNvPr>
          <p:cNvSpPr/>
          <p:nvPr/>
        </p:nvSpPr>
        <p:spPr>
          <a:xfrm>
            <a:off x="720000" y="7740000"/>
            <a:ext cx="2909268"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Damian Entwistle</a:t>
            </a:r>
          </a:p>
        </p:txBody>
      </p:sp>
      <p:pic>
        <p:nvPicPr>
          <p:cNvPr id="3" name="Rám">
            <a:extLst>
              <a:ext uri="{FF2B5EF4-FFF2-40B4-BE49-F238E27FC236}">
                <a16:creationId xmlns:a16="http://schemas.microsoft.com/office/drawing/2014/main" id="{C8B3CFB2-47AF-023F-0866-79D43F949E6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3701581167"/>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Autor">
            <a:extLst>
              <a:ext uri="{FF2B5EF4-FFF2-40B4-BE49-F238E27FC236}">
                <a16:creationId xmlns:a16="http://schemas.microsoft.com/office/drawing/2014/main" id="{903B556B-0855-BEAC-2C2C-721473ECE884}"/>
              </a:ext>
            </a:extLst>
          </p:cNvPr>
          <p:cNvSpPr/>
          <p:nvPr/>
        </p:nvSpPr>
        <p:spPr>
          <a:xfrm>
            <a:off x="720000" y="7740000"/>
            <a:ext cx="2909268"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Damian Entwistle</a:t>
            </a:r>
          </a:p>
        </p:txBody>
      </p:sp>
      <p:pic>
        <p:nvPicPr>
          <p:cNvPr id="3" name="Rám">
            <a:extLst>
              <a:ext uri="{FF2B5EF4-FFF2-40B4-BE49-F238E27FC236}">
                <a16:creationId xmlns:a16="http://schemas.microsoft.com/office/drawing/2014/main" id="{AC83B426-76AB-4F8A-DCA9-9A50E602220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307600393"/>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Autor">
            <a:extLst>
              <a:ext uri="{FF2B5EF4-FFF2-40B4-BE49-F238E27FC236}">
                <a16:creationId xmlns:a16="http://schemas.microsoft.com/office/drawing/2014/main" id="{73029111-3878-46DC-F00B-8208DDD0C0A8}"/>
              </a:ext>
            </a:extLst>
          </p:cNvPr>
          <p:cNvSpPr/>
          <p:nvPr/>
        </p:nvSpPr>
        <p:spPr>
          <a:xfrm>
            <a:off x="720000" y="7740000"/>
            <a:ext cx="2909268"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Damian Entwistle</a:t>
            </a:r>
          </a:p>
        </p:txBody>
      </p:sp>
      <p:pic>
        <p:nvPicPr>
          <p:cNvPr id="3" name="Rám">
            <a:extLst>
              <a:ext uri="{FF2B5EF4-FFF2-40B4-BE49-F238E27FC236}">
                <a16:creationId xmlns:a16="http://schemas.microsoft.com/office/drawing/2014/main" id="{3F373F72-62F2-6C40-6850-8C16D6347D2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4246204918"/>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Autor">
            <a:extLst>
              <a:ext uri="{FF2B5EF4-FFF2-40B4-BE49-F238E27FC236}">
                <a16:creationId xmlns:a16="http://schemas.microsoft.com/office/drawing/2014/main" id="{50E4F7CC-57B2-136F-4B6E-0313BC87033A}"/>
              </a:ext>
            </a:extLst>
          </p:cNvPr>
          <p:cNvSpPr/>
          <p:nvPr/>
        </p:nvSpPr>
        <p:spPr>
          <a:xfrm>
            <a:off x="720000" y="7740000"/>
            <a:ext cx="2468314"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Korom János</a:t>
            </a:r>
          </a:p>
        </p:txBody>
      </p:sp>
      <p:pic>
        <p:nvPicPr>
          <p:cNvPr id="3" name="Rám">
            <a:extLst>
              <a:ext uri="{FF2B5EF4-FFF2-40B4-BE49-F238E27FC236}">
                <a16:creationId xmlns:a16="http://schemas.microsoft.com/office/drawing/2014/main" id="{7E9B22BB-8CB0-8DF2-7940-6FA28112B37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3221955878"/>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Rám A">
            <a:extLst>
              <a:ext uri="{FF2B5EF4-FFF2-40B4-BE49-F238E27FC236}">
                <a16:creationId xmlns:a16="http://schemas.microsoft.com/office/drawing/2014/main" id="{232E6092-068C-9330-E38C-B6030399C4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5" name="Autor A">
            <a:extLst>
              <a:ext uri="{FF2B5EF4-FFF2-40B4-BE49-F238E27FC236}">
                <a16:creationId xmlns:a16="http://schemas.microsoft.com/office/drawing/2014/main" id="{724612B3-A0E8-4510-AB48-384009473ABF}"/>
              </a:ext>
            </a:extLst>
          </p:cNvPr>
          <p:cNvSpPr/>
          <p:nvPr/>
        </p:nvSpPr>
        <p:spPr>
          <a:xfrm>
            <a:off x="720000" y="7740000"/>
            <a:ext cx="2523072"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Dennis Jarvis</a:t>
            </a:r>
          </a:p>
        </p:txBody>
      </p:sp>
      <p:pic>
        <p:nvPicPr>
          <p:cNvPr id="2" name="Foto B">
            <a:extLst>
              <a:ext uri="{FF2B5EF4-FFF2-40B4-BE49-F238E27FC236}">
                <a16:creationId xmlns:a16="http://schemas.microsoft.com/office/drawing/2014/main" id="{CA31647F-461B-D858-64F2-03396644153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ám B">
            <a:extLst>
              <a:ext uri="{FF2B5EF4-FFF2-40B4-BE49-F238E27FC236}">
                <a16:creationId xmlns:a16="http://schemas.microsoft.com/office/drawing/2014/main" id="{D91CF412-F169-ED20-9FA3-C487B46412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
        <p:nvSpPr>
          <p:cNvPr id="3" name="Autor B">
            <a:extLst>
              <a:ext uri="{FF2B5EF4-FFF2-40B4-BE49-F238E27FC236}">
                <a16:creationId xmlns:a16="http://schemas.microsoft.com/office/drawing/2014/main" id="{038A730B-0513-F6F0-4AD4-1DEAED4C0EEA}"/>
              </a:ext>
            </a:extLst>
          </p:cNvPr>
          <p:cNvSpPr/>
          <p:nvPr/>
        </p:nvSpPr>
        <p:spPr>
          <a:xfrm>
            <a:off x="8530500" y="7740000"/>
            <a:ext cx="2909268"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Damian Entwistle</a:t>
            </a:r>
          </a:p>
        </p:txBody>
      </p:sp>
    </p:spTree>
    <p:extLst>
      <p:ext uri="{BB962C8B-B14F-4D97-AF65-F5344CB8AC3E}">
        <p14:creationId xmlns:p14="http://schemas.microsoft.com/office/powerpoint/2010/main" val="2854846711"/>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Autor">
            <a:extLst>
              <a:ext uri="{FF2B5EF4-FFF2-40B4-BE49-F238E27FC236}">
                <a16:creationId xmlns:a16="http://schemas.microsoft.com/office/drawing/2014/main" id="{594B8D4C-86A7-73BC-DB41-A18A06A56253}"/>
              </a:ext>
            </a:extLst>
          </p:cNvPr>
          <p:cNvSpPr/>
          <p:nvPr/>
        </p:nvSpPr>
        <p:spPr>
          <a:xfrm>
            <a:off x="720000" y="7740000"/>
            <a:ext cx="2523072"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Dennis Jarvis</a:t>
            </a:r>
          </a:p>
        </p:txBody>
      </p:sp>
      <p:pic>
        <p:nvPicPr>
          <p:cNvPr id="3" name="Rám">
            <a:extLst>
              <a:ext uri="{FF2B5EF4-FFF2-40B4-BE49-F238E27FC236}">
                <a16:creationId xmlns:a16="http://schemas.microsoft.com/office/drawing/2014/main" id="{7C20E3B6-6199-AD6C-F4DD-DFB3B55E85C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708520200"/>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Autor">
            <a:extLst>
              <a:ext uri="{FF2B5EF4-FFF2-40B4-BE49-F238E27FC236}">
                <a16:creationId xmlns:a16="http://schemas.microsoft.com/office/drawing/2014/main" id="{B8531402-791C-F118-8267-27587B20CC7E}"/>
              </a:ext>
            </a:extLst>
          </p:cNvPr>
          <p:cNvSpPr/>
          <p:nvPr/>
        </p:nvSpPr>
        <p:spPr>
          <a:xfrm>
            <a:off x="720000" y="7740000"/>
            <a:ext cx="2523072"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Dennis Jarvis</a:t>
            </a:r>
          </a:p>
        </p:txBody>
      </p:sp>
      <p:pic>
        <p:nvPicPr>
          <p:cNvPr id="3" name="Rám">
            <a:extLst>
              <a:ext uri="{FF2B5EF4-FFF2-40B4-BE49-F238E27FC236}">
                <a16:creationId xmlns:a16="http://schemas.microsoft.com/office/drawing/2014/main" id="{917067DB-ADB7-D95C-2450-AC505874B97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615201392"/>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Autor">
            <a:extLst>
              <a:ext uri="{FF2B5EF4-FFF2-40B4-BE49-F238E27FC236}">
                <a16:creationId xmlns:a16="http://schemas.microsoft.com/office/drawing/2014/main" id="{724612B3-A0E8-4510-AB48-384009473ABF}"/>
              </a:ext>
            </a:extLst>
          </p:cNvPr>
          <p:cNvSpPr/>
          <p:nvPr/>
        </p:nvSpPr>
        <p:spPr>
          <a:xfrm>
            <a:off x="720000" y="7740000"/>
            <a:ext cx="2621112"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David Stanley</a:t>
            </a:r>
          </a:p>
        </p:txBody>
      </p:sp>
      <p:pic>
        <p:nvPicPr>
          <p:cNvPr id="2" name="Rám">
            <a:extLst>
              <a:ext uri="{FF2B5EF4-FFF2-40B4-BE49-F238E27FC236}">
                <a16:creationId xmlns:a16="http://schemas.microsoft.com/office/drawing/2014/main" id="{1C74AB39-FAB7-7F42-3B6D-776EEECE35B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2621831127"/>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62AFE0-FB98-4F72-ADD8-33560A9E1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Autor">
            <a:extLst>
              <a:ext uri="{FF2B5EF4-FFF2-40B4-BE49-F238E27FC236}">
                <a16:creationId xmlns:a16="http://schemas.microsoft.com/office/drawing/2014/main" id="{2AE2F168-4B63-1552-FA0F-636BE49569CF}"/>
              </a:ext>
            </a:extLst>
          </p:cNvPr>
          <p:cNvSpPr/>
          <p:nvPr/>
        </p:nvSpPr>
        <p:spPr>
          <a:xfrm>
            <a:off x="720000" y="7740000"/>
            <a:ext cx="2468314"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Korom János</a:t>
            </a:r>
          </a:p>
        </p:txBody>
      </p:sp>
      <p:pic>
        <p:nvPicPr>
          <p:cNvPr id="3" name="Rám">
            <a:extLst>
              <a:ext uri="{FF2B5EF4-FFF2-40B4-BE49-F238E27FC236}">
                <a16:creationId xmlns:a16="http://schemas.microsoft.com/office/drawing/2014/main" id="{62E1720C-EB01-3C31-79B7-598A849F391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374576572"/>
      </p:ext>
    </p:extLst>
  </p:cSld>
  <p:clrMapOvr>
    <a:masterClrMapping/>
  </p:clrMapOvr>
  <mc:AlternateContent xmlns:mc="http://schemas.openxmlformats.org/markup-compatibility/2006" xmlns:p14="http://schemas.microsoft.com/office/powerpoint/2010/main">
    <mc:Choice Requires="p14">
      <p:transition spd="slow" p14:dur="2500" advTm="6000">
        <p:circle/>
      </p:transition>
    </mc:Choice>
    <mc:Fallback xmlns="">
      <p:transition spd="slow" advTm="6000">
        <p:circl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0">
            <a:extLst>
              <a:ext uri="{FF2B5EF4-FFF2-40B4-BE49-F238E27FC236}">
                <a16:creationId xmlns:a16="http://schemas.microsoft.com/office/drawing/2014/main" id="{787594BB-8761-7A4F-704A-F31D80CB573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
            <a:ext cx="7429499" cy="8572496"/>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bevelT w="25400" h="19050"/>
            <a:contourClr>
              <a:srgbClr val="FFFFFF"/>
            </a:contourClr>
          </a:sp3d>
        </p:spPr>
      </p:pic>
      <p:pic>
        <p:nvPicPr>
          <p:cNvPr id="25" name="Rám 0">
            <a:extLst>
              <a:ext uri="{FF2B5EF4-FFF2-40B4-BE49-F238E27FC236}">
                <a16:creationId xmlns:a16="http://schemas.microsoft.com/office/drawing/2014/main" id="{3C71F950-72AB-5E9A-E4D9-18D84208D2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51" name="00 DJ">
            <a:extLst>
              <a:ext uri="{FF2B5EF4-FFF2-40B4-BE49-F238E27FC236}">
                <a16:creationId xmlns:a16="http://schemas.microsoft.com/office/drawing/2014/main" id="{5B685716-1CEB-A9FB-DE41-91C519209D3B}"/>
              </a:ext>
            </a:extLst>
          </p:cNvPr>
          <p:cNvSpPr/>
          <p:nvPr/>
        </p:nvSpPr>
        <p:spPr>
          <a:xfrm>
            <a:off x="720000" y="7740000"/>
            <a:ext cx="2523072"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Dennis Jarvis</a:t>
            </a:r>
          </a:p>
        </p:txBody>
      </p:sp>
      <p:pic>
        <p:nvPicPr>
          <p:cNvPr id="15" name="Foto 1">
            <a:extLst>
              <a:ext uri="{FF2B5EF4-FFF2-40B4-BE49-F238E27FC236}">
                <a16:creationId xmlns:a16="http://schemas.microsoft.com/office/drawing/2014/main" id="{6860EE4D-7C5E-2A78-2217-5082B9A0112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2000" y="1"/>
            <a:ext cx="7429499" cy="8572497"/>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7" name="Rám 1">
            <a:extLst>
              <a:ext uri="{FF2B5EF4-FFF2-40B4-BE49-F238E27FC236}">
                <a16:creationId xmlns:a16="http://schemas.microsoft.com/office/drawing/2014/main" id="{F48BF1DF-D3B7-6769-0D6D-C278B87A90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2000" y="0"/>
            <a:ext cx="7429500" cy="8572500"/>
          </a:xfrm>
          <a:prstGeom prst="rect">
            <a:avLst/>
          </a:prstGeom>
        </p:spPr>
      </p:pic>
      <p:sp>
        <p:nvSpPr>
          <p:cNvPr id="53" name="01 DJ">
            <a:extLst>
              <a:ext uri="{FF2B5EF4-FFF2-40B4-BE49-F238E27FC236}">
                <a16:creationId xmlns:a16="http://schemas.microsoft.com/office/drawing/2014/main" id="{460EE948-AC09-6405-1395-5B09D498BE91}"/>
              </a:ext>
            </a:extLst>
          </p:cNvPr>
          <p:cNvSpPr/>
          <p:nvPr/>
        </p:nvSpPr>
        <p:spPr>
          <a:xfrm>
            <a:off x="8532000" y="7740000"/>
            <a:ext cx="2523072"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Dennis Jarvis</a:t>
            </a:r>
          </a:p>
        </p:txBody>
      </p:sp>
      <p:pic>
        <p:nvPicPr>
          <p:cNvPr id="14" name="Foto 2">
            <a:extLst>
              <a:ext uri="{FF2B5EF4-FFF2-40B4-BE49-F238E27FC236}">
                <a16:creationId xmlns:a16="http://schemas.microsoft.com/office/drawing/2014/main" id="{23FF7758-3F99-AD8E-C7FB-29FDCADAE1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2000" y="1"/>
            <a:ext cx="7429499" cy="8572497"/>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6" name="Rám 2">
            <a:extLst>
              <a:ext uri="{FF2B5EF4-FFF2-40B4-BE49-F238E27FC236}">
                <a16:creationId xmlns:a16="http://schemas.microsoft.com/office/drawing/2014/main" id="{08802F15-BFA7-9250-9CD0-0C4260276B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2000" y="0"/>
            <a:ext cx="7429500" cy="8572500"/>
          </a:xfrm>
          <a:prstGeom prst="rect">
            <a:avLst/>
          </a:prstGeom>
        </p:spPr>
      </p:pic>
      <p:sp>
        <p:nvSpPr>
          <p:cNvPr id="52" name="02 DJ">
            <a:extLst>
              <a:ext uri="{FF2B5EF4-FFF2-40B4-BE49-F238E27FC236}">
                <a16:creationId xmlns:a16="http://schemas.microsoft.com/office/drawing/2014/main" id="{04B230E7-E75A-0744-B1F7-3359C61DBDAD}"/>
              </a:ext>
            </a:extLst>
          </p:cNvPr>
          <p:cNvSpPr/>
          <p:nvPr/>
        </p:nvSpPr>
        <p:spPr>
          <a:xfrm>
            <a:off x="8532000" y="7740000"/>
            <a:ext cx="2523072"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Dennis Jarvis</a:t>
            </a:r>
          </a:p>
        </p:txBody>
      </p:sp>
      <p:pic>
        <p:nvPicPr>
          <p:cNvPr id="2" name="Foto 3">
            <a:extLst>
              <a:ext uri="{FF2B5EF4-FFF2-40B4-BE49-F238E27FC236}">
                <a16:creationId xmlns:a16="http://schemas.microsoft.com/office/drawing/2014/main" id="{CA31647F-461B-D858-64F2-03396644153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3786" y="0"/>
            <a:ext cx="7425928" cy="8572499"/>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Rám 3">
            <a:extLst>
              <a:ext uri="{FF2B5EF4-FFF2-40B4-BE49-F238E27FC236}">
                <a16:creationId xmlns:a16="http://schemas.microsoft.com/office/drawing/2014/main" id="{D75C05FC-E0CE-F20B-9EA9-B11868AA46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
        <p:nvSpPr>
          <p:cNvPr id="3" name="03 DE">
            <a:extLst>
              <a:ext uri="{FF2B5EF4-FFF2-40B4-BE49-F238E27FC236}">
                <a16:creationId xmlns:a16="http://schemas.microsoft.com/office/drawing/2014/main" id="{038A730B-0513-F6F0-4AD4-1DEAED4C0EEA}"/>
              </a:ext>
            </a:extLst>
          </p:cNvPr>
          <p:cNvSpPr/>
          <p:nvPr/>
        </p:nvSpPr>
        <p:spPr>
          <a:xfrm>
            <a:off x="8532000" y="7740000"/>
            <a:ext cx="2909268"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Damian Entwistle</a:t>
            </a:r>
          </a:p>
        </p:txBody>
      </p:sp>
      <p:pic>
        <p:nvPicPr>
          <p:cNvPr id="4" name="Foto 4">
            <a:extLst>
              <a:ext uri="{FF2B5EF4-FFF2-40B4-BE49-F238E27FC236}">
                <a16:creationId xmlns:a16="http://schemas.microsoft.com/office/drawing/2014/main" id="{4D1D3C6A-5119-5CB3-164C-30F81EB247D1}"/>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7813786" y="0"/>
            <a:ext cx="7425928" cy="8572499"/>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0" name="Rám 4">
            <a:extLst>
              <a:ext uri="{FF2B5EF4-FFF2-40B4-BE49-F238E27FC236}">
                <a16:creationId xmlns:a16="http://schemas.microsoft.com/office/drawing/2014/main" id="{D937AD08-FC20-2004-2226-0F810B273B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2000" y="0"/>
            <a:ext cx="7429500" cy="8572500"/>
          </a:xfrm>
          <a:prstGeom prst="rect">
            <a:avLst/>
          </a:prstGeom>
        </p:spPr>
      </p:pic>
      <p:sp>
        <p:nvSpPr>
          <p:cNvPr id="46" name="04 DE">
            <a:extLst>
              <a:ext uri="{FF2B5EF4-FFF2-40B4-BE49-F238E27FC236}">
                <a16:creationId xmlns:a16="http://schemas.microsoft.com/office/drawing/2014/main" id="{CE75761D-D8BB-8A15-FFDE-3F5D14DF7E82}"/>
              </a:ext>
            </a:extLst>
          </p:cNvPr>
          <p:cNvSpPr/>
          <p:nvPr/>
        </p:nvSpPr>
        <p:spPr>
          <a:xfrm>
            <a:off x="8532000" y="7740000"/>
            <a:ext cx="2909268"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Damian Entwistle</a:t>
            </a:r>
          </a:p>
        </p:txBody>
      </p:sp>
      <p:pic>
        <p:nvPicPr>
          <p:cNvPr id="9" name="Foto 5">
            <a:extLst>
              <a:ext uri="{FF2B5EF4-FFF2-40B4-BE49-F238E27FC236}">
                <a16:creationId xmlns:a16="http://schemas.microsoft.com/office/drawing/2014/main" id="{5EE03D8F-0D97-E331-00EF-96D87AAAB312}"/>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813786" y="0"/>
            <a:ext cx="7425928" cy="8572499"/>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1" name="Rám 5">
            <a:extLst>
              <a:ext uri="{FF2B5EF4-FFF2-40B4-BE49-F238E27FC236}">
                <a16:creationId xmlns:a16="http://schemas.microsoft.com/office/drawing/2014/main" id="{A0065A22-B6FD-2A8F-28B7-46FDBCE84A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2000" y="0"/>
            <a:ext cx="7429500" cy="8572500"/>
          </a:xfrm>
          <a:prstGeom prst="rect">
            <a:avLst/>
          </a:prstGeom>
        </p:spPr>
      </p:pic>
      <p:sp>
        <p:nvSpPr>
          <p:cNvPr id="47" name="05 DJ">
            <a:extLst>
              <a:ext uri="{FF2B5EF4-FFF2-40B4-BE49-F238E27FC236}">
                <a16:creationId xmlns:a16="http://schemas.microsoft.com/office/drawing/2014/main" id="{1F5FDDA9-AAFB-9CA2-A452-F2C2609F610C}"/>
              </a:ext>
            </a:extLst>
          </p:cNvPr>
          <p:cNvSpPr/>
          <p:nvPr/>
        </p:nvSpPr>
        <p:spPr>
          <a:xfrm>
            <a:off x="8532000" y="7740000"/>
            <a:ext cx="2523072"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Dennis Jarvis</a:t>
            </a:r>
          </a:p>
        </p:txBody>
      </p:sp>
      <p:pic>
        <p:nvPicPr>
          <p:cNvPr id="10" name="Foto 6">
            <a:extLst>
              <a:ext uri="{FF2B5EF4-FFF2-40B4-BE49-F238E27FC236}">
                <a16:creationId xmlns:a16="http://schemas.microsoft.com/office/drawing/2014/main" id="{57796588-1C30-C4AF-2F7B-DCBF1C0E17F9}"/>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813786" y="0"/>
            <a:ext cx="7425928" cy="8572499"/>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Rám 6">
            <a:extLst>
              <a:ext uri="{FF2B5EF4-FFF2-40B4-BE49-F238E27FC236}">
                <a16:creationId xmlns:a16="http://schemas.microsoft.com/office/drawing/2014/main" id="{B1626068-1DA6-7D3A-AC74-8AAADAB74B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2000" y="0"/>
            <a:ext cx="7429500" cy="8572500"/>
          </a:xfrm>
          <a:prstGeom prst="rect">
            <a:avLst/>
          </a:prstGeom>
        </p:spPr>
      </p:pic>
      <p:sp>
        <p:nvSpPr>
          <p:cNvPr id="48" name="06 DJ">
            <a:extLst>
              <a:ext uri="{FF2B5EF4-FFF2-40B4-BE49-F238E27FC236}">
                <a16:creationId xmlns:a16="http://schemas.microsoft.com/office/drawing/2014/main" id="{13A6D8BF-8F17-39A7-BD95-DA12873EAFBB}"/>
              </a:ext>
            </a:extLst>
          </p:cNvPr>
          <p:cNvSpPr/>
          <p:nvPr/>
        </p:nvSpPr>
        <p:spPr>
          <a:xfrm>
            <a:off x="8532000" y="7740000"/>
            <a:ext cx="2523072"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Dennis Jarvis</a:t>
            </a:r>
          </a:p>
        </p:txBody>
      </p:sp>
      <p:pic>
        <p:nvPicPr>
          <p:cNvPr id="11" name="Foto 7">
            <a:extLst>
              <a:ext uri="{FF2B5EF4-FFF2-40B4-BE49-F238E27FC236}">
                <a16:creationId xmlns:a16="http://schemas.microsoft.com/office/drawing/2014/main" id="{ABBD2BF1-00C5-DAA3-D8C7-0E37E322D248}"/>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7813786" y="0"/>
            <a:ext cx="7425928" cy="8572499"/>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3" name="Rám 7">
            <a:extLst>
              <a:ext uri="{FF2B5EF4-FFF2-40B4-BE49-F238E27FC236}">
                <a16:creationId xmlns:a16="http://schemas.microsoft.com/office/drawing/2014/main" id="{45F4055D-0469-0E29-E105-1534E70B24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2000" y="0"/>
            <a:ext cx="7429500" cy="8572500"/>
          </a:xfrm>
          <a:prstGeom prst="rect">
            <a:avLst/>
          </a:prstGeom>
        </p:spPr>
      </p:pic>
      <p:sp>
        <p:nvSpPr>
          <p:cNvPr id="49" name="07 DJ">
            <a:extLst>
              <a:ext uri="{FF2B5EF4-FFF2-40B4-BE49-F238E27FC236}">
                <a16:creationId xmlns:a16="http://schemas.microsoft.com/office/drawing/2014/main" id="{5749539C-6D73-46A2-C12F-17CC7AD1423C}"/>
              </a:ext>
            </a:extLst>
          </p:cNvPr>
          <p:cNvSpPr/>
          <p:nvPr/>
        </p:nvSpPr>
        <p:spPr>
          <a:xfrm>
            <a:off x="8532000" y="7740000"/>
            <a:ext cx="2523072"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Dennis Jarvis</a:t>
            </a:r>
          </a:p>
        </p:txBody>
      </p:sp>
      <p:pic>
        <p:nvPicPr>
          <p:cNvPr id="12" name="Foto 8">
            <a:extLst>
              <a:ext uri="{FF2B5EF4-FFF2-40B4-BE49-F238E27FC236}">
                <a16:creationId xmlns:a16="http://schemas.microsoft.com/office/drawing/2014/main" id="{A162CBAC-52D9-833A-B372-4016B54A1B17}"/>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7813786" y="0"/>
            <a:ext cx="7425928" cy="8572499"/>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4" name="Rám 8">
            <a:extLst>
              <a:ext uri="{FF2B5EF4-FFF2-40B4-BE49-F238E27FC236}">
                <a16:creationId xmlns:a16="http://schemas.microsoft.com/office/drawing/2014/main" id="{EAA03A85-EB40-C886-5ABC-78E31E8192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2000" y="0"/>
            <a:ext cx="7429500" cy="8572500"/>
          </a:xfrm>
          <a:prstGeom prst="rect">
            <a:avLst/>
          </a:prstGeom>
        </p:spPr>
      </p:pic>
      <p:sp>
        <p:nvSpPr>
          <p:cNvPr id="50" name="08 DJ">
            <a:extLst>
              <a:ext uri="{FF2B5EF4-FFF2-40B4-BE49-F238E27FC236}">
                <a16:creationId xmlns:a16="http://schemas.microsoft.com/office/drawing/2014/main" id="{99ECB665-B0C1-7099-81C1-9DA91B46BA16}"/>
              </a:ext>
            </a:extLst>
          </p:cNvPr>
          <p:cNvSpPr/>
          <p:nvPr/>
        </p:nvSpPr>
        <p:spPr>
          <a:xfrm>
            <a:off x="8532000" y="7740000"/>
            <a:ext cx="2523072"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Dennis Jarvis</a:t>
            </a:r>
          </a:p>
        </p:txBody>
      </p:sp>
      <p:pic>
        <p:nvPicPr>
          <p:cNvPr id="16" name="Foto 9">
            <a:extLst>
              <a:ext uri="{FF2B5EF4-FFF2-40B4-BE49-F238E27FC236}">
                <a16:creationId xmlns:a16="http://schemas.microsoft.com/office/drawing/2014/main" id="{707A4DAA-E118-5E8F-1589-E61270E15C0C}"/>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13786" y="0"/>
            <a:ext cx="7425928" cy="8572499"/>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8" name="Rám 9">
            <a:extLst>
              <a:ext uri="{FF2B5EF4-FFF2-40B4-BE49-F238E27FC236}">
                <a16:creationId xmlns:a16="http://schemas.microsoft.com/office/drawing/2014/main" id="{087058DD-E261-5002-C340-D96AC39BF7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2000" y="0"/>
            <a:ext cx="7429500" cy="8572500"/>
          </a:xfrm>
          <a:prstGeom prst="rect">
            <a:avLst/>
          </a:prstGeom>
        </p:spPr>
      </p:pic>
      <p:sp>
        <p:nvSpPr>
          <p:cNvPr id="54" name="09 DJ">
            <a:extLst>
              <a:ext uri="{FF2B5EF4-FFF2-40B4-BE49-F238E27FC236}">
                <a16:creationId xmlns:a16="http://schemas.microsoft.com/office/drawing/2014/main" id="{9824F553-F2CE-1B4B-A532-151564D6DCF3}"/>
              </a:ext>
            </a:extLst>
          </p:cNvPr>
          <p:cNvSpPr/>
          <p:nvPr/>
        </p:nvSpPr>
        <p:spPr>
          <a:xfrm>
            <a:off x="8532000" y="7740000"/>
            <a:ext cx="2523072"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Dennis Jarvis</a:t>
            </a:r>
          </a:p>
        </p:txBody>
      </p:sp>
      <p:pic>
        <p:nvPicPr>
          <p:cNvPr id="17" name="Foto 10">
            <a:extLst>
              <a:ext uri="{FF2B5EF4-FFF2-40B4-BE49-F238E27FC236}">
                <a16:creationId xmlns:a16="http://schemas.microsoft.com/office/drawing/2014/main" id="{F72ACA70-6A46-0A5C-6CE5-3123894B03F7}"/>
              </a:ext>
            </a:extLst>
          </p:cNvPr>
          <p:cNvPicPr>
            <a:picLocks noChangeAspect="1"/>
          </p:cNvPicPr>
          <p:nvPr/>
        </p:nvPicPr>
        <p:blipFill>
          <a:blip r:embed="rId13">
            <a:extLst>
              <a:ext uri="{28A0092B-C50C-407E-A947-70E740481C1C}">
                <a14:useLocalDpi xmlns:a14="http://schemas.microsoft.com/office/drawing/2010/main" val="0"/>
              </a:ext>
            </a:extLst>
          </a:blip>
          <a:srcRect/>
          <a:stretch/>
        </p:blipFill>
        <p:spPr>
          <a:xfrm>
            <a:off x="7812000" y="0"/>
            <a:ext cx="7429500" cy="8572500"/>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9" name="Rám 10">
            <a:extLst>
              <a:ext uri="{FF2B5EF4-FFF2-40B4-BE49-F238E27FC236}">
                <a16:creationId xmlns:a16="http://schemas.microsoft.com/office/drawing/2014/main" id="{9096F00F-83BF-E921-84AF-2C0AD6FA09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2000" y="0"/>
            <a:ext cx="7429500" cy="8572500"/>
          </a:xfrm>
          <a:prstGeom prst="rect">
            <a:avLst/>
          </a:prstGeom>
        </p:spPr>
      </p:pic>
      <p:sp>
        <p:nvSpPr>
          <p:cNvPr id="55" name="10 KJ">
            <a:extLst>
              <a:ext uri="{FF2B5EF4-FFF2-40B4-BE49-F238E27FC236}">
                <a16:creationId xmlns:a16="http://schemas.microsoft.com/office/drawing/2014/main" id="{CB6BE274-DE20-D081-97A7-125D9D37AFB1}"/>
              </a:ext>
            </a:extLst>
          </p:cNvPr>
          <p:cNvSpPr/>
          <p:nvPr/>
        </p:nvSpPr>
        <p:spPr>
          <a:xfrm>
            <a:off x="8532000" y="7740000"/>
            <a:ext cx="2523072" cy="360850"/>
          </a:xfrm>
          <a:prstGeom prst="rect">
            <a:avLst/>
          </a:prstGeom>
          <a:solidFill>
            <a:srgbClr val="EED892"/>
          </a:solidFill>
          <a:ln>
            <a:solidFill>
              <a:schemeClr val="tx1"/>
            </a:solid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6000" tIns="72000" rIns="216000" bIns="72000" numCol="1" spcCol="0" rtlCol="0" fromWordArt="0" anchor="ctr" anchorCtr="0" forceAA="0" compatLnSpc="1">
            <a:prstTxWarp prst="textNoShape">
              <a:avLst/>
            </a:prstTxWarp>
            <a:spAutoFit/>
          </a:bodyPr>
          <a:lstStyle/>
          <a:p>
            <a:pPr marL="0" marR="0" lvl="0" indent="0" defTabSz="400370" rtl="0" eaLnBrk="0" fontAlgn="base" latinLnBrk="0" hangingPunct="0">
              <a:lnSpc>
                <a:spcPct val="100000"/>
              </a:lnSpc>
              <a:spcBef>
                <a:spcPct val="0"/>
              </a:spcBef>
              <a:spcAft>
                <a:spcPct val="0"/>
              </a:spcAft>
              <a:buClrTx/>
              <a:buSzTx/>
              <a:buFontTx/>
              <a:buNone/>
              <a:tabLst/>
              <a:defRPr/>
            </a:pPr>
            <a:r>
              <a:rPr kumimoji="0" lang="sk-SK" sz="1400" b="0" i="0" u="none" strike="noStrike" kern="1200" cap="none" spc="0" normalizeH="0" baseline="0" noProof="0">
                <a:ln>
                  <a:noFill/>
                </a:ln>
                <a:solidFill>
                  <a:srgbClr val="643809"/>
                </a:solidFill>
                <a:effectLst/>
                <a:uLnTx/>
                <a:uFillTx/>
                <a:latin typeface="Nadianne" panose="03020902050305070206" pitchFamily="66" charset="0"/>
                <a:ea typeface="+mn-ea"/>
                <a:cs typeface="+mn-cs"/>
              </a:rPr>
              <a:t>Photo © Korom János</a:t>
            </a:r>
          </a:p>
        </p:txBody>
      </p:sp>
    </p:spTree>
    <p:extLst>
      <p:ext uri="{BB962C8B-B14F-4D97-AF65-F5344CB8AC3E}">
        <p14:creationId xmlns:p14="http://schemas.microsoft.com/office/powerpoint/2010/main" val="4201013233"/>
      </p:ext>
    </p:extLst>
  </p:cSld>
  <p:clrMapOvr>
    <a:masterClrMapping/>
  </p:clrMapOvr>
  <mc:AlternateContent xmlns:mc="http://schemas.openxmlformats.org/markup-compatibility/2006" xmlns:p14="http://schemas.microsoft.com/office/powerpoint/2010/main">
    <mc:Choice Requires="p14">
      <p:transition spd="slow" p14:dur="2500" advClick="0" advTm="48000">
        <p:wipe/>
      </p:transition>
    </mc:Choice>
    <mc:Fallback xmlns="">
      <p:transition spd="slow" advClick="0" advTm="4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500" fill="hold"/>
                                        <p:tgtEl>
                                          <p:spTgt spid="13"/>
                                        </p:tgtEl>
                                        <p:attrNameLst>
                                          <p:attrName>ppt_x</p:attrName>
                                        </p:attrNameLst>
                                      </p:cBhvr>
                                      <p:tavLst>
                                        <p:tav tm="0">
                                          <p:val>
                                            <p:strVal val="0-#ppt_w/2"/>
                                          </p:val>
                                        </p:tav>
                                        <p:tav tm="100000">
                                          <p:val>
                                            <p:strVal val="#ppt_x"/>
                                          </p:val>
                                        </p:tav>
                                      </p:tavLst>
                                    </p:anim>
                                    <p:anim calcmode="lin" valueType="num">
                                      <p:cBhvr additive="base">
                                        <p:cTn id="8" dur="15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50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1500" fill="hold"/>
                                        <p:tgtEl>
                                          <p:spTgt spid="25"/>
                                        </p:tgtEl>
                                        <p:attrNameLst>
                                          <p:attrName>ppt_x</p:attrName>
                                        </p:attrNameLst>
                                      </p:cBhvr>
                                      <p:tavLst>
                                        <p:tav tm="0">
                                          <p:val>
                                            <p:strVal val="0-#ppt_w/2"/>
                                          </p:val>
                                        </p:tav>
                                        <p:tav tm="100000">
                                          <p:val>
                                            <p:strVal val="#ppt_x"/>
                                          </p:val>
                                        </p:tav>
                                      </p:tavLst>
                                    </p:anim>
                                    <p:anim calcmode="lin" valueType="num">
                                      <p:cBhvr additive="base">
                                        <p:cTn id="12" dur="1500" fill="hold"/>
                                        <p:tgtEl>
                                          <p:spTgt spid="2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50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1500" fill="hold"/>
                                        <p:tgtEl>
                                          <p:spTgt spid="51"/>
                                        </p:tgtEl>
                                        <p:attrNameLst>
                                          <p:attrName>ppt_x</p:attrName>
                                        </p:attrNameLst>
                                      </p:cBhvr>
                                      <p:tavLst>
                                        <p:tav tm="0">
                                          <p:val>
                                            <p:strVal val="0-#ppt_w/2"/>
                                          </p:val>
                                        </p:tav>
                                        <p:tav tm="100000">
                                          <p:val>
                                            <p:strVal val="#ppt_x"/>
                                          </p:val>
                                        </p:tav>
                                      </p:tavLst>
                                    </p:anim>
                                    <p:anim calcmode="lin" valueType="num">
                                      <p:cBhvr additive="base">
                                        <p:cTn id="16" dur="1500" fill="hold"/>
                                        <p:tgtEl>
                                          <p:spTgt spid="5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50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1500" fill="hold"/>
                                        <p:tgtEl>
                                          <p:spTgt spid="15"/>
                                        </p:tgtEl>
                                        <p:attrNameLst>
                                          <p:attrName>ppt_x</p:attrName>
                                        </p:attrNameLst>
                                      </p:cBhvr>
                                      <p:tavLst>
                                        <p:tav tm="0">
                                          <p:val>
                                            <p:strVal val="1+#ppt_w/2"/>
                                          </p:val>
                                        </p:tav>
                                        <p:tav tm="100000">
                                          <p:val>
                                            <p:strVal val="#ppt_x"/>
                                          </p:val>
                                        </p:tav>
                                      </p:tavLst>
                                    </p:anim>
                                    <p:anim calcmode="lin" valueType="num">
                                      <p:cBhvr additive="base">
                                        <p:cTn id="20" dur="1500" fill="hold"/>
                                        <p:tgtEl>
                                          <p:spTgt spid="15"/>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50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1500" fill="hold"/>
                                        <p:tgtEl>
                                          <p:spTgt spid="27"/>
                                        </p:tgtEl>
                                        <p:attrNameLst>
                                          <p:attrName>ppt_x</p:attrName>
                                        </p:attrNameLst>
                                      </p:cBhvr>
                                      <p:tavLst>
                                        <p:tav tm="0">
                                          <p:val>
                                            <p:strVal val="1+#ppt_w/2"/>
                                          </p:val>
                                        </p:tav>
                                        <p:tav tm="100000">
                                          <p:val>
                                            <p:strVal val="#ppt_x"/>
                                          </p:val>
                                        </p:tav>
                                      </p:tavLst>
                                    </p:anim>
                                    <p:anim calcmode="lin" valueType="num">
                                      <p:cBhvr additive="base">
                                        <p:cTn id="24" dur="1500" fill="hold"/>
                                        <p:tgtEl>
                                          <p:spTgt spid="27"/>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500"/>
                                  </p:stCondLst>
                                  <p:childTnLst>
                                    <p:set>
                                      <p:cBhvr>
                                        <p:cTn id="26" dur="1" fill="hold">
                                          <p:stCondLst>
                                            <p:cond delay="0"/>
                                          </p:stCondLst>
                                        </p:cTn>
                                        <p:tgtEl>
                                          <p:spTgt spid="53"/>
                                        </p:tgtEl>
                                        <p:attrNameLst>
                                          <p:attrName>style.visibility</p:attrName>
                                        </p:attrNameLst>
                                      </p:cBhvr>
                                      <p:to>
                                        <p:strVal val="visible"/>
                                      </p:to>
                                    </p:set>
                                    <p:anim calcmode="lin" valueType="num">
                                      <p:cBhvr additive="base">
                                        <p:cTn id="27" dur="1500" fill="hold"/>
                                        <p:tgtEl>
                                          <p:spTgt spid="53"/>
                                        </p:tgtEl>
                                        <p:attrNameLst>
                                          <p:attrName>ppt_x</p:attrName>
                                        </p:attrNameLst>
                                      </p:cBhvr>
                                      <p:tavLst>
                                        <p:tav tm="0">
                                          <p:val>
                                            <p:strVal val="1+#ppt_w/2"/>
                                          </p:val>
                                        </p:tav>
                                        <p:tav tm="100000">
                                          <p:val>
                                            <p:strVal val="#ppt_x"/>
                                          </p:val>
                                        </p:tav>
                                      </p:tavLst>
                                    </p:anim>
                                    <p:anim calcmode="lin" valueType="num">
                                      <p:cBhvr additive="base">
                                        <p:cTn id="28" dur="1500" fill="hold"/>
                                        <p:tgtEl>
                                          <p:spTgt spid="53"/>
                                        </p:tgtEl>
                                        <p:attrNameLst>
                                          <p:attrName>ppt_y</p:attrName>
                                        </p:attrNameLst>
                                      </p:cBhvr>
                                      <p:tavLst>
                                        <p:tav tm="0">
                                          <p:val>
                                            <p:strVal val="#ppt_y"/>
                                          </p:val>
                                        </p:tav>
                                        <p:tav tm="100000">
                                          <p:val>
                                            <p:strVal val="#ppt_y"/>
                                          </p:val>
                                        </p:tav>
                                      </p:tavLst>
                                    </p:anim>
                                  </p:childTnLst>
                                </p:cTn>
                              </p:par>
                            </p:childTnLst>
                          </p:cTn>
                        </p:par>
                        <p:par>
                          <p:cTn id="29" fill="hold">
                            <p:stCondLst>
                              <p:cond delay="2000"/>
                            </p:stCondLst>
                            <p:childTnLst>
                              <p:par>
                                <p:cTn id="30" presetID="2" presetClass="entr" presetSubtype="2" fill="hold" nodeType="afterEffect">
                                  <p:stCondLst>
                                    <p:cond delay="500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1500" fill="hold"/>
                                        <p:tgtEl>
                                          <p:spTgt spid="14"/>
                                        </p:tgtEl>
                                        <p:attrNameLst>
                                          <p:attrName>ppt_x</p:attrName>
                                        </p:attrNameLst>
                                      </p:cBhvr>
                                      <p:tavLst>
                                        <p:tav tm="0">
                                          <p:val>
                                            <p:strVal val="1+#ppt_w/2"/>
                                          </p:val>
                                        </p:tav>
                                        <p:tav tm="100000">
                                          <p:val>
                                            <p:strVal val="#ppt_x"/>
                                          </p:val>
                                        </p:tav>
                                      </p:tavLst>
                                    </p:anim>
                                    <p:anim calcmode="lin" valueType="num">
                                      <p:cBhvr additive="base">
                                        <p:cTn id="33" dur="1500" fill="hold"/>
                                        <p:tgtEl>
                                          <p:spTgt spid="14"/>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5000"/>
                                  </p:stCondLst>
                                  <p:childTnLst>
                                    <p:set>
                                      <p:cBhvr>
                                        <p:cTn id="35" dur="1" fill="hold">
                                          <p:stCondLst>
                                            <p:cond delay="0"/>
                                          </p:stCondLst>
                                        </p:cTn>
                                        <p:tgtEl>
                                          <p:spTgt spid="26"/>
                                        </p:tgtEl>
                                        <p:attrNameLst>
                                          <p:attrName>style.visibility</p:attrName>
                                        </p:attrNameLst>
                                      </p:cBhvr>
                                      <p:to>
                                        <p:strVal val="visible"/>
                                      </p:to>
                                    </p:set>
                                    <p:anim calcmode="lin" valueType="num">
                                      <p:cBhvr additive="base">
                                        <p:cTn id="36" dur="1500" fill="hold"/>
                                        <p:tgtEl>
                                          <p:spTgt spid="26"/>
                                        </p:tgtEl>
                                        <p:attrNameLst>
                                          <p:attrName>ppt_x</p:attrName>
                                        </p:attrNameLst>
                                      </p:cBhvr>
                                      <p:tavLst>
                                        <p:tav tm="0">
                                          <p:val>
                                            <p:strVal val="1+#ppt_w/2"/>
                                          </p:val>
                                        </p:tav>
                                        <p:tav tm="100000">
                                          <p:val>
                                            <p:strVal val="#ppt_x"/>
                                          </p:val>
                                        </p:tav>
                                      </p:tavLst>
                                    </p:anim>
                                    <p:anim calcmode="lin" valueType="num">
                                      <p:cBhvr additive="base">
                                        <p:cTn id="37" dur="1500" fill="hold"/>
                                        <p:tgtEl>
                                          <p:spTgt spid="26"/>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5000"/>
                                  </p:stCondLst>
                                  <p:childTnLst>
                                    <p:set>
                                      <p:cBhvr>
                                        <p:cTn id="39" dur="1" fill="hold">
                                          <p:stCondLst>
                                            <p:cond delay="0"/>
                                          </p:stCondLst>
                                        </p:cTn>
                                        <p:tgtEl>
                                          <p:spTgt spid="52"/>
                                        </p:tgtEl>
                                        <p:attrNameLst>
                                          <p:attrName>style.visibility</p:attrName>
                                        </p:attrNameLst>
                                      </p:cBhvr>
                                      <p:to>
                                        <p:strVal val="visible"/>
                                      </p:to>
                                    </p:set>
                                    <p:anim calcmode="lin" valueType="num">
                                      <p:cBhvr additive="base">
                                        <p:cTn id="40" dur="1500" fill="hold"/>
                                        <p:tgtEl>
                                          <p:spTgt spid="52"/>
                                        </p:tgtEl>
                                        <p:attrNameLst>
                                          <p:attrName>ppt_x</p:attrName>
                                        </p:attrNameLst>
                                      </p:cBhvr>
                                      <p:tavLst>
                                        <p:tav tm="0">
                                          <p:val>
                                            <p:strVal val="1+#ppt_w/2"/>
                                          </p:val>
                                        </p:tav>
                                        <p:tav tm="100000">
                                          <p:val>
                                            <p:strVal val="#ppt_x"/>
                                          </p:val>
                                        </p:tav>
                                      </p:tavLst>
                                    </p:anim>
                                    <p:anim calcmode="lin" valueType="num">
                                      <p:cBhvr additive="base">
                                        <p:cTn id="41" dur="1500" fill="hold"/>
                                        <p:tgtEl>
                                          <p:spTgt spid="52"/>
                                        </p:tgtEl>
                                        <p:attrNameLst>
                                          <p:attrName>ppt_y</p:attrName>
                                        </p:attrNameLst>
                                      </p:cBhvr>
                                      <p:tavLst>
                                        <p:tav tm="0">
                                          <p:val>
                                            <p:strVal val="#ppt_y"/>
                                          </p:val>
                                        </p:tav>
                                        <p:tav tm="100000">
                                          <p:val>
                                            <p:strVal val="#ppt_y"/>
                                          </p:val>
                                        </p:tav>
                                      </p:tavLst>
                                    </p:anim>
                                  </p:childTnLst>
                                </p:cTn>
                              </p:par>
                            </p:childTnLst>
                          </p:cTn>
                        </p:par>
                        <p:par>
                          <p:cTn id="42" fill="hold">
                            <p:stCondLst>
                              <p:cond delay="8500"/>
                            </p:stCondLst>
                            <p:childTnLst>
                              <p:par>
                                <p:cTn id="43" presetID="2" presetClass="entr" presetSubtype="2" fill="hold" nodeType="afterEffect">
                                  <p:stCondLst>
                                    <p:cond delay="3000"/>
                                  </p:stCondLst>
                                  <p:childTnLst>
                                    <p:set>
                                      <p:cBhvr>
                                        <p:cTn id="44" dur="1" fill="hold">
                                          <p:stCondLst>
                                            <p:cond delay="0"/>
                                          </p:stCondLst>
                                        </p:cTn>
                                        <p:tgtEl>
                                          <p:spTgt spid="2"/>
                                        </p:tgtEl>
                                        <p:attrNameLst>
                                          <p:attrName>style.visibility</p:attrName>
                                        </p:attrNameLst>
                                      </p:cBhvr>
                                      <p:to>
                                        <p:strVal val="visible"/>
                                      </p:to>
                                    </p:set>
                                    <p:anim calcmode="lin" valueType="num">
                                      <p:cBhvr additive="base">
                                        <p:cTn id="45" dur="1500" fill="hold"/>
                                        <p:tgtEl>
                                          <p:spTgt spid="2"/>
                                        </p:tgtEl>
                                        <p:attrNameLst>
                                          <p:attrName>ppt_x</p:attrName>
                                        </p:attrNameLst>
                                      </p:cBhvr>
                                      <p:tavLst>
                                        <p:tav tm="0">
                                          <p:val>
                                            <p:strVal val="1+#ppt_w/2"/>
                                          </p:val>
                                        </p:tav>
                                        <p:tav tm="100000">
                                          <p:val>
                                            <p:strVal val="#ppt_x"/>
                                          </p:val>
                                        </p:tav>
                                      </p:tavLst>
                                    </p:anim>
                                    <p:anim calcmode="lin" valueType="num">
                                      <p:cBhvr additive="base">
                                        <p:cTn id="46" dur="1500" fill="hold"/>
                                        <p:tgtEl>
                                          <p:spTgt spid="2"/>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300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1500" fill="hold"/>
                                        <p:tgtEl>
                                          <p:spTgt spid="7"/>
                                        </p:tgtEl>
                                        <p:attrNameLst>
                                          <p:attrName>ppt_x</p:attrName>
                                        </p:attrNameLst>
                                      </p:cBhvr>
                                      <p:tavLst>
                                        <p:tav tm="0">
                                          <p:val>
                                            <p:strVal val="1+#ppt_w/2"/>
                                          </p:val>
                                        </p:tav>
                                        <p:tav tm="100000">
                                          <p:val>
                                            <p:strVal val="#ppt_x"/>
                                          </p:val>
                                        </p:tav>
                                      </p:tavLst>
                                    </p:anim>
                                    <p:anim calcmode="lin" valueType="num">
                                      <p:cBhvr additive="base">
                                        <p:cTn id="50" dur="1500" fill="hold"/>
                                        <p:tgtEl>
                                          <p:spTgt spid="7"/>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3000"/>
                                  </p:stCondLst>
                                  <p:childTnLst>
                                    <p:set>
                                      <p:cBhvr>
                                        <p:cTn id="52" dur="1" fill="hold">
                                          <p:stCondLst>
                                            <p:cond delay="0"/>
                                          </p:stCondLst>
                                        </p:cTn>
                                        <p:tgtEl>
                                          <p:spTgt spid="3"/>
                                        </p:tgtEl>
                                        <p:attrNameLst>
                                          <p:attrName>style.visibility</p:attrName>
                                        </p:attrNameLst>
                                      </p:cBhvr>
                                      <p:to>
                                        <p:strVal val="visible"/>
                                      </p:to>
                                    </p:set>
                                    <p:anim calcmode="lin" valueType="num">
                                      <p:cBhvr additive="base">
                                        <p:cTn id="53" dur="1500" fill="hold"/>
                                        <p:tgtEl>
                                          <p:spTgt spid="3"/>
                                        </p:tgtEl>
                                        <p:attrNameLst>
                                          <p:attrName>ppt_x</p:attrName>
                                        </p:attrNameLst>
                                      </p:cBhvr>
                                      <p:tavLst>
                                        <p:tav tm="0">
                                          <p:val>
                                            <p:strVal val="1+#ppt_w/2"/>
                                          </p:val>
                                        </p:tav>
                                        <p:tav tm="100000">
                                          <p:val>
                                            <p:strVal val="#ppt_x"/>
                                          </p:val>
                                        </p:tav>
                                      </p:tavLst>
                                    </p:anim>
                                    <p:anim calcmode="lin" valueType="num">
                                      <p:cBhvr additive="base">
                                        <p:cTn id="54" dur="1500" fill="hold"/>
                                        <p:tgtEl>
                                          <p:spTgt spid="3"/>
                                        </p:tgtEl>
                                        <p:attrNameLst>
                                          <p:attrName>ppt_y</p:attrName>
                                        </p:attrNameLst>
                                      </p:cBhvr>
                                      <p:tavLst>
                                        <p:tav tm="0">
                                          <p:val>
                                            <p:strVal val="#ppt_y"/>
                                          </p:val>
                                        </p:tav>
                                        <p:tav tm="100000">
                                          <p:val>
                                            <p:strVal val="#ppt_y"/>
                                          </p:val>
                                        </p:tav>
                                      </p:tavLst>
                                    </p:anim>
                                  </p:childTnLst>
                                </p:cTn>
                              </p:par>
                            </p:childTnLst>
                          </p:cTn>
                        </p:par>
                        <p:par>
                          <p:cTn id="55" fill="hold">
                            <p:stCondLst>
                              <p:cond delay="13000"/>
                            </p:stCondLst>
                            <p:childTnLst>
                              <p:par>
                                <p:cTn id="56" presetID="2" presetClass="entr" presetSubtype="2" fill="hold" nodeType="afterEffect">
                                  <p:stCondLst>
                                    <p:cond delay="3000"/>
                                  </p:stCondLst>
                                  <p:childTnLst>
                                    <p:set>
                                      <p:cBhvr>
                                        <p:cTn id="57" dur="1" fill="hold">
                                          <p:stCondLst>
                                            <p:cond delay="0"/>
                                          </p:stCondLst>
                                        </p:cTn>
                                        <p:tgtEl>
                                          <p:spTgt spid="4"/>
                                        </p:tgtEl>
                                        <p:attrNameLst>
                                          <p:attrName>style.visibility</p:attrName>
                                        </p:attrNameLst>
                                      </p:cBhvr>
                                      <p:to>
                                        <p:strVal val="visible"/>
                                      </p:to>
                                    </p:set>
                                    <p:anim calcmode="lin" valueType="num">
                                      <p:cBhvr additive="base">
                                        <p:cTn id="58" dur="1500" fill="hold"/>
                                        <p:tgtEl>
                                          <p:spTgt spid="4"/>
                                        </p:tgtEl>
                                        <p:attrNameLst>
                                          <p:attrName>ppt_x</p:attrName>
                                        </p:attrNameLst>
                                      </p:cBhvr>
                                      <p:tavLst>
                                        <p:tav tm="0">
                                          <p:val>
                                            <p:strVal val="1+#ppt_w/2"/>
                                          </p:val>
                                        </p:tav>
                                        <p:tav tm="100000">
                                          <p:val>
                                            <p:strVal val="#ppt_x"/>
                                          </p:val>
                                        </p:tav>
                                      </p:tavLst>
                                    </p:anim>
                                    <p:anim calcmode="lin" valueType="num">
                                      <p:cBhvr additive="base">
                                        <p:cTn id="59" dur="1500" fill="hold"/>
                                        <p:tgtEl>
                                          <p:spTgt spid="4"/>
                                        </p:tgtEl>
                                        <p:attrNameLst>
                                          <p:attrName>ppt_y</p:attrName>
                                        </p:attrNameLst>
                                      </p:cBhvr>
                                      <p:tavLst>
                                        <p:tav tm="0">
                                          <p:val>
                                            <p:strVal val="#ppt_y"/>
                                          </p:val>
                                        </p:tav>
                                        <p:tav tm="100000">
                                          <p:val>
                                            <p:strVal val="#ppt_y"/>
                                          </p:val>
                                        </p:tav>
                                      </p:tavLst>
                                    </p:anim>
                                  </p:childTnLst>
                                </p:cTn>
                              </p:par>
                              <p:par>
                                <p:cTn id="60" presetID="2" presetClass="entr" presetSubtype="2" fill="hold" nodeType="withEffect">
                                  <p:stCondLst>
                                    <p:cond delay="300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1500" fill="hold"/>
                                        <p:tgtEl>
                                          <p:spTgt spid="20"/>
                                        </p:tgtEl>
                                        <p:attrNameLst>
                                          <p:attrName>ppt_x</p:attrName>
                                        </p:attrNameLst>
                                      </p:cBhvr>
                                      <p:tavLst>
                                        <p:tav tm="0">
                                          <p:val>
                                            <p:strVal val="1+#ppt_w/2"/>
                                          </p:val>
                                        </p:tav>
                                        <p:tav tm="100000">
                                          <p:val>
                                            <p:strVal val="#ppt_x"/>
                                          </p:val>
                                        </p:tav>
                                      </p:tavLst>
                                    </p:anim>
                                    <p:anim calcmode="lin" valueType="num">
                                      <p:cBhvr additive="base">
                                        <p:cTn id="63" dur="1500" fill="hold"/>
                                        <p:tgtEl>
                                          <p:spTgt spid="20"/>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3000"/>
                                  </p:stCondLst>
                                  <p:childTnLst>
                                    <p:set>
                                      <p:cBhvr>
                                        <p:cTn id="65" dur="1" fill="hold">
                                          <p:stCondLst>
                                            <p:cond delay="0"/>
                                          </p:stCondLst>
                                        </p:cTn>
                                        <p:tgtEl>
                                          <p:spTgt spid="46"/>
                                        </p:tgtEl>
                                        <p:attrNameLst>
                                          <p:attrName>style.visibility</p:attrName>
                                        </p:attrNameLst>
                                      </p:cBhvr>
                                      <p:to>
                                        <p:strVal val="visible"/>
                                      </p:to>
                                    </p:set>
                                    <p:anim calcmode="lin" valueType="num">
                                      <p:cBhvr additive="base">
                                        <p:cTn id="66" dur="1500" fill="hold"/>
                                        <p:tgtEl>
                                          <p:spTgt spid="46"/>
                                        </p:tgtEl>
                                        <p:attrNameLst>
                                          <p:attrName>ppt_x</p:attrName>
                                        </p:attrNameLst>
                                      </p:cBhvr>
                                      <p:tavLst>
                                        <p:tav tm="0">
                                          <p:val>
                                            <p:strVal val="1+#ppt_w/2"/>
                                          </p:val>
                                        </p:tav>
                                        <p:tav tm="100000">
                                          <p:val>
                                            <p:strVal val="#ppt_x"/>
                                          </p:val>
                                        </p:tav>
                                      </p:tavLst>
                                    </p:anim>
                                    <p:anim calcmode="lin" valueType="num">
                                      <p:cBhvr additive="base">
                                        <p:cTn id="67" dur="1500" fill="hold"/>
                                        <p:tgtEl>
                                          <p:spTgt spid="46"/>
                                        </p:tgtEl>
                                        <p:attrNameLst>
                                          <p:attrName>ppt_y</p:attrName>
                                        </p:attrNameLst>
                                      </p:cBhvr>
                                      <p:tavLst>
                                        <p:tav tm="0">
                                          <p:val>
                                            <p:strVal val="#ppt_y"/>
                                          </p:val>
                                        </p:tav>
                                        <p:tav tm="100000">
                                          <p:val>
                                            <p:strVal val="#ppt_y"/>
                                          </p:val>
                                        </p:tav>
                                      </p:tavLst>
                                    </p:anim>
                                  </p:childTnLst>
                                </p:cTn>
                              </p:par>
                            </p:childTnLst>
                          </p:cTn>
                        </p:par>
                        <p:par>
                          <p:cTn id="68" fill="hold">
                            <p:stCondLst>
                              <p:cond delay="17500"/>
                            </p:stCondLst>
                            <p:childTnLst>
                              <p:par>
                                <p:cTn id="69" presetID="2" presetClass="entr" presetSubtype="2" fill="hold" nodeType="afterEffect">
                                  <p:stCondLst>
                                    <p:cond delay="3000"/>
                                  </p:stCondLst>
                                  <p:childTnLst>
                                    <p:set>
                                      <p:cBhvr>
                                        <p:cTn id="70" dur="1" fill="hold">
                                          <p:stCondLst>
                                            <p:cond delay="0"/>
                                          </p:stCondLst>
                                        </p:cTn>
                                        <p:tgtEl>
                                          <p:spTgt spid="9"/>
                                        </p:tgtEl>
                                        <p:attrNameLst>
                                          <p:attrName>style.visibility</p:attrName>
                                        </p:attrNameLst>
                                      </p:cBhvr>
                                      <p:to>
                                        <p:strVal val="visible"/>
                                      </p:to>
                                    </p:set>
                                    <p:anim calcmode="lin" valueType="num">
                                      <p:cBhvr additive="base">
                                        <p:cTn id="71" dur="1500" fill="hold"/>
                                        <p:tgtEl>
                                          <p:spTgt spid="9"/>
                                        </p:tgtEl>
                                        <p:attrNameLst>
                                          <p:attrName>ppt_x</p:attrName>
                                        </p:attrNameLst>
                                      </p:cBhvr>
                                      <p:tavLst>
                                        <p:tav tm="0">
                                          <p:val>
                                            <p:strVal val="1+#ppt_w/2"/>
                                          </p:val>
                                        </p:tav>
                                        <p:tav tm="100000">
                                          <p:val>
                                            <p:strVal val="#ppt_x"/>
                                          </p:val>
                                        </p:tav>
                                      </p:tavLst>
                                    </p:anim>
                                    <p:anim calcmode="lin" valueType="num">
                                      <p:cBhvr additive="base">
                                        <p:cTn id="72" dur="1500" fill="hold"/>
                                        <p:tgtEl>
                                          <p:spTgt spid="9"/>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3000"/>
                                  </p:stCondLst>
                                  <p:childTnLst>
                                    <p:set>
                                      <p:cBhvr>
                                        <p:cTn id="74" dur="1" fill="hold">
                                          <p:stCondLst>
                                            <p:cond delay="0"/>
                                          </p:stCondLst>
                                        </p:cTn>
                                        <p:tgtEl>
                                          <p:spTgt spid="21"/>
                                        </p:tgtEl>
                                        <p:attrNameLst>
                                          <p:attrName>style.visibility</p:attrName>
                                        </p:attrNameLst>
                                      </p:cBhvr>
                                      <p:to>
                                        <p:strVal val="visible"/>
                                      </p:to>
                                    </p:set>
                                    <p:anim calcmode="lin" valueType="num">
                                      <p:cBhvr additive="base">
                                        <p:cTn id="75" dur="1500" fill="hold"/>
                                        <p:tgtEl>
                                          <p:spTgt spid="21"/>
                                        </p:tgtEl>
                                        <p:attrNameLst>
                                          <p:attrName>ppt_x</p:attrName>
                                        </p:attrNameLst>
                                      </p:cBhvr>
                                      <p:tavLst>
                                        <p:tav tm="0">
                                          <p:val>
                                            <p:strVal val="1+#ppt_w/2"/>
                                          </p:val>
                                        </p:tav>
                                        <p:tav tm="100000">
                                          <p:val>
                                            <p:strVal val="#ppt_x"/>
                                          </p:val>
                                        </p:tav>
                                      </p:tavLst>
                                    </p:anim>
                                    <p:anim calcmode="lin" valueType="num">
                                      <p:cBhvr additive="base">
                                        <p:cTn id="76" dur="1500" fill="hold"/>
                                        <p:tgtEl>
                                          <p:spTgt spid="21"/>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3000"/>
                                  </p:stCondLst>
                                  <p:childTnLst>
                                    <p:set>
                                      <p:cBhvr>
                                        <p:cTn id="78" dur="1" fill="hold">
                                          <p:stCondLst>
                                            <p:cond delay="0"/>
                                          </p:stCondLst>
                                        </p:cTn>
                                        <p:tgtEl>
                                          <p:spTgt spid="47"/>
                                        </p:tgtEl>
                                        <p:attrNameLst>
                                          <p:attrName>style.visibility</p:attrName>
                                        </p:attrNameLst>
                                      </p:cBhvr>
                                      <p:to>
                                        <p:strVal val="visible"/>
                                      </p:to>
                                    </p:set>
                                    <p:anim calcmode="lin" valueType="num">
                                      <p:cBhvr additive="base">
                                        <p:cTn id="79" dur="1500" fill="hold"/>
                                        <p:tgtEl>
                                          <p:spTgt spid="47"/>
                                        </p:tgtEl>
                                        <p:attrNameLst>
                                          <p:attrName>ppt_x</p:attrName>
                                        </p:attrNameLst>
                                      </p:cBhvr>
                                      <p:tavLst>
                                        <p:tav tm="0">
                                          <p:val>
                                            <p:strVal val="1+#ppt_w/2"/>
                                          </p:val>
                                        </p:tav>
                                        <p:tav tm="100000">
                                          <p:val>
                                            <p:strVal val="#ppt_x"/>
                                          </p:val>
                                        </p:tav>
                                      </p:tavLst>
                                    </p:anim>
                                    <p:anim calcmode="lin" valueType="num">
                                      <p:cBhvr additive="base">
                                        <p:cTn id="80" dur="1500" fill="hold"/>
                                        <p:tgtEl>
                                          <p:spTgt spid="47"/>
                                        </p:tgtEl>
                                        <p:attrNameLst>
                                          <p:attrName>ppt_y</p:attrName>
                                        </p:attrNameLst>
                                      </p:cBhvr>
                                      <p:tavLst>
                                        <p:tav tm="0">
                                          <p:val>
                                            <p:strVal val="#ppt_y"/>
                                          </p:val>
                                        </p:tav>
                                        <p:tav tm="100000">
                                          <p:val>
                                            <p:strVal val="#ppt_y"/>
                                          </p:val>
                                        </p:tav>
                                      </p:tavLst>
                                    </p:anim>
                                  </p:childTnLst>
                                </p:cTn>
                              </p:par>
                            </p:childTnLst>
                          </p:cTn>
                        </p:par>
                        <p:par>
                          <p:cTn id="81" fill="hold">
                            <p:stCondLst>
                              <p:cond delay="22000"/>
                            </p:stCondLst>
                            <p:childTnLst>
                              <p:par>
                                <p:cTn id="82" presetID="2" presetClass="entr" presetSubtype="2" fill="hold" nodeType="afterEffect">
                                  <p:stCondLst>
                                    <p:cond delay="3000"/>
                                  </p:stCondLst>
                                  <p:childTnLst>
                                    <p:set>
                                      <p:cBhvr>
                                        <p:cTn id="83" dur="1" fill="hold">
                                          <p:stCondLst>
                                            <p:cond delay="0"/>
                                          </p:stCondLst>
                                        </p:cTn>
                                        <p:tgtEl>
                                          <p:spTgt spid="10"/>
                                        </p:tgtEl>
                                        <p:attrNameLst>
                                          <p:attrName>style.visibility</p:attrName>
                                        </p:attrNameLst>
                                      </p:cBhvr>
                                      <p:to>
                                        <p:strVal val="visible"/>
                                      </p:to>
                                    </p:set>
                                    <p:anim calcmode="lin" valueType="num">
                                      <p:cBhvr additive="base">
                                        <p:cTn id="84" dur="1500" fill="hold"/>
                                        <p:tgtEl>
                                          <p:spTgt spid="10"/>
                                        </p:tgtEl>
                                        <p:attrNameLst>
                                          <p:attrName>ppt_x</p:attrName>
                                        </p:attrNameLst>
                                      </p:cBhvr>
                                      <p:tavLst>
                                        <p:tav tm="0">
                                          <p:val>
                                            <p:strVal val="1+#ppt_w/2"/>
                                          </p:val>
                                        </p:tav>
                                        <p:tav tm="100000">
                                          <p:val>
                                            <p:strVal val="#ppt_x"/>
                                          </p:val>
                                        </p:tav>
                                      </p:tavLst>
                                    </p:anim>
                                    <p:anim calcmode="lin" valueType="num">
                                      <p:cBhvr additive="base">
                                        <p:cTn id="85" dur="1500" fill="hold"/>
                                        <p:tgtEl>
                                          <p:spTgt spid="10"/>
                                        </p:tgtEl>
                                        <p:attrNameLst>
                                          <p:attrName>ppt_y</p:attrName>
                                        </p:attrNameLst>
                                      </p:cBhvr>
                                      <p:tavLst>
                                        <p:tav tm="0">
                                          <p:val>
                                            <p:strVal val="#ppt_y"/>
                                          </p:val>
                                        </p:tav>
                                        <p:tav tm="100000">
                                          <p:val>
                                            <p:strVal val="#ppt_y"/>
                                          </p:val>
                                        </p:tav>
                                      </p:tavLst>
                                    </p:anim>
                                  </p:childTnLst>
                                </p:cTn>
                              </p:par>
                              <p:par>
                                <p:cTn id="86" presetID="2" presetClass="entr" presetSubtype="2" fill="hold" nodeType="withEffect">
                                  <p:stCondLst>
                                    <p:cond delay="3000"/>
                                  </p:stCondLst>
                                  <p:childTnLst>
                                    <p:set>
                                      <p:cBhvr>
                                        <p:cTn id="87" dur="1" fill="hold">
                                          <p:stCondLst>
                                            <p:cond delay="0"/>
                                          </p:stCondLst>
                                        </p:cTn>
                                        <p:tgtEl>
                                          <p:spTgt spid="22"/>
                                        </p:tgtEl>
                                        <p:attrNameLst>
                                          <p:attrName>style.visibility</p:attrName>
                                        </p:attrNameLst>
                                      </p:cBhvr>
                                      <p:to>
                                        <p:strVal val="visible"/>
                                      </p:to>
                                    </p:set>
                                    <p:anim calcmode="lin" valueType="num">
                                      <p:cBhvr additive="base">
                                        <p:cTn id="88" dur="1500" fill="hold"/>
                                        <p:tgtEl>
                                          <p:spTgt spid="22"/>
                                        </p:tgtEl>
                                        <p:attrNameLst>
                                          <p:attrName>ppt_x</p:attrName>
                                        </p:attrNameLst>
                                      </p:cBhvr>
                                      <p:tavLst>
                                        <p:tav tm="0">
                                          <p:val>
                                            <p:strVal val="1+#ppt_w/2"/>
                                          </p:val>
                                        </p:tav>
                                        <p:tav tm="100000">
                                          <p:val>
                                            <p:strVal val="#ppt_x"/>
                                          </p:val>
                                        </p:tav>
                                      </p:tavLst>
                                    </p:anim>
                                    <p:anim calcmode="lin" valueType="num">
                                      <p:cBhvr additive="base">
                                        <p:cTn id="89" dur="1500" fill="hold"/>
                                        <p:tgtEl>
                                          <p:spTgt spid="22"/>
                                        </p:tgtEl>
                                        <p:attrNameLst>
                                          <p:attrName>ppt_y</p:attrName>
                                        </p:attrNameLst>
                                      </p:cBhvr>
                                      <p:tavLst>
                                        <p:tav tm="0">
                                          <p:val>
                                            <p:strVal val="#ppt_y"/>
                                          </p:val>
                                        </p:tav>
                                        <p:tav tm="100000">
                                          <p:val>
                                            <p:strVal val="#ppt_y"/>
                                          </p:val>
                                        </p:tav>
                                      </p:tavLst>
                                    </p:anim>
                                  </p:childTnLst>
                                </p:cTn>
                              </p:par>
                              <p:par>
                                <p:cTn id="90" presetID="2" presetClass="entr" presetSubtype="2" fill="hold" grpId="0" nodeType="withEffect">
                                  <p:stCondLst>
                                    <p:cond delay="3000"/>
                                  </p:stCondLst>
                                  <p:childTnLst>
                                    <p:set>
                                      <p:cBhvr>
                                        <p:cTn id="91" dur="1" fill="hold">
                                          <p:stCondLst>
                                            <p:cond delay="0"/>
                                          </p:stCondLst>
                                        </p:cTn>
                                        <p:tgtEl>
                                          <p:spTgt spid="48"/>
                                        </p:tgtEl>
                                        <p:attrNameLst>
                                          <p:attrName>style.visibility</p:attrName>
                                        </p:attrNameLst>
                                      </p:cBhvr>
                                      <p:to>
                                        <p:strVal val="visible"/>
                                      </p:to>
                                    </p:set>
                                    <p:anim calcmode="lin" valueType="num">
                                      <p:cBhvr additive="base">
                                        <p:cTn id="92" dur="1500" fill="hold"/>
                                        <p:tgtEl>
                                          <p:spTgt spid="48"/>
                                        </p:tgtEl>
                                        <p:attrNameLst>
                                          <p:attrName>ppt_x</p:attrName>
                                        </p:attrNameLst>
                                      </p:cBhvr>
                                      <p:tavLst>
                                        <p:tav tm="0">
                                          <p:val>
                                            <p:strVal val="1+#ppt_w/2"/>
                                          </p:val>
                                        </p:tav>
                                        <p:tav tm="100000">
                                          <p:val>
                                            <p:strVal val="#ppt_x"/>
                                          </p:val>
                                        </p:tav>
                                      </p:tavLst>
                                    </p:anim>
                                    <p:anim calcmode="lin" valueType="num">
                                      <p:cBhvr additive="base">
                                        <p:cTn id="93" dur="1500" fill="hold"/>
                                        <p:tgtEl>
                                          <p:spTgt spid="48"/>
                                        </p:tgtEl>
                                        <p:attrNameLst>
                                          <p:attrName>ppt_y</p:attrName>
                                        </p:attrNameLst>
                                      </p:cBhvr>
                                      <p:tavLst>
                                        <p:tav tm="0">
                                          <p:val>
                                            <p:strVal val="#ppt_y"/>
                                          </p:val>
                                        </p:tav>
                                        <p:tav tm="100000">
                                          <p:val>
                                            <p:strVal val="#ppt_y"/>
                                          </p:val>
                                        </p:tav>
                                      </p:tavLst>
                                    </p:anim>
                                  </p:childTnLst>
                                </p:cTn>
                              </p:par>
                            </p:childTnLst>
                          </p:cTn>
                        </p:par>
                        <p:par>
                          <p:cTn id="94" fill="hold">
                            <p:stCondLst>
                              <p:cond delay="26500"/>
                            </p:stCondLst>
                            <p:childTnLst>
                              <p:par>
                                <p:cTn id="95" presetID="2" presetClass="entr" presetSubtype="2" fill="hold" nodeType="afterEffect">
                                  <p:stCondLst>
                                    <p:cond delay="3000"/>
                                  </p:stCondLst>
                                  <p:childTnLst>
                                    <p:set>
                                      <p:cBhvr>
                                        <p:cTn id="96" dur="1" fill="hold">
                                          <p:stCondLst>
                                            <p:cond delay="0"/>
                                          </p:stCondLst>
                                        </p:cTn>
                                        <p:tgtEl>
                                          <p:spTgt spid="11"/>
                                        </p:tgtEl>
                                        <p:attrNameLst>
                                          <p:attrName>style.visibility</p:attrName>
                                        </p:attrNameLst>
                                      </p:cBhvr>
                                      <p:to>
                                        <p:strVal val="visible"/>
                                      </p:to>
                                    </p:set>
                                    <p:anim calcmode="lin" valueType="num">
                                      <p:cBhvr additive="base">
                                        <p:cTn id="97" dur="1500" fill="hold"/>
                                        <p:tgtEl>
                                          <p:spTgt spid="11"/>
                                        </p:tgtEl>
                                        <p:attrNameLst>
                                          <p:attrName>ppt_x</p:attrName>
                                        </p:attrNameLst>
                                      </p:cBhvr>
                                      <p:tavLst>
                                        <p:tav tm="0">
                                          <p:val>
                                            <p:strVal val="1+#ppt_w/2"/>
                                          </p:val>
                                        </p:tav>
                                        <p:tav tm="100000">
                                          <p:val>
                                            <p:strVal val="#ppt_x"/>
                                          </p:val>
                                        </p:tav>
                                      </p:tavLst>
                                    </p:anim>
                                    <p:anim calcmode="lin" valueType="num">
                                      <p:cBhvr additive="base">
                                        <p:cTn id="98" dur="1500" fill="hold"/>
                                        <p:tgtEl>
                                          <p:spTgt spid="11"/>
                                        </p:tgtEl>
                                        <p:attrNameLst>
                                          <p:attrName>ppt_y</p:attrName>
                                        </p:attrNameLst>
                                      </p:cBhvr>
                                      <p:tavLst>
                                        <p:tav tm="0">
                                          <p:val>
                                            <p:strVal val="#ppt_y"/>
                                          </p:val>
                                        </p:tav>
                                        <p:tav tm="100000">
                                          <p:val>
                                            <p:strVal val="#ppt_y"/>
                                          </p:val>
                                        </p:tav>
                                      </p:tavLst>
                                    </p:anim>
                                  </p:childTnLst>
                                </p:cTn>
                              </p:par>
                              <p:par>
                                <p:cTn id="99" presetID="2" presetClass="entr" presetSubtype="2" fill="hold" nodeType="withEffect">
                                  <p:stCondLst>
                                    <p:cond delay="3000"/>
                                  </p:stCondLst>
                                  <p:childTnLst>
                                    <p:set>
                                      <p:cBhvr>
                                        <p:cTn id="100" dur="1" fill="hold">
                                          <p:stCondLst>
                                            <p:cond delay="0"/>
                                          </p:stCondLst>
                                        </p:cTn>
                                        <p:tgtEl>
                                          <p:spTgt spid="23"/>
                                        </p:tgtEl>
                                        <p:attrNameLst>
                                          <p:attrName>style.visibility</p:attrName>
                                        </p:attrNameLst>
                                      </p:cBhvr>
                                      <p:to>
                                        <p:strVal val="visible"/>
                                      </p:to>
                                    </p:set>
                                    <p:anim calcmode="lin" valueType="num">
                                      <p:cBhvr additive="base">
                                        <p:cTn id="101" dur="1500" fill="hold"/>
                                        <p:tgtEl>
                                          <p:spTgt spid="23"/>
                                        </p:tgtEl>
                                        <p:attrNameLst>
                                          <p:attrName>ppt_x</p:attrName>
                                        </p:attrNameLst>
                                      </p:cBhvr>
                                      <p:tavLst>
                                        <p:tav tm="0">
                                          <p:val>
                                            <p:strVal val="1+#ppt_w/2"/>
                                          </p:val>
                                        </p:tav>
                                        <p:tav tm="100000">
                                          <p:val>
                                            <p:strVal val="#ppt_x"/>
                                          </p:val>
                                        </p:tav>
                                      </p:tavLst>
                                    </p:anim>
                                    <p:anim calcmode="lin" valueType="num">
                                      <p:cBhvr additive="base">
                                        <p:cTn id="102" dur="1500" fill="hold"/>
                                        <p:tgtEl>
                                          <p:spTgt spid="23"/>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3000"/>
                                  </p:stCondLst>
                                  <p:childTnLst>
                                    <p:set>
                                      <p:cBhvr>
                                        <p:cTn id="104" dur="1" fill="hold">
                                          <p:stCondLst>
                                            <p:cond delay="0"/>
                                          </p:stCondLst>
                                        </p:cTn>
                                        <p:tgtEl>
                                          <p:spTgt spid="49"/>
                                        </p:tgtEl>
                                        <p:attrNameLst>
                                          <p:attrName>style.visibility</p:attrName>
                                        </p:attrNameLst>
                                      </p:cBhvr>
                                      <p:to>
                                        <p:strVal val="visible"/>
                                      </p:to>
                                    </p:set>
                                    <p:anim calcmode="lin" valueType="num">
                                      <p:cBhvr additive="base">
                                        <p:cTn id="105" dur="1500" fill="hold"/>
                                        <p:tgtEl>
                                          <p:spTgt spid="49"/>
                                        </p:tgtEl>
                                        <p:attrNameLst>
                                          <p:attrName>ppt_x</p:attrName>
                                        </p:attrNameLst>
                                      </p:cBhvr>
                                      <p:tavLst>
                                        <p:tav tm="0">
                                          <p:val>
                                            <p:strVal val="1+#ppt_w/2"/>
                                          </p:val>
                                        </p:tav>
                                        <p:tav tm="100000">
                                          <p:val>
                                            <p:strVal val="#ppt_x"/>
                                          </p:val>
                                        </p:tav>
                                      </p:tavLst>
                                    </p:anim>
                                    <p:anim calcmode="lin" valueType="num">
                                      <p:cBhvr additive="base">
                                        <p:cTn id="106" dur="1500" fill="hold"/>
                                        <p:tgtEl>
                                          <p:spTgt spid="49"/>
                                        </p:tgtEl>
                                        <p:attrNameLst>
                                          <p:attrName>ppt_y</p:attrName>
                                        </p:attrNameLst>
                                      </p:cBhvr>
                                      <p:tavLst>
                                        <p:tav tm="0">
                                          <p:val>
                                            <p:strVal val="#ppt_y"/>
                                          </p:val>
                                        </p:tav>
                                        <p:tav tm="100000">
                                          <p:val>
                                            <p:strVal val="#ppt_y"/>
                                          </p:val>
                                        </p:tav>
                                      </p:tavLst>
                                    </p:anim>
                                  </p:childTnLst>
                                </p:cTn>
                              </p:par>
                            </p:childTnLst>
                          </p:cTn>
                        </p:par>
                        <p:par>
                          <p:cTn id="107" fill="hold">
                            <p:stCondLst>
                              <p:cond delay="31000"/>
                            </p:stCondLst>
                            <p:childTnLst>
                              <p:par>
                                <p:cTn id="108" presetID="2" presetClass="entr" presetSubtype="2" fill="hold" nodeType="afterEffect">
                                  <p:stCondLst>
                                    <p:cond delay="300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1500" fill="hold"/>
                                        <p:tgtEl>
                                          <p:spTgt spid="12"/>
                                        </p:tgtEl>
                                        <p:attrNameLst>
                                          <p:attrName>ppt_x</p:attrName>
                                        </p:attrNameLst>
                                      </p:cBhvr>
                                      <p:tavLst>
                                        <p:tav tm="0">
                                          <p:val>
                                            <p:strVal val="1+#ppt_w/2"/>
                                          </p:val>
                                        </p:tav>
                                        <p:tav tm="100000">
                                          <p:val>
                                            <p:strVal val="#ppt_x"/>
                                          </p:val>
                                        </p:tav>
                                      </p:tavLst>
                                    </p:anim>
                                    <p:anim calcmode="lin" valueType="num">
                                      <p:cBhvr additive="base">
                                        <p:cTn id="111" dur="1500" fill="hold"/>
                                        <p:tgtEl>
                                          <p:spTgt spid="12"/>
                                        </p:tgtEl>
                                        <p:attrNameLst>
                                          <p:attrName>ppt_y</p:attrName>
                                        </p:attrNameLst>
                                      </p:cBhvr>
                                      <p:tavLst>
                                        <p:tav tm="0">
                                          <p:val>
                                            <p:strVal val="#ppt_y"/>
                                          </p:val>
                                        </p:tav>
                                        <p:tav tm="100000">
                                          <p:val>
                                            <p:strVal val="#ppt_y"/>
                                          </p:val>
                                        </p:tav>
                                      </p:tavLst>
                                    </p:anim>
                                  </p:childTnLst>
                                </p:cTn>
                              </p:par>
                              <p:par>
                                <p:cTn id="112" presetID="2" presetClass="entr" presetSubtype="2" fill="hold" nodeType="withEffect">
                                  <p:stCondLst>
                                    <p:cond delay="3000"/>
                                  </p:stCondLst>
                                  <p:childTnLst>
                                    <p:set>
                                      <p:cBhvr>
                                        <p:cTn id="113" dur="1" fill="hold">
                                          <p:stCondLst>
                                            <p:cond delay="0"/>
                                          </p:stCondLst>
                                        </p:cTn>
                                        <p:tgtEl>
                                          <p:spTgt spid="24"/>
                                        </p:tgtEl>
                                        <p:attrNameLst>
                                          <p:attrName>style.visibility</p:attrName>
                                        </p:attrNameLst>
                                      </p:cBhvr>
                                      <p:to>
                                        <p:strVal val="visible"/>
                                      </p:to>
                                    </p:set>
                                    <p:anim calcmode="lin" valueType="num">
                                      <p:cBhvr additive="base">
                                        <p:cTn id="114" dur="1500" fill="hold"/>
                                        <p:tgtEl>
                                          <p:spTgt spid="24"/>
                                        </p:tgtEl>
                                        <p:attrNameLst>
                                          <p:attrName>ppt_x</p:attrName>
                                        </p:attrNameLst>
                                      </p:cBhvr>
                                      <p:tavLst>
                                        <p:tav tm="0">
                                          <p:val>
                                            <p:strVal val="1+#ppt_w/2"/>
                                          </p:val>
                                        </p:tav>
                                        <p:tav tm="100000">
                                          <p:val>
                                            <p:strVal val="#ppt_x"/>
                                          </p:val>
                                        </p:tav>
                                      </p:tavLst>
                                    </p:anim>
                                    <p:anim calcmode="lin" valueType="num">
                                      <p:cBhvr additive="base">
                                        <p:cTn id="115" dur="1500" fill="hold"/>
                                        <p:tgtEl>
                                          <p:spTgt spid="24"/>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3000"/>
                                  </p:stCondLst>
                                  <p:childTnLst>
                                    <p:set>
                                      <p:cBhvr>
                                        <p:cTn id="117" dur="1" fill="hold">
                                          <p:stCondLst>
                                            <p:cond delay="0"/>
                                          </p:stCondLst>
                                        </p:cTn>
                                        <p:tgtEl>
                                          <p:spTgt spid="50"/>
                                        </p:tgtEl>
                                        <p:attrNameLst>
                                          <p:attrName>style.visibility</p:attrName>
                                        </p:attrNameLst>
                                      </p:cBhvr>
                                      <p:to>
                                        <p:strVal val="visible"/>
                                      </p:to>
                                    </p:set>
                                    <p:anim calcmode="lin" valueType="num">
                                      <p:cBhvr additive="base">
                                        <p:cTn id="118" dur="1500" fill="hold"/>
                                        <p:tgtEl>
                                          <p:spTgt spid="50"/>
                                        </p:tgtEl>
                                        <p:attrNameLst>
                                          <p:attrName>ppt_x</p:attrName>
                                        </p:attrNameLst>
                                      </p:cBhvr>
                                      <p:tavLst>
                                        <p:tav tm="0">
                                          <p:val>
                                            <p:strVal val="1+#ppt_w/2"/>
                                          </p:val>
                                        </p:tav>
                                        <p:tav tm="100000">
                                          <p:val>
                                            <p:strVal val="#ppt_x"/>
                                          </p:val>
                                        </p:tav>
                                      </p:tavLst>
                                    </p:anim>
                                    <p:anim calcmode="lin" valueType="num">
                                      <p:cBhvr additive="base">
                                        <p:cTn id="119" dur="1500" fill="hold"/>
                                        <p:tgtEl>
                                          <p:spTgt spid="50"/>
                                        </p:tgtEl>
                                        <p:attrNameLst>
                                          <p:attrName>ppt_y</p:attrName>
                                        </p:attrNameLst>
                                      </p:cBhvr>
                                      <p:tavLst>
                                        <p:tav tm="0">
                                          <p:val>
                                            <p:strVal val="#ppt_y"/>
                                          </p:val>
                                        </p:tav>
                                        <p:tav tm="100000">
                                          <p:val>
                                            <p:strVal val="#ppt_y"/>
                                          </p:val>
                                        </p:tav>
                                      </p:tavLst>
                                    </p:anim>
                                  </p:childTnLst>
                                </p:cTn>
                              </p:par>
                            </p:childTnLst>
                          </p:cTn>
                        </p:par>
                        <p:par>
                          <p:cTn id="120" fill="hold">
                            <p:stCondLst>
                              <p:cond delay="35500"/>
                            </p:stCondLst>
                            <p:childTnLst>
                              <p:par>
                                <p:cTn id="121" presetID="2" presetClass="entr" presetSubtype="2" fill="hold" nodeType="afterEffect">
                                  <p:stCondLst>
                                    <p:cond delay="3000"/>
                                  </p:stCondLst>
                                  <p:childTnLst>
                                    <p:set>
                                      <p:cBhvr>
                                        <p:cTn id="122" dur="1" fill="hold">
                                          <p:stCondLst>
                                            <p:cond delay="0"/>
                                          </p:stCondLst>
                                        </p:cTn>
                                        <p:tgtEl>
                                          <p:spTgt spid="16"/>
                                        </p:tgtEl>
                                        <p:attrNameLst>
                                          <p:attrName>style.visibility</p:attrName>
                                        </p:attrNameLst>
                                      </p:cBhvr>
                                      <p:to>
                                        <p:strVal val="visible"/>
                                      </p:to>
                                    </p:set>
                                    <p:anim calcmode="lin" valueType="num">
                                      <p:cBhvr additive="base">
                                        <p:cTn id="123" dur="1500" fill="hold"/>
                                        <p:tgtEl>
                                          <p:spTgt spid="16"/>
                                        </p:tgtEl>
                                        <p:attrNameLst>
                                          <p:attrName>ppt_x</p:attrName>
                                        </p:attrNameLst>
                                      </p:cBhvr>
                                      <p:tavLst>
                                        <p:tav tm="0">
                                          <p:val>
                                            <p:strVal val="1+#ppt_w/2"/>
                                          </p:val>
                                        </p:tav>
                                        <p:tav tm="100000">
                                          <p:val>
                                            <p:strVal val="#ppt_x"/>
                                          </p:val>
                                        </p:tav>
                                      </p:tavLst>
                                    </p:anim>
                                    <p:anim calcmode="lin" valueType="num">
                                      <p:cBhvr additive="base">
                                        <p:cTn id="124" dur="1500" fill="hold"/>
                                        <p:tgtEl>
                                          <p:spTgt spid="16"/>
                                        </p:tgtEl>
                                        <p:attrNameLst>
                                          <p:attrName>ppt_y</p:attrName>
                                        </p:attrNameLst>
                                      </p:cBhvr>
                                      <p:tavLst>
                                        <p:tav tm="0">
                                          <p:val>
                                            <p:strVal val="#ppt_y"/>
                                          </p:val>
                                        </p:tav>
                                        <p:tav tm="100000">
                                          <p:val>
                                            <p:strVal val="#ppt_y"/>
                                          </p:val>
                                        </p:tav>
                                      </p:tavLst>
                                    </p:anim>
                                  </p:childTnLst>
                                </p:cTn>
                              </p:par>
                              <p:par>
                                <p:cTn id="125" presetID="2" presetClass="entr" presetSubtype="2" fill="hold" nodeType="withEffect">
                                  <p:stCondLst>
                                    <p:cond delay="3000"/>
                                  </p:stCondLst>
                                  <p:childTnLst>
                                    <p:set>
                                      <p:cBhvr>
                                        <p:cTn id="126" dur="1" fill="hold">
                                          <p:stCondLst>
                                            <p:cond delay="0"/>
                                          </p:stCondLst>
                                        </p:cTn>
                                        <p:tgtEl>
                                          <p:spTgt spid="28"/>
                                        </p:tgtEl>
                                        <p:attrNameLst>
                                          <p:attrName>style.visibility</p:attrName>
                                        </p:attrNameLst>
                                      </p:cBhvr>
                                      <p:to>
                                        <p:strVal val="visible"/>
                                      </p:to>
                                    </p:set>
                                    <p:anim calcmode="lin" valueType="num">
                                      <p:cBhvr additive="base">
                                        <p:cTn id="127" dur="1500" fill="hold"/>
                                        <p:tgtEl>
                                          <p:spTgt spid="28"/>
                                        </p:tgtEl>
                                        <p:attrNameLst>
                                          <p:attrName>ppt_x</p:attrName>
                                        </p:attrNameLst>
                                      </p:cBhvr>
                                      <p:tavLst>
                                        <p:tav tm="0">
                                          <p:val>
                                            <p:strVal val="1+#ppt_w/2"/>
                                          </p:val>
                                        </p:tav>
                                        <p:tav tm="100000">
                                          <p:val>
                                            <p:strVal val="#ppt_x"/>
                                          </p:val>
                                        </p:tav>
                                      </p:tavLst>
                                    </p:anim>
                                    <p:anim calcmode="lin" valueType="num">
                                      <p:cBhvr additive="base">
                                        <p:cTn id="128" dur="1500" fill="hold"/>
                                        <p:tgtEl>
                                          <p:spTgt spid="28"/>
                                        </p:tgtEl>
                                        <p:attrNameLst>
                                          <p:attrName>ppt_y</p:attrName>
                                        </p:attrNameLst>
                                      </p:cBhvr>
                                      <p:tavLst>
                                        <p:tav tm="0">
                                          <p:val>
                                            <p:strVal val="#ppt_y"/>
                                          </p:val>
                                        </p:tav>
                                        <p:tav tm="100000">
                                          <p:val>
                                            <p:strVal val="#ppt_y"/>
                                          </p:val>
                                        </p:tav>
                                      </p:tavLst>
                                    </p:anim>
                                  </p:childTnLst>
                                </p:cTn>
                              </p:par>
                              <p:par>
                                <p:cTn id="129" presetID="2" presetClass="entr" presetSubtype="2" fill="hold" grpId="0" nodeType="withEffect">
                                  <p:stCondLst>
                                    <p:cond delay="3000"/>
                                  </p:stCondLst>
                                  <p:childTnLst>
                                    <p:set>
                                      <p:cBhvr>
                                        <p:cTn id="130" dur="1" fill="hold">
                                          <p:stCondLst>
                                            <p:cond delay="0"/>
                                          </p:stCondLst>
                                        </p:cTn>
                                        <p:tgtEl>
                                          <p:spTgt spid="54"/>
                                        </p:tgtEl>
                                        <p:attrNameLst>
                                          <p:attrName>style.visibility</p:attrName>
                                        </p:attrNameLst>
                                      </p:cBhvr>
                                      <p:to>
                                        <p:strVal val="visible"/>
                                      </p:to>
                                    </p:set>
                                    <p:anim calcmode="lin" valueType="num">
                                      <p:cBhvr additive="base">
                                        <p:cTn id="131" dur="1500" fill="hold"/>
                                        <p:tgtEl>
                                          <p:spTgt spid="54"/>
                                        </p:tgtEl>
                                        <p:attrNameLst>
                                          <p:attrName>ppt_x</p:attrName>
                                        </p:attrNameLst>
                                      </p:cBhvr>
                                      <p:tavLst>
                                        <p:tav tm="0">
                                          <p:val>
                                            <p:strVal val="1+#ppt_w/2"/>
                                          </p:val>
                                        </p:tav>
                                        <p:tav tm="100000">
                                          <p:val>
                                            <p:strVal val="#ppt_x"/>
                                          </p:val>
                                        </p:tav>
                                      </p:tavLst>
                                    </p:anim>
                                    <p:anim calcmode="lin" valueType="num">
                                      <p:cBhvr additive="base">
                                        <p:cTn id="132" dur="1500" fill="hold"/>
                                        <p:tgtEl>
                                          <p:spTgt spid="54"/>
                                        </p:tgtEl>
                                        <p:attrNameLst>
                                          <p:attrName>ppt_y</p:attrName>
                                        </p:attrNameLst>
                                      </p:cBhvr>
                                      <p:tavLst>
                                        <p:tav tm="0">
                                          <p:val>
                                            <p:strVal val="#ppt_y"/>
                                          </p:val>
                                        </p:tav>
                                        <p:tav tm="100000">
                                          <p:val>
                                            <p:strVal val="#ppt_y"/>
                                          </p:val>
                                        </p:tav>
                                      </p:tavLst>
                                    </p:anim>
                                  </p:childTnLst>
                                </p:cTn>
                              </p:par>
                            </p:childTnLst>
                          </p:cTn>
                        </p:par>
                        <p:par>
                          <p:cTn id="133" fill="hold">
                            <p:stCondLst>
                              <p:cond delay="40000"/>
                            </p:stCondLst>
                            <p:childTnLst>
                              <p:par>
                                <p:cTn id="134" presetID="2" presetClass="entr" presetSubtype="2" fill="hold" nodeType="afterEffect">
                                  <p:stCondLst>
                                    <p:cond delay="3000"/>
                                  </p:stCondLst>
                                  <p:childTnLst>
                                    <p:set>
                                      <p:cBhvr>
                                        <p:cTn id="135" dur="1" fill="hold">
                                          <p:stCondLst>
                                            <p:cond delay="0"/>
                                          </p:stCondLst>
                                        </p:cTn>
                                        <p:tgtEl>
                                          <p:spTgt spid="17"/>
                                        </p:tgtEl>
                                        <p:attrNameLst>
                                          <p:attrName>style.visibility</p:attrName>
                                        </p:attrNameLst>
                                      </p:cBhvr>
                                      <p:to>
                                        <p:strVal val="visible"/>
                                      </p:to>
                                    </p:set>
                                    <p:anim calcmode="lin" valueType="num">
                                      <p:cBhvr additive="base">
                                        <p:cTn id="136" dur="1500" fill="hold"/>
                                        <p:tgtEl>
                                          <p:spTgt spid="17"/>
                                        </p:tgtEl>
                                        <p:attrNameLst>
                                          <p:attrName>ppt_x</p:attrName>
                                        </p:attrNameLst>
                                      </p:cBhvr>
                                      <p:tavLst>
                                        <p:tav tm="0">
                                          <p:val>
                                            <p:strVal val="1+#ppt_w/2"/>
                                          </p:val>
                                        </p:tav>
                                        <p:tav tm="100000">
                                          <p:val>
                                            <p:strVal val="#ppt_x"/>
                                          </p:val>
                                        </p:tav>
                                      </p:tavLst>
                                    </p:anim>
                                    <p:anim calcmode="lin" valueType="num">
                                      <p:cBhvr additive="base">
                                        <p:cTn id="137" dur="1500" fill="hold"/>
                                        <p:tgtEl>
                                          <p:spTgt spid="17"/>
                                        </p:tgtEl>
                                        <p:attrNameLst>
                                          <p:attrName>ppt_y</p:attrName>
                                        </p:attrNameLst>
                                      </p:cBhvr>
                                      <p:tavLst>
                                        <p:tav tm="0">
                                          <p:val>
                                            <p:strVal val="#ppt_y"/>
                                          </p:val>
                                        </p:tav>
                                        <p:tav tm="100000">
                                          <p:val>
                                            <p:strVal val="#ppt_y"/>
                                          </p:val>
                                        </p:tav>
                                      </p:tavLst>
                                    </p:anim>
                                  </p:childTnLst>
                                </p:cTn>
                              </p:par>
                              <p:par>
                                <p:cTn id="138" presetID="2" presetClass="entr" presetSubtype="2" fill="hold" nodeType="withEffect">
                                  <p:stCondLst>
                                    <p:cond delay="3000"/>
                                  </p:stCondLst>
                                  <p:childTnLst>
                                    <p:set>
                                      <p:cBhvr>
                                        <p:cTn id="139" dur="1" fill="hold">
                                          <p:stCondLst>
                                            <p:cond delay="0"/>
                                          </p:stCondLst>
                                        </p:cTn>
                                        <p:tgtEl>
                                          <p:spTgt spid="29"/>
                                        </p:tgtEl>
                                        <p:attrNameLst>
                                          <p:attrName>style.visibility</p:attrName>
                                        </p:attrNameLst>
                                      </p:cBhvr>
                                      <p:to>
                                        <p:strVal val="visible"/>
                                      </p:to>
                                    </p:set>
                                    <p:anim calcmode="lin" valueType="num">
                                      <p:cBhvr additive="base">
                                        <p:cTn id="140" dur="1500" fill="hold"/>
                                        <p:tgtEl>
                                          <p:spTgt spid="29"/>
                                        </p:tgtEl>
                                        <p:attrNameLst>
                                          <p:attrName>ppt_x</p:attrName>
                                        </p:attrNameLst>
                                      </p:cBhvr>
                                      <p:tavLst>
                                        <p:tav tm="0">
                                          <p:val>
                                            <p:strVal val="1+#ppt_w/2"/>
                                          </p:val>
                                        </p:tav>
                                        <p:tav tm="100000">
                                          <p:val>
                                            <p:strVal val="#ppt_x"/>
                                          </p:val>
                                        </p:tav>
                                      </p:tavLst>
                                    </p:anim>
                                    <p:anim calcmode="lin" valueType="num">
                                      <p:cBhvr additive="base">
                                        <p:cTn id="141" dur="1500" fill="hold"/>
                                        <p:tgtEl>
                                          <p:spTgt spid="29"/>
                                        </p:tgtEl>
                                        <p:attrNameLst>
                                          <p:attrName>ppt_y</p:attrName>
                                        </p:attrNameLst>
                                      </p:cBhvr>
                                      <p:tavLst>
                                        <p:tav tm="0">
                                          <p:val>
                                            <p:strVal val="#ppt_y"/>
                                          </p:val>
                                        </p:tav>
                                        <p:tav tm="100000">
                                          <p:val>
                                            <p:strVal val="#ppt_y"/>
                                          </p:val>
                                        </p:tav>
                                      </p:tavLst>
                                    </p:anim>
                                  </p:childTnLst>
                                </p:cTn>
                              </p:par>
                              <p:par>
                                <p:cTn id="142" presetID="2" presetClass="entr" presetSubtype="2" fill="hold" grpId="0" nodeType="withEffect">
                                  <p:stCondLst>
                                    <p:cond delay="3000"/>
                                  </p:stCondLst>
                                  <p:childTnLst>
                                    <p:set>
                                      <p:cBhvr>
                                        <p:cTn id="143" dur="1" fill="hold">
                                          <p:stCondLst>
                                            <p:cond delay="0"/>
                                          </p:stCondLst>
                                        </p:cTn>
                                        <p:tgtEl>
                                          <p:spTgt spid="55"/>
                                        </p:tgtEl>
                                        <p:attrNameLst>
                                          <p:attrName>style.visibility</p:attrName>
                                        </p:attrNameLst>
                                      </p:cBhvr>
                                      <p:to>
                                        <p:strVal val="visible"/>
                                      </p:to>
                                    </p:set>
                                    <p:anim calcmode="lin" valueType="num">
                                      <p:cBhvr additive="base">
                                        <p:cTn id="144" dur="1500" fill="hold"/>
                                        <p:tgtEl>
                                          <p:spTgt spid="55"/>
                                        </p:tgtEl>
                                        <p:attrNameLst>
                                          <p:attrName>ppt_x</p:attrName>
                                        </p:attrNameLst>
                                      </p:cBhvr>
                                      <p:tavLst>
                                        <p:tav tm="0">
                                          <p:val>
                                            <p:strVal val="1+#ppt_w/2"/>
                                          </p:val>
                                        </p:tav>
                                        <p:tav tm="100000">
                                          <p:val>
                                            <p:strVal val="#ppt_x"/>
                                          </p:val>
                                        </p:tav>
                                      </p:tavLst>
                                    </p:anim>
                                    <p:anim calcmode="lin" valueType="num">
                                      <p:cBhvr additive="base">
                                        <p:cTn id="145" dur="1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3" grpId="0" animBg="1"/>
      <p:bldP spid="52" grpId="0" animBg="1"/>
      <p:bldP spid="3" grpId="0" animBg="1"/>
      <p:bldP spid="46" grpId="0" animBg="1"/>
      <p:bldP spid="47" grpId="0" animBg="1"/>
      <p:bldP spid="48" grpId="0" animBg="1"/>
      <p:bldP spid="49" grpId="0" animBg="1"/>
      <p:bldP spid="50" grpId="0" animBg="1"/>
      <p:bldP spid="54" grpId="0" animBg="1"/>
      <p:bldP spid="5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42218" y="6843781"/>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800000" y="5544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pista2011</a:t>
            </a:r>
            <a:r>
              <a:rPr kumimoji="0" lang="sk-SK" sz="2400" i="0" u="none" strike="noStrike" kern="1200" cap="none" spc="0" normalizeH="0" baseline="0" noProof="0">
                <a:ln>
                  <a:noFill/>
                </a:ln>
                <a:solidFill>
                  <a:prstClr val="black"/>
                </a:solidFill>
                <a:effectLst/>
                <a:uLnTx/>
                <a:uFillTx/>
                <a:latin typeface="Nadianne" panose="03020902050305070206" pitchFamily="66" charset="0"/>
                <a:ea typeface="+mn-ea"/>
                <a:cs typeface="+mn-cs"/>
              </a:rPr>
              <a:t>@</a:t>
            </a: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gmail.com</a:t>
            </a:r>
          </a:p>
        </p:txBody>
      </p:sp>
      <p:sp>
        <p:nvSpPr>
          <p:cNvPr id="21" name="Autor">
            <a:extLst>
              <a:ext uri="{FF2B5EF4-FFF2-40B4-BE49-F238E27FC236}">
                <a16:creationId xmlns:a16="http://schemas.microsoft.com/office/drawing/2014/main" id="{4D3E03D1-5505-4690-9983-FC19215E5FFC}"/>
              </a:ext>
            </a:extLst>
          </p:cNvPr>
          <p:cNvSpPr/>
          <p:nvPr/>
        </p:nvSpPr>
        <p:spPr>
          <a:xfrm>
            <a:off x="1800000" y="4968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Created by :		Rumpler Štefan  (Slovakia)</a:t>
            </a:r>
          </a:p>
        </p:txBody>
      </p:sp>
      <p:sp>
        <p:nvSpPr>
          <p:cNvPr id="10" name="Fotografie 3">
            <a:extLst>
              <a:ext uri="{FF2B5EF4-FFF2-40B4-BE49-F238E27FC236}">
                <a16:creationId xmlns:a16="http://schemas.microsoft.com/office/drawing/2014/main" id="{9444F798-970C-48B5-86CF-F3E51DE0E072}"/>
              </a:ext>
            </a:extLst>
          </p:cNvPr>
          <p:cNvSpPr/>
          <p:nvPr/>
        </p:nvSpPr>
        <p:spPr>
          <a:xfrm>
            <a:off x="1800000" y="3600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rPr>
              <a:t>Photos :			</a:t>
            </a:r>
            <a:r>
              <a:rPr lang="sk-SK" sz="2400">
                <a:solidFill>
                  <a:prstClr val="black"/>
                </a:solidFill>
                <a:latin typeface="Nadianne" panose="03020902050305070206" pitchFamily="66" charset="0"/>
              </a:rPr>
              <a:t>Dennis Jarvis  (Canada)</a:t>
            </a:r>
            <a:endParaRPr kumimoji="0" lang="sk-SK" sz="2400" b="0" i="0" u="none" strike="noStrike" kern="1200" cap="none" spc="0" normalizeH="0" baseline="0" noProof="0">
              <a:ln>
                <a:noFill/>
              </a:ln>
              <a:solidFill>
                <a:prstClr val="black"/>
              </a:solidFill>
              <a:effectLst/>
              <a:uLnTx/>
              <a:uFillTx/>
              <a:latin typeface="Nadianne" panose="03020902050305070206" pitchFamily="66" charset="0"/>
            </a:endParaRPr>
          </a:p>
        </p:txBody>
      </p:sp>
      <p:sp>
        <p:nvSpPr>
          <p:cNvPr id="11" name="Fotografie 2">
            <a:extLst>
              <a:ext uri="{FF2B5EF4-FFF2-40B4-BE49-F238E27FC236}">
                <a16:creationId xmlns:a16="http://schemas.microsoft.com/office/drawing/2014/main" id="{26F9EC7E-17D9-4F07-8899-A37CEA42CED1}"/>
              </a:ext>
            </a:extLst>
          </p:cNvPr>
          <p:cNvSpPr/>
          <p:nvPr/>
        </p:nvSpPr>
        <p:spPr>
          <a:xfrm>
            <a:off x="1800000" y="3024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rPr>
              <a:t>Photos :			</a:t>
            </a:r>
            <a:r>
              <a:rPr lang="sk-SK" sz="2400">
                <a:solidFill>
                  <a:prstClr val="black"/>
                </a:solidFill>
                <a:latin typeface="Nadianne" panose="03020902050305070206" pitchFamily="66" charset="0"/>
              </a:rPr>
              <a:t>Damian Entwistle  (UK)</a:t>
            </a:r>
            <a:endParaRPr kumimoji="0" lang="sk-SK" sz="2400" b="0" i="0" u="none" strike="noStrike" kern="1200" cap="none" spc="0" normalizeH="0" baseline="0" noProof="0">
              <a:ln>
                <a:noFill/>
              </a:ln>
              <a:solidFill>
                <a:prstClr val="black"/>
              </a:solidFill>
              <a:effectLst/>
              <a:uLnTx/>
              <a:uFillTx/>
              <a:latin typeface="Nadianne" panose="03020902050305070206" pitchFamily="66" charset="0"/>
            </a:endParaRPr>
          </a:p>
        </p:txBody>
      </p:sp>
      <p:sp>
        <p:nvSpPr>
          <p:cNvPr id="9" name="Fotografie 1">
            <a:extLst>
              <a:ext uri="{FF2B5EF4-FFF2-40B4-BE49-F238E27FC236}">
                <a16:creationId xmlns:a16="http://schemas.microsoft.com/office/drawing/2014/main" id="{8A943F77-9CAD-44CA-9947-0D7C2DE95600}"/>
              </a:ext>
            </a:extLst>
          </p:cNvPr>
          <p:cNvSpPr/>
          <p:nvPr/>
        </p:nvSpPr>
        <p:spPr>
          <a:xfrm>
            <a:off x="1800000" y="2448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rPr>
              <a:t>Photos :			</a:t>
            </a:r>
            <a:r>
              <a:rPr lang="sk-SK" sz="2400" noProof="0">
                <a:solidFill>
                  <a:prstClr val="black"/>
                </a:solidFill>
                <a:latin typeface="Nadianne" panose="03020902050305070206" pitchFamily="66" charset="0"/>
              </a:rPr>
              <a:t>Korom János  (Hungary)</a:t>
            </a:r>
            <a:endParaRPr kumimoji="0" lang="sk-SK" sz="2400" b="0" i="0" u="none" strike="noStrike" kern="1200" cap="none" spc="0" normalizeH="0" baseline="0" noProof="0">
              <a:ln>
                <a:noFill/>
              </a:ln>
              <a:solidFill>
                <a:prstClr val="black"/>
              </a:solidFill>
              <a:effectLst/>
              <a:uLnTx/>
              <a:uFillTx/>
              <a:latin typeface="Nadianne" panose="03020902050305070206" pitchFamily="66" charset="0"/>
            </a:endParaRPr>
          </a:p>
        </p:txBody>
      </p:sp>
      <p:sp>
        <p:nvSpPr>
          <p:cNvPr id="16" name="Hudba">
            <a:extLst>
              <a:ext uri="{FF2B5EF4-FFF2-40B4-BE49-F238E27FC236}">
                <a16:creationId xmlns:a16="http://schemas.microsoft.com/office/drawing/2014/main" id="{39178D16-2F76-4235-9FD6-FFABA7B8268E}"/>
              </a:ext>
            </a:extLst>
          </p:cNvPr>
          <p:cNvSpPr/>
          <p:nvPr/>
        </p:nvSpPr>
        <p:spPr>
          <a:xfrm>
            <a:off x="1800000" y="1872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rPr>
              <a:t>Music :			</a:t>
            </a:r>
            <a:r>
              <a:rPr lang="sk-SK" sz="2400">
                <a:solidFill>
                  <a:prstClr val="black"/>
                </a:solidFill>
                <a:latin typeface="Nadianne" panose="03020902050305070206" pitchFamily="66" charset="0"/>
              </a:rPr>
              <a:t>Bulgarian Orthodox Hymn</a:t>
            </a:r>
            <a:endParaRPr kumimoji="0" lang="fr-FR" sz="2400" b="0" i="0" u="none" strike="noStrike" kern="1200" cap="none" spc="0" normalizeH="0" baseline="0" noProof="0">
              <a:ln>
                <a:noFill/>
              </a:ln>
              <a:solidFill>
                <a:prstClr val="black"/>
              </a:solidFill>
              <a:effectLst/>
              <a:uLnTx/>
              <a:uFillTx/>
              <a:latin typeface="Nadianne" panose="03020902050305070206" pitchFamily="66" charset="0"/>
            </a:endParaRPr>
          </a:p>
        </p:txBody>
      </p:sp>
      <p:sp>
        <p:nvSpPr>
          <p:cNvPr id="20" name="Rok">
            <a:extLst>
              <a:ext uri="{FF2B5EF4-FFF2-40B4-BE49-F238E27FC236}">
                <a16:creationId xmlns:a16="http://schemas.microsoft.com/office/drawing/2014/main" id="{F5420CD4-49D3-4E47-88DA-F3C7894A893C}"/>
              </a:ext>
            </a:extLst>
          </p:cNvPr>
          <p:cNvSpPr/>
          <p:nvPr/>
        </p:nvSpPr>
        <p:spPr>
          <a:xfrm>
            <a:off x="12732568" y="532081"/>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2022</a:t>
            </a:r>
          </a:p>
        </p:txBody>
      </p:sp>
      <p:sp>
        <p:nvSpPr>
          <p:cNvPr id="12" name="Poďakovanie">
            <a:extLst>
              <a:ext uri="{FF2B5EF4-FFF2-40B4-BE49-F238E27FC236}">
                <a16:creationId xmlns:a16="http://schemas.microsoft.com/office/drawing/2014/main" id="{2887FFE3-A799-40C7-824A-B17F2552B803}"/>
              </a:ext>
            </a:extLst>
          </p:cNvPr>
          <p:cNvSpPr/>
          <p:nvPr/>
        </p:nvSpPr>
        <p:spPr>
          <a:xfrm>
            <a:off x="2754000" y="4344030"/>
            <a:ext cx="7812000" cy="360000"/>
          </a:xfrm>
          <a:prstGeom prst="chevron">
            <a:avLst>
              <a:gd name="adj" fmla="val 0"/>
            </a:avLst>
          </a:prstGeom>
          <a:gradFill flip="none" rotWithShape="1">
            <a:gsLst>
              <a:gs pos="99000">
                <a:schemeClr val="accent2">
                  <a:lumMod val="67000"/>
                </a:schemeClr>
              </a:gs>
              <a:gs pos="88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lvl="0" algn="ctr" defTabSz="500463" eaLnBrk="0" fontAlgn="base" hangingPunct="0">
              <a:spcBef>
                <a:spcPct val="0"/>
              </a:spcBef>
              <a:spcAft>
                <a:spcPct val="0"/>
              </a:spcAft>
              <a:defRPr/>
            </a:pPr>
            <a:r>
              <a:rPr lang="en-US">
                <a:solidFill>
                  <a:prstClr val="black"/>
                </a:solidFill>
                <a:latin typeface="Nadianne" panose="03020902050305070206" pitchFamily="66" charset="0"/>
              </a:rPr>
              <a:t>Thanks to all</a:t>
            </a:r>
            <a:r>
              <a:rPr lang="sk-SK">
                <a:solidFill>
                  <a:prstClr val="black"/>
                </a:solidFill>
                <a:latin typeface="Nadianne" panose="03020902050305070206" pitchFamily="66" charset="0"/>
              </a:rPr>
              <a:t> </a:t>
            </a:r>
            <a:r>
              <a:rPr lang="en-US">
                <a:solidFill>
                  <a:prstClr val="black"/>
                </a:solidFill>
                <a:latin typeface="Nadianne" panose="03020902050305070206" pitchFamily="66" charset="0"/>
              </a:rPr>
              <a:t>photo owners for the cooperation.</a:t>
            </a:r>
          </a:p>
        </p:txBody>
      </p:sp>
      <p:pic>
        <p:nvPicPr>
          <p:cNvPr id="2" name="Rám">
            <a:extLst>
              <a:ext uri="{FF2B5EF4-FFF2-40B4-BE49-F238E27FC236}">
                <a16:creationId xmlns:a16="http://schemas.microsoft.com/office/drawing/2014/main" id="{6D786BFE-CD88-7E83-47FC-25B37AEF304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305104571"/>
      </p:ext>
    </p:extLst>
  </p:cSld>
  <p:clrMapOvr>
    <a:masterClrMapping/>
  </p:clrMapOvr>
  <mc:AlternateContent xmlns:mc="http://schemas.openxmlformats.org/markup-compatibility/2006" xmlns:p14="http://schemas.microsoft.com/office/powerpoint/2010/main">
    <mc:Choice Requires="p14">
      <p:transition spd="slow" p14:dur="2000" advClick="0" advTm="17000">
        <p:fade/>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2000"/>
                                        <p:tgtEl>
                                          <p:spTgt spid="11"/>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2000"/>
                                        <p:tgtEl>
                                          <p:spTgt spid="10"/>
                                        </p:tgtEl>
                                      </p:cBhvr>
                                    </p:animEffect>
                                  </p:childTnLst>
                                </p:cTn>
                              </p:par>
                            </p:childTnLst>
                          </p:cTn>
                        </p:par>
                        <p:par>
                          <p:cTn id="24" fill="hold">
                            <p:stCondLst>
                              <p:cond delay="6750"/>
                            </p:stCondLst>
                            <p:childTnLst>
                              <p:par>
                                <p:cTn id="25" presetID="42"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500"/>
                                        <p:tgtEl>
                                          <p:spTgt spid="12"/>
                                        </p:tgtEl>
                                      </p:cBhvr>
                                    </p:animEffect>
                                    <p:anim calcmode="lin" valueType="num">
                                      <p:cBhvr>
                                        <p:cTn id="28" dur="1500" fill="hold"/>
                                        <p:tgtEl>
                                          <p:spTgt spid="12"/>
                                        </p:tgtEl>
                                        <p:attrNameLst>
                                          <p:attrName>ppt_x</p:attrName>
                                        </p:attrNameLst>
                                      </p:cBhvr>
                                      <p:tavLst>
                                        <p:tav tm="0">
                                          <p:val>
                                            <p:strVal val="#ppt_x"/>
                                          </p:val>
                                        </p:tav>
                                        <p:tav tm="100000">
                                          <p:val>
                                            <p:strVal val="#ppt_x"/>
                                          </p:val>
                                        </p:tav>
                                      </p:tavLst>
                                    </p:anim>
                                    <p:anim calcmode="lin" valueType="num">
                                      <p:cBhvr>
                                        <p:cTn id="29" dur="1500" fill="hold"/>
                                        <p:tgtEl>
                                          <p:spTgt spid="12"/>
                                        </p:tgtEl>
                                        <p:attrNameLst>
                                          <p:attrName>ppt_y</p:attrName>
                                        </p:attrNameLst>
                                      </p:cBhvr>
                                      <p:tavLst>
                                        <p:tav tm="0">
                                          <p:val>
                                            <p:strVal val="#ppt_y+.1"/>
                                          </p:val>
                                        </p:tav>
                                        <p:tav tm="100000">
                                          <p:val>
                                            <p:strVal val="#ppt_y"/>
                                          </p:val>
                                        </p:tav>
                                      </p:tavLst>
                                    </p:anim>
                                  </p:childTnLst>
                                </p:cTn>
                              </p:par>
                            </p:childTnLst>
                          </p:cTn>
                        </p:par>
                        <p:par>
                          <p:cTn id="30" fill="hold">
                            <p:stCondLst>
                              <p:cond delay="8250"/>
                            </p:stCondLst>
                            <p:childTnLst>
                              <p:par>
                                <p:cTn id="31" presetID="22" presetClass="entr" presetSubtype="8"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wipe(left)">
                                      <p:cBhvr>
                                        <p:cTn id="33" dur="2000"/>
                                        <p:tgtEl>
                                          <p:spTgt spid="21"/>
                                        </p:tgtEl>
                                      </p:cBhvr>
                                    </p:animEffect>
                                  </p:childTnLst>
                                </p:cTn>
                              </p:par>
                              <p:par>
                                <p:cTn id="34" presetID="22" presetClass="entr" presetSubtype="8" fill="hold" grpId="0" nodeType="withEffect">
                                  <p:stCondLst>
                                    <p:cond delay="1250"/>
                                  </p:stCondLst>
                                  <p:childTnLst>
                                    <p:set>
                                      <p:cBhvr>
                                        <p:cTn id="35" dur="1" fill="hold">
                                          <p:stCondLst>
                                            <p:cond delay="0"/>
                                          </p:stCondLst>
                                        </p:cTn>
                                        <p:tgtEl>
                                          <p:spTgt spid="24"/>
                                        </p:tgtEl>
                                        <p:attrNameLst>
                                          <p:attrName>style.visibility</p:attrName>
                                        </p:attrNameLst>
                                      </p:cBhvr>
                                      <p:to>
                                        <p:strVal val="visible"/>
                                      </p:to>
                                    </p:set>
                                    <p:animEffect transition="in" filter="wipe(left)">
                                      <p:cBhvr>
                                        <p:cTn id="36" dur="2000"/>
                                        <p:tgtEl>
                                          <p:spTgt spid="24"/>
                                        </p:tgtEl>
                                      </p:cBhvr>
                                    </p:animEffect>
                                  </p:childTnLst>
                                </p:cTn>
                              </p:par>
                            </p:childTnLst>
                          </p:cTn>
                        </p:par>
                        <p:par>
                          <p:cTn id="37" fill="hold">
                            <p:stCondLst>
                              <p:cond delay="11500"/>
                            </p:stCondLst>
                            <p:childTnLst>
                              <p:par>
                                <p:cTn id="38" presetID="10" presetClass="entr" presetSubtype="0" fill="hold" nodeType="afterEffect">
                                  <p:stCondLst>
                                    <p:cond delay="500"/>
                                  </p:stCondLst>
                                  <p:childTnLst>
                                    <p:set>
                                      <p:cBhvr>
                                        <p:cTn id="39" dur="1" fill="hold">
                                          <p:stCondLst>
                                            <p:cond delay="0"/>
                                          </p:stCondLst>
                                        </p:cTn>
                                        <p:tgtEl>
                                          <p:spTgt spid="3"/>
                                        </p:tgtEl>
                                        <p:attrNameLst>
                                          <p:attrName>style.visibility</p:attrName>
                                        </p:attrNameLst>
                                      </p:cBhvr>
                                      <p:to>
                                        <p:strVal val="visible"/>
                                      </p:to>
                                    </p:set>
                                    <p:animEffect transition="in" filter="fade">
                                      <p:cBhvr>
                                        <p:cTn id="4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10" grpId="0" animBg="1"/>
      <p:bldP spid="11" grpId="0" animBg="1"/>
      <p:bldP spid="9" grpId="0" animBg="1"/>
      <p:bldP spid="16" grpId="0" animBg="1"/>
      <p:bldP spid="20" grpId="0" animBg="1"/>
      <p:bldP spid="1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1355304" y="5798419"/>
            <a:ext cx="10092953" cy="830997"/>
          </a:xfrm>
          <a:prstGeom prst="rect">
            <a:avLst/>
          </a:prstGeom>
          <a:noFill/>
        </p:spPr>
        <p:txBody>
          <a:bodyPr wrap="square">
            <a:spAutoFit/>
          </a:bodyPr>
          <a:lstStyle/>
          <a:p>
            <a:pPr marL="0" marR="0" lvl="0" indent="0" algn="ctr" defTabSz="1360628" rtl="0" eaLnBrk="1" fontAlgn="auto" latinLnBrk="0" hangingPunct="1">
              <a:lnSpc>
                <a:spcPct val="100000"/>
              </a:lnSpc>
              <a:spcBef>
                <a:spcPts val="0"/>
              </a:spcBef>
              <a:spcAft>
                <a:spcPts val="0"/>
              </a:spcAft>
              <a:buClrTx/>
              <a:buSzTx/>
              <a:buFontTx/>
              <a:buNone/>
              <a:tabLst/>
              <a:defRPr/>
            </a:pPr>
            <a:r>
              <a:rPr kumimoji="0" lang="en-US" sz="4800" b="1" i="1" u="none" strike="noStrike" kern="1200" cap="none" spc="0" normalizeH="0" baseline="0" noProof="0"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469184" y="6695614"/>
            <a:ext cx="1712328" cy="1015663"/>
          </a:xfrm>
          <a:prstGeom prst="rect">
            <a:avLst/>
          </a:prstGeom>
          <a:noFill/>
        </p:spPr>
        <p:txBody>
          <a:bodyPr wrap="none" rtlCol="0">
            <a:spAutoFit/>
          </a:bodyPr>
          <a:lstStyle/>
          <a:p>
            <a:pPr marL="0" marR="0" lvl="0" indent="0" algn="r" defTabSz="1360628" rtl="0" eaLnBrk="1" fontAlgn="auto" latinLnBrk="0" hangingPunct="1">
              <a:lnSpc>
                <a:spcPct val="100000"/>
              </a:lnSpc>
              <a:spcBef>
                <a:spcPts val="0"/>
              </a:spcBef>
              <a:spcAft>
                <a:spcPts val="0"/>
              </a:spcAft>
              <a:buClrTx/>
              <a:buSzTx/>
              <a:buFontTx/>
              <a:buNone/>
              <a:tabLst/>
              <a:defRPr/>
            </a:pPr>
            <a:r>
              <a:rPr kumimoji="0" lang="sk-SK" sz="6000" b="1" i="0" u="none" strike="noStrike" kern="1200" cap="none" spc="0" normalizeH="0" baseline="0" noProof="0" dirty="0" err="1">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rPr>
              <a:t>Steve</a:t>
            </a:r>
            <a:endParaRPr kumimoji="0" lang="sk-SK" sz="6000" b="1" i="0" u="none" strike="noStrike" kern="1200" cap="none" spc="0" normalizeH="0" baseline="0" noProof="0" dirty="0">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endParaRPr>
          </a:p>
        </p:txBody>
      </p:sp>
      <p:sp>
        <p:nvSpPr>
          <p:cNvPr id="8" name="Video">
            <a:hlinkClick r:id="rId4"/>
            <a:extLst>
              <a:ext uri="{FF2B5EF4-FFF2-40B4-BE49-F238E27FC236}">
                <a16:creationId xmlns:a16="http://schemas.microsoft.com/office/drawing/2014/main" id="{83643BC5-C6AF-4157-BAEA-095F9A8D059D}"/>
              </a:ext>
            </a:extLst>
          </p:cNvPr>
          <p:cNvSpPr/>
          <p:nvPr/>
        </p:nvSpPr>
        <p:spPr>
          <a:xfrm>
            <a:off x="6755904" y="3797327"/>
            <a:ext cx="2508702"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CLICK for my VIDEOS</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1248" y="1754315"/>
            <a:ext cx="3830107" cy="2039532"/>
          </a:xfrm>
          <a:prstGeom prst="rect">
            <a:avLst/>
          </a:prstGeom>
        </p:spPr>
      </p:pic>
      <p:sp>
        <p:nvSpPr>
          <p:cNvPr id="9" name="Mail">
            <a:extLst>
              <a:ext uri="{FF2B5EF4-FFF2-40B4-BE49-F238E27FC236}">
                <a16:creationId xmlns:a16="http://schemas.microsoft.com/office/drawing/2014/main" id="{898DB147-36EB-43D7-BE9F-CE1D4B768BAF}"/>
              </a:ext>
            </a:extLst>
          </p:cNvPr>
          <p:cNvSpPr txBox="1"/>
          <p:nvPr/>
        </p:nvSpPr>
        <p:spPr>
          <a:xfrm>
            <a:off x="2743045" y="924126"/>
            <a:ext cx="3528393" cy="984885"/>
          </a:xfrm>
          <a:prstGeom prst="rect">
            <a:avLst/>
          </a:prstGeom>
          <a:solidFill>
            <a:schemeClr val="tx1"/>
          </a:solid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000" b="1" i="1" u="none" strike="noStrike" kern="1200" cap="none" spc="0" normalizeH="0" baseline="0" noProof="0">
                <a:ln>
                  <a:noFill/>
                </a:ln>
                <a:solidFill>
                  <a:srgbClr val="FF0000"/>
                </a:solidFill>
                <a:effectLst/>
                <a:uLnTx/>
                <a:uFillTx/>
                <a:latin typeface="Arial" panose="020B0604020202020204" pitchFamily="34" charset="0"/>
                <a:cs typeface="Arial" panose="020B0604020202020204" pitchFamily="34" charset="0"/>
              </a:rPr>
              <a:t>Welcome in all languages</a:t>
            </a:r>
            <a:r>
              <a:rPr kumimoji="0" lang="sk-SK" sz="2400" b="0" i="0" u="none" strike="noStrike" kern="1200" cap="none" spc="0" normalizeH="0" baseline="0" noProof="0">
                <a:ln>
                  <a:noFill/>
                </a:ln>
                <a:solidFill>
                  <a:srgbClr val="FF0000"/>
                </a:solidFill>
                <a:effectLst/>
                <a:uLnTx/>
                <a:uFillTx/>
                <a:latin typeface="Arial" panose="020B0604020202020204" pitchFamily="34" charset="0"/>
                <a:cs typeface="Arial" panose="020B0604020202020204" pitchFamily="34" charset="0"/>
              </a:rPr>
              <a:t>!</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b="1" i="1" u="none" strike="noStrike" kern="1200" cap="none" spc="0" normalizeH="0" baseline="0" noProof="0">
                <a:ln>
                  <a:noFill/>
                </a:ln>
                <a:solidFill>
                  <a:prstClr val="white">
                    <a:lumMod val="95000"/>
                  </a:prstClr>
                </a:solidFill>
                <a:effectLst/>
                <a:uLnTx/>
                <a:uFillTx/>
                <a:latin typeface="Arial" panose="020B0604020202020204" pitchFamily="34" charset="0"/>
                <a:cs typeface="Arial" panose="020B0604020202020204" pitchFamily="34" charset="0"/>
              </a:rPr>
              <a:t>I can translate your mails!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600" b="0" i="0" u="none" strike="noStrike" kern="1200" cap="none" spc="0" normalizeH="0" baseline="0" noProof="0">
                <a:ln>
                  <a:noFill/>
                </a:ln>
                <a:solidFill>
                  <a:srgbClr val="FFFF00"/>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pista2011@gmail.com</a:t>
            </a:r>
            <a:endParaRPr kumimoji="0" lang="sk-SK" sz="1600" b="0" i="0" u="none" strike="noStrike" kern="1200" cap="none" spc="0" normalizeH="0" baseline="0" noProof="0">
              <a:ln>
                <a:noFill/>
              </a:ln>
              <a:solidFill>
                <a:srgbClr val="FFFF00"/>
              </a:solidFill>
              <a:effectLst/>
              <a:uLnTx/>
              <a:uFillTx/>
              <a:latin typeface="Arial" panose="020B0604020202020204" pitchFamily="34" charset="0"/>
              <a:cs typeface="Arial" panose="020B0604020202020204" pitchFamily="34" charset="0"/>
            </a:endParaRPr>
          </a:p>
        </p:txBody>
      </p:sp>
      <p:sp>
        <p:nvSpPr>
          <p:cNvPr id="10" name="Video">
            <a:hlinkClick r:id="rId7"/>
            <a:extLst>
              <a:ext uri="{FF2B5EF4-FFF2-40B4-BE49-F238E27FC236}">
                <a16:creationId xmlns:a16="http://schemas.microsoft.com/office/drawing/2014/main" id="{40CD13C0-64E3-4F29-8EF7-2A884747AC43}"/>
              </a:ext>
            </a:extLst>
          </p:cNvPr>
          <p:cNvSpPr/>
          <p:nvPr/>
        </p:nvSpPr>
        <p:spPr>
          <a:xfrm>
            <a:off x="9816646" y="3797327"/>
            <a:ext cx="2508702"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CLICK for my PPSX</a:t>
            </a:r>
          </a:p>
        </p:txBody>
      </p:sp>
    </p:spTree>
    <p:extLst>
      <p:ext uri="{BB962C8B-B14F-4D97-AF65-F5344CB8AC3E}">
        <p14:creationId xmlns:p14="http://schemas.microsoft.com/office/powerpoint/2010/main" val="196249385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anim calcmode="lin" valueType="num">
                                      <p:cBhvr>
                                        <p:cTn id="12" dur="1500" fill="hold"/>
                                        <p:tgtEl>
                                          <p:spTgt spid="4"/>
                                        </p:tgtEl>
                                        <p:attrNameLst>
                                          <p:attrName>ppt_x</p:attrName>
                                        </p:attrNameLst>
                                      </p:cBhvr>
                                      <p:tavLst>
                                        <p:tav tm="0">
                                          <p:val>
                                            <p:strVal val="#ppt_x"/>
                                          </p:val>
                                        </p:tav>
                                        <p:tav tm="100000">
                                          <p:val>
                                            <p:strVal val="#ppt_x"/>
                                          </p:val>
                                        </p:tav>
                                      </p:tavLst>
                                    </p:anim>
                                    <p:anim calcmode="lin" valueType="num">
                                      <p:cBhvr>
                                        <p:cTn id="13" dur="1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 presetClass="entr" presetSubtype="0" fill="hold" grpId="0" nodeType="afterEffect">
                                  <p:stCondLst>
                                    <p:cond delay="500"/>
                                  </p:stCondLst>
                                  <p:iterate type="lt">
                                    <p:tmAbs val="300"/>
                                  </p:iterate>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5201"/>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par>
                          <p:cTn id="21" fill="hold">
                            <p:stCondLst>
                              <p:cond delay="7201"/>
                            </p:stCondLst>
                            <p:childTnLst>
                              <p:par>
                                <p:cTn id="22" presetID="22" presetClass="entr" presetSubtype="1"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up)">
                                      <p:cBhvr>
                                        <p:cTn id="24" dur="2000"/>
                                        <p:tgtEl>
                                          <p:spTgt spid="9"/>
                                        </p:tgtEl>
                                      </p:cBhvr>
                                    </p:animEffect>
                                  </p:childTnLst>
                                </p:cTn>
                              </p:par>
                            </p:childTnLst>
                          </p:cTn>
                        </p:par>
                        <p:par>
                          <p:cTn id="25" fill="hold">
                            <p:stCondLst>
                              <p:cond delay="9201"/>
                            </p:stCondLst>
                            <p:childTnLst>
                              <p:par>
                                <p:cTn id="26" presetID="10" presetClass="entr" presetSubtype="0"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500"/>
                                        <p:tgtEl>
                                          <p:spTgt spid="8"/>
                                        </p:tgtEl>
                                      </p:cBhvr>
                                    </p:animEffect>
                                  </p:childTnLst>
                                </p:cTn>
                              </p:par>
                            </p:childTnLst>
                          </p:cTn>
                        </p:par>
                        <p:par>
                          <p:cTn id="29" fill="hold">
                            <p:stCondLst>
                              <p:cond delay="11201"/>
                            </p:stCondLst>
                            <p:childTnLst>
                              <p:par>
                                <p:cTn id="30" presetID="10" presetClass="entr" presetSubtype="0" fill="hold" grpId="0" nodeType="afterEffect">
                                  <p:stCondLst>
                                    <p:cond delay="5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P spid="9" grpId="0" animBg="1"/>
      <p:bldP spid="1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3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8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9">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5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850</Words>
  <Application>Microsoft Office PowerPoint</Application>
  <PresentationFormat>Vlastná</PresentationFormat>
  <Paragraphs>86</Paragraphs>
  <Slides>42</Slides>
  <Notes>2</Notes>
  <HiddenSlides>0</HiddenSlides>
  <MMClips>0</MMClips>
  <ScaleCrop>false</ScaleCrop>
  <HeadingPairs>
    <vt:vector size="6" baseType="variant">
      <vt:variant>
        <vt:lpstr>Použité písma</vt:lpstr>
      </vt:variant>
      <vt:variant>
        <vt:i4>10</vt:i4>
      </vt:variant>
      <vt:variant>
        <vt:lpstr>Motív</vt:lpstr>
      </vt:variant>
      <vt:variant>
        <vt:i4>5</vt:i4>
      </vt:variant>
      <vt:variant>
        <vt:lpstr>Nadpisy snímok</vt:lpstr>
      </vt:variant>
      <vt:variant>
        <vt:i4>42</vt:i4>
      </vt:variant>
    </vt:vector>
  </HeadingPairs>
  <TitlesOfParts>
    <vt:vector size="57" baseType="lpstr">
      <vt:lpstr>Bahamas</vt:lpstr>
      <vt:lpstr>Wingdings</vt:lpstr>
      <vt:lpstr>Castanet</vt:lpstr>
      <vt:lpstr>Tekton Pro</vt:lpstr>
      <vt:lpstr>Nadianne</vt:lpstr>
      <vt:lpstr>Cancun</vt:lpstr>
      <vt:lpstr>Kristen ITC</vt:lpstr>
      <vt:lpstr>Arial</vt:lpstr>
      <vt:lpstr>Artistik</vt:lpstr>
      <vt:lpstr>Shogun</vt:lpstr>
      <vt:lpstr>3_Motív balíka Office</vt:lpstr>
      <vt:lpstr>8_Motív balíka Office</vt:lpstr>
      <vt:lpstr>1_Motív balíka Office</vt:lpstr>
      <vt:lpstr>5_Motív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2024-04-08T14:01:39Z</dcterms:modified>
</cp:coreProperties>
</file>