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9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290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phtzWVP7XArSa7EA/90gw==" hashData="TeI7Q5Un1aUngq2yGHkLdvp0b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3" autoAdjust="0"/>
    <p:restoredTop sz="89261" autoAdjust="0"/>
  </p:normalViewPr>
  <p:slideViewPr>
    <p:cSldViewPr>
      <p:cViewPr varScale="1">
        <p:scale>
          <a:sx n="66" d="100"/>
          <a:sy n="66" d="100"/>
        </p:scale>
        <p:origin x="-6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49397-4ABC-4A60-B180-DBFCEEB36D09}" type="datetimeFigureOut">
              <a:rPr lang="es-ES" smtClean="0"/>
              <a:pPr/>
              <a:t>26/07/2013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A5D0-E36E-4FE5-B0FD-BF92CF525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49397-4ABC-4A60-B180-DBFCEEB36D09}" type="datetimeFigureOut">
              <a:rPr lang="es-ES" smtClean="0"/>
              <a:pPr/>
              <a:t>26/07/2013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A5D0-E36E-4FE5-B0FD-BF92CF525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49397-4ABC-4A60-B180-DBFCEEB36D09}" type="datetimeFigureOut">
              <a:rPr lang="es-ES" smtClean="0"/>
              <a:pPr/>
              <a:t>26/07/2013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A5D0-E36E-4FE5-B0FD-BF92CF525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49397-4ABC-4A60-B180-DBFCEEB36D09}" type="datetimeFigureOut">
              <a:rPr lang="es-ES" smtClean="0"/>
              <a:pPr/>
              <a:t>26/07/2013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A5D0-E36E-4FE5-B0FD-BF92CF525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49397-4ABC-4A60-B180-DBFCEEB36D09}" type="datetimeFigureOut">
              <a:rPr lang="es-ES" smtClean="0"/>
              <a:pPr/>
              <a:t>26/07/2013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A5D0-E36E-4FE5-B0FD-BF92CF525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49397-4ABC-4A60-B180-DBFCEEB36D09}" type="datetimeFigureOut">
              <a:rPr lang="es-ES" smtClean="0"/>
              <a:pPr/>
              <a:t>26/07/2013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A5D0-E36E-4FE5-B0FD-BF92CF525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49397-4ABC-4A60-B180-DBFCEEB36D09}" type="datetimeFigureOut">
              <a:rPr lang="es-ES" smtClean="0"/>
              <a:pPr/>
              <a:t>26/07/2013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A5D0-E36E-4FE5-B0FD-BF92CF525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49397-4ABC-4A60-B180-DBFCEEB36D09}" type="datetimeFigureOut">
              <a:rPr lang="es-ES" smtClean="0"/>
              <a:pPr/>
              <a:t>26/07/2013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A5D0-E36E-4FE5-B0FD-BF92CF525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49397-4ABC-4A60-B180-DBFCEEB36D09}" type="datetimeFigureOut">
              <a:rPr lang="es-ES" smtClean="0"/>
              <a:pPr/>
              <a:t>26/07/2013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A5D0-E36E-4FE5-B0FD-BF92CF525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49397-4ABC-4A60-B180-DBFCEEB36D09}" type="datetimeFigureOut">
              <a:rPr lang="es-ES" smtClean="0"/>
              <a:pPr/>
              <a:t>26/07/2013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A5D0-E36E-4FE5-B0FD-BF92CF525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49397-4ABC-4A60-B180-DBFCEEB36D09}" type="datetimeFigureOut">
              <a:rPr lang="es-ES" smtClean="0"/>
              <a:pPr/>
              <a:t>26/07/2013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A5D0-E36E-4FE5-B0FD-BF92CF525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E1FBE-C750-4D3E-9B78-9F63117D1DC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49397-4ABC-4A60-B180-DBFCEEB36D09}" type="datetimeFigureOut">
              <a:rPr lang="es-ES" smtClean="0"/>
              <a:pPr/>
              <a:t>26/07/2013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9A5D0-E36E-4FE5-B0FD-BF92CF525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604E3E4-8AEA-4F52-8B56-E682A431D8DF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SOLO MARCOS\cadre-amerindien0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049195" y="-1118709"/>
            <a:ext cx="6857999" cy="9095422"/>
          </a:xfrm>
          <a:prstGeom prst="rect">
            <a:avLst/>
          </a:prstGeom>
          <a:noFill/>
        </p:spPr>
      </p:pic>
      <p:pic>
        <p:nvPicPr>
          <p:cNvPr id="2051" name="Picture 3" descr="C:\Users\Usuario\Downloads\ZNECESARIO PARA PPS\6\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772816"/>
            <a:ext cx="1296144" cy="1296144"/>
          </a:xfrm>
          <a:prstGeom prst="rect">
            <a:avLst/>
          </a:prstGeom>
          <a:noFill/>
        </p:spPr>
      </p:pic>
      <p:pic>
        <p:nvPicPr>
          <p:cNvPr id="2052" name="Picture 4" descr="C:\Users\Usuario\Downloads\ZNECESARIO PARA PPS\6\v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1772816"/>
            <a:ext cx="1296144" cy="1296144"/>
          </a:xfrm>
          <a:prstGeom prst="rect">
            <a:avLst/>
          </a:prstGeom>
          <a:noFill/>
        </p:spPr>
      </p:pic>
      <p:pic>
        <p:nvPicPr>
          <p:cNvPr id="2053" name="Picture 5" descr="C:\Users\Usuario\Downloads\ZNECESARIO PARA PPS\6\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1772816"/>
            <a:ext cx="1368152" cy="1368152"/>
          </a:xfrm>
          <a:prstGeom prst="rect">
            <a:avLst/>
          </a:prstGeom>
          <a:noFill/>
        </p:spPr>
      </p:pic>
      <p:pic>
        <p:nvPicPr>
          <p:cNvPr id="2054" name="Picture 6" descr="C:\Users\Usuario\Downloads\ZNECESARIO PARA PPS\6\m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7704" y="3429000"/>
            <a:ext cx="1256928" cy="1256928"/>
          </a:xfrm>
          <a:prstGeom prst="rect">
            <a:avLst/>
          </a:prstGeom>
          <a:noFill/>
        </p:spPr>
      </p:pic>
      <p:pic>
        <p:nvPicPr>
          <p:cNvPr id="9" name="Picture 3" descr="C:\Users\Usuario\Downloads\ZNECESARIO PARA PPS\6\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3429000"/>
            <a:ext cx="1224136" cy="1224136"/>
          </a:xfrm>
          <a:prstGeom prst="rect">
            <a:avLst/>
          </a:prstGeom>
          <a:noFill/>
        </p:spPr>
      </p:pic>
      <p:pic>
        <p:nvPicPr>
          <p:cNvPr id="2055" name="Picture 7" descr="C:\Users\Usuario\Downloads\ZNECESARIO PARA PPS\6\r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3429000"/>
            <a:ext cx="1258515" cy="1258515"/>
          </a:xfrm>
          <a:prstGeom prst="rect">
            <a:avLst/>
          </a:prstGeom>
          <a:noFill/>
        </p:spPr>
      </p:pic>
      <p:pic>
        <p:nvPicPr>
          <p:cNvPr id="2056" name="Picture 8" descr="C:\Users\Usuario\Downloads\ZNECESARIO PARA PPS\6\i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3429000"/>
            <a:ext cx="1224136" cy="1224136"/>
          </a:xfrm>
          <a:prstGeom prst="rect">
            <a:avLst/>
          </a:prstGeom>
          <a:noFill/>
        </p:spPr>
      </p:pic>
      <p:pic>
        <p:nvPicPr>
          <p:cNvPr id="13" name="Picture 3" descr="C:\Users\Usuario\Downloads\ZNECESARIO PARA PPS\6\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429000"/>
            <a:ext cx="1224136" cy="1224136"/>
          </a:xfrm>
          <a:prstGeom prst="rect">
            <a:avLst/>
          </a:prstGeom>
          <a:noFill/>
        </p:spPr>
      </p:pic>
      <p:pic>
        <p:nvPicPr>
          <p:cNvPr id="14" name="Picture 11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3728" y="1124744"/>
            <a:ext cx="4981575" cy="504826"/>
          </a:xfrm>
          <a:prstGeom prst="rect">
            <a:avLst/>
          </a:prstGeom>
          <a:noFill/>
        </p:spPr>
      </p:pic>
      <p:pic>
        <p:nvPicPr>
          <p:cNvPr id="15" name="Picture 13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67944" y="5157192"/>
            <a:ext cx="3819525" cy="504826"/>
          </a:xfrm>
          <a:prstGeom prst="rect">
            <a:avLst/>
          </a:prstGeom>
          <a:noFill/>
        </p:spPr>
      </p:pic>
      <p:pic>
        <p:nvPicPr>
          <p:cNvPr id="2057" name="Picture 9" descr="C:\Users\Usuario\Downloads\ZNECESARIO PARA PPS\30af75575251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187624" y="4725144"/>
            <a:ext cx="648072" cy="84623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8"/>
    <p:sndAc>
      <p:stSnd>
        <p:snd r:embed="rId2" name="[20].C. Atkins.Ave Maria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71c8_42b0bdaf_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3" name="2 Imagen" descr="0_671cd_f2213cdb_L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2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8" name="Picture 4" descr="C:\Users\Usuario\Downloads\SOLO MARCOS\d20b686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71ce_e3f5f8b_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3" name="2 Imagen" descr="0_671cf_fa99f88e_L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2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4" name="Picture 4" descr="C:\Users\Usuario\Downloads\SOLO MARCOS\d20b686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71d0_fb4d724e_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0"/>
            <a:ext cx="5076056" cy="6858000"/>
          </a:xfrm>
          <a:prstGeom prst="rect">
            <a:avLst/>
          </a:prstGeom>
        </p:spPr>
      </p:pic>
      <p:pic>
        <p:nvPicPr>
          <p:cNvPr id="3" name="2 Imagen" descr="0_671d4_eef10c89_L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067944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02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6" name="Picture 4" descr="C:\Users\Usuario\Downloads\SOLO MARCOS\d20b686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55[1] (2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0"/>
            <a:ext cx="5220072" cy="6858000"/>
          </a:xfrm>
          <a:prstGeom prst="rect">
            <a:avLst/>
          </a:prstGeom>
        </p:spPr>
      </p:pic>
      <p:pic>
        <p:nvPicPr>
          <p:cNvPr id="3" name="2 Imagen" descr="0_671e4_8b5fcc19_L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923928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2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4" name="Picture 4" descr="C:\Users\Usuario\Downloads\SOLO MARCOS\d20b686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x00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2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4" name="Picture 4" descr="C:\Users\Usuario\Downloads\SOLO MARCOS\d20b686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x00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2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4" name="Picture 4" descr="C:\Users\Usuario\Downloads\SOLO MARCOS\d20b686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x00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x00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00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02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5" name="Picture 4" descr="C:\Users\Usuario\Downloads\SOLO MARCOS\d20b686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2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Picture 4" descr="C:\Users\Usuario\Downloads\SOLO MARCOS\d20b686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00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59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0"/>
            <a:ext cx="7848872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2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Picture 4" descr="C:\Users\Usuario\Downloads\SOLO MARCOS\d20b686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0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3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Picture 4" descr="C:\Users\Usuario\Downloads\SOLO MARCOS\d20b686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6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0"/>
            <a:ext cx="7344816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pic>
        <p:nvPicPr>
          <p:cNvPr id="3" name="Picture 4" descr="C:\Users\Usuario\Downloads\SOLO MARCOS\d20b686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x00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00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0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0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01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wheel spokes="8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75000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60</Words>
  <Application>Microsoft Office PowerPoint</Application>
  <PresentationFormat>Presentación en pantalla (4:3)</PresentationFormat>
  <Paragraphs>28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2013-07-23T21:52:43Z</dcterms:created>
  <dcterms:modified xsi:type="dcterms:W3CDTF">2013-07-25T22:12:40Z</dcterms:modified>
</cp:coreProperties>
</file>