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57" r:id="rId3"/>
    <p:sldId id="262" r:id="rId4"/>
    <p:sldId id="321" r:id="rId5"/>
    <p:sldId id="273" r:id="rId6"/>
    <p:sldId id="290" r:id="rId7"/>
    <p:sldId id="288" r:id="rId8"/>
    <p:sldId id="274" r:id="rId9"/>
    <p:sldId id="287" r:id="rId10"/>
    <p:sldId id="285" r:id="rId11"/>
    <p:sldId id="278" r:id="rId12"/>
    <p:sldId id="303" r:id="rId13"/>
    <p:sldId id="299" r:id="rId14"/>
    <p:sldId id="320" r:id="rId15"/>
    <p:sldId id="295" r:id="rId16"/>
    <p:sldId id="272" r:id="rId17"/>
    <p:sldId id="298" r:id="rId18"/>
    <p:sldId id="302" r:id="rId19"/>
    <p:sldId id="279" r:id="rId20"/>
    <p:sldId id="297" r:id="rId21"/>
    <p:sldId id="311" r:id="rId22"/>
    <p:sldId id="304" r:id="rId23"/>
    <p:sldId id="280" r:id="rId24"/>
    <p:sldId id="308" r:id="rId25"/>
    <p:sldId id="305" r:id="rId26"/>
    <p:sldId id="313" r:id="rId27"/>
    <p:sldId id="283" r:id="rId28"/>
    <p:sldId id="316" r:id="rId29"/>
    <p:sldId id="317" r:id="rId30"/>
    <p:sldId id="291" r:id="rId31"/>
    <p:sldId id="294" r:id="rId32"/>
    <p:sldId id="292" r:id="rId33"/>
    <p:sldId id="306" r:id="rId34"/>
    <p:sldId id="314" r:id="rId35"/>
    <p:sldId id="319" r:id="rId36"/>
    <p:sldId id="284" r:id="rId37"/>
    <p:sldId id="276" r:id="rId38"/>
    <p:sldId id="268" r:id="rId39"/>
  </p:sldIdLst>
  <p:sldSz cx="12192000" cy="6858000"/>
  <p:notesSz cx="6858000" cy="9144000"/>
  <p:embeddedFontLst>
    <p:embeddedFont>
      <p:font typeface="Arabia CE" pitchFamily="2" charset="0"/>
      <p:regular r:id="rId40"/>
    </p:embeddedFont>
    <p:embeddedFont>
      <p:font typeface="Banjo" pitchFamily="2" charset="2"/>
      <p:bold r:id="rId41"/>
    </p:embeddedFont>
    <p:embeddedFont>
      <p:font typeface="Brooklyn CE" pitchFamily="2" charset="0"/>
      <p:italic r:id="rId42"/>
    </p:embeddedFont>
    <p:embeddedFont>
      <p:font typeface="Calibri" panose="020F0502020204030204" pitchFamily="34" charset="0"/>
      <p:regular r:id="rId43"/>
      <p:bold r:id="rId44"/>
      <p:italic r:id="rId45"/>
      <p:boldItalic r:id="rId46"/>
    </p:embeddedFont>
    <p:embeddedFont>
      <p:font typeface="Calibri Light" panose="020F0302020204030204" pitchFamily="34" charset="0"/>
      <p:regular r:id="rId47"/>
      <p:italic r:id="rId48"/>
    </p:embeddedFont>
    <p:embeddedFont>
      <p:font typeface="Casablanca" pitchFamily="2" charset="0"/>
      <p:boldItalic r:id="rId49"/>
    </p:embeddedFont>
    <p:embeddedFont>
      <p:font typeface="Kristen ITC" panose="03050502040202030202" pitchFamily="66" charset="0"/>
      <p:regular r:id="rId50"/>
    </p:embeddedFont>
    <p:embeddedFont>
      <p:font typeface="Merlin CE" pitchFamily="2" charset="0"/>
      <p:regular r:id="rId5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rQf3JPCJR9Zyr2a8Jkang==" hashData="dooBYzkGOp+BrduxVRvliZsXpLAShn+xMn5IKaSAQPgKt59av8ZIlXYvgKuzeu41W2sxSH0zuR6EoxwfyIXIA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35" autoAdjust="0"/>
    <p:restoredTop sz="94660"/>
  </p:normalViewPr>
  <p:slideViewPr>
    <p:cSldViewPr snapToGrid="0">
      <p:cViewPr varScale="1">
        <p:scale>
          <a:sx n="98" d="100"/>
          <a:sy n="98" d="100"/>
        </p:scale>
        <p:origin x="114" y="396"/>
      </p:cViewPr>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2.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0.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5.fntdata"/><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4.fntdata"/><Relationship Id="rId48" Type="http://schemas.openxmlformats.org/officeDocument/2006/relationships/font" Target="fonts/font9.fntdata"/><Relationship Id="rId8" Type="http://schemas.openxmlformats.org/officeDocument/2006/relationships/slide" Target="slides/slide6.xml"/><Relationship Id="rId51" Type="http://schemas.openxmlformats.org/officeDocument/2006/relationships/font" Target="fonts/font12.fntdata"/><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CA9EF20-5F70-48DA-A05C-F4B0654B1637}"/>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D605E7EE-795E-45B4-BE56-52F43E7DB1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BE11113B-36AC-4923-84B8-98F499097145}"/>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5" name="Zástupný objekt pre pätu 4">
            <a:extLst>
              <a:ext uri="{FF2B5EF4-FFF2-40B4-BE49-F238E27FC236}">
                <a16:creationId xmlns:a16="http://schemas.microsoft.com/office/drawing/2014/main" id="{04538CB6-C2E4-4C10-96F0-D463D41BC39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1FBFFAA2-4CD5-4A73-AA41-5D992EFE7B96}"/>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30466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1B65726-DED0-4FDA-ADC3-67599C9AC9C2}"/>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B882905-4105-422C-91CD-AB65225C783C}"/>
              </a:ext>
            </a:extLst>
          </p:cNvPr>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523B4F8-551E-4902-A7AE-1223E5B5AEC5}"/>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5" name="Zástupný objekt pre pätu 4">
            <a:extLst>
              <a:ext uri="{FF2B5EF4-FFF2-40B4-BE49-F238E27FC236}">
                <a16:creationId xmlns:a16="http://schemas.microsoft.com/office/drawing/2014/main" id="{D07153C7-B836-43E3-AE97-9D2AB296CA22}"/>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779A0D0-6AC8-47A2-B56C-0C5FA4FC945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3191649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E26B407-3628-402B-933F-EE7A13FCBE86}"/>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E9451CE4-1598-4C16-A72F-01ABA70D44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A08DA9F3-E8F1-44D9-B01B-70D5E1BAAA2A}"/>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5" name="Zástupný objekt pre pätu 4">
            <a:extLst>
              <a:ext uri="{FF2B5EF4-FFF2-40B4-BE49-F238E27FC236}">
                <a16:creationId xmlns:a16="http://schemas.microsoft.com/office/drawing/2014/main" id="{7D632997-297F-4CCA-8AC6-58EA1B44291A}"/>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04EF6D4-3B4B-421B-BDE9-C20BDAAFACE4}"/>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1689187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655898A-76F7-428B-9BEC-FB5B769C0683}"/>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15B43F16-2986-4BD9-BC31-8B80D685B150}"/>
              </a:ext>
            </a:extLst>
          </p:cNvPr>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913E0A21-510E-41D3-9504-0A98CB9A9A89}"/>
              </a:ext>
            </a:extLst>
          </p:cNvPr>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4F2EC0EE-4C74-47D0-BF9B-46BB2E3C71A5}"/>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6" name="Zástupný objekt pre pätu 5">
            <a:extLst>
              <a:ext uri="{FF2B5EF4-FFF2-40B4-BE49-F238E27FC236}">
                <a16:creationId xmlns:a16="http://schemas.microsoft.com/office/drawing/2014/main" id="{89CB737E-29A0-4F97-B439-01AFE08C541F}"/>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883AA69A-755E-4536-9784-7ED47C38B50A}"/>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42566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9E91EB-4F2E-4C5E-B371-8BCF777ADCF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D33196F0-7185-4420-A571-0E0C7C1A2C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a:extLst>
              <a:ext uri="{FF2B5EF4-FFF2-40B4-BE49-F238E27FC236}">
                <a16:creationId xmlns:a16="http://schemas.microsoft.com/office/drawing/2014/main" id="{47F1906C-19F6-4B9B-A0A2-8B5E46D958B3}"/>
              </a:ext>
            </a:extLst>
          </p:cNvPr>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6015E7A5-F4AF-43EC-AAFB-768833A034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a:extLst>
              <a:ext uri="{FF2B5EF4-FFF2-40B4-BE49-F238E27FC236}">
                <a16:creationId xmlns:a16="http://schemas.microsoft.com/office/drawing/2014/main" id="{32112097-83A7-4E85-A24D-6DF468A6A362}"/>
              </a:ext>
            </a:extLst>
          </p:cNvPr>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7BB3EBAD-32B9-47DA-AD2A-6537925A6B11}"/>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8" name="Zástupný objekt pre pätu 7">
            <a:extLst>
              <a:ext uri="{FF2B5EF4-FFF2-40B4-BE49-F238E27FC236}">
                <a16:creationId xmlns:a16="http://schemas.microsoft.com/office/drawing/2014/main" id="{AF2426AB-F88C-449F-BE5A-762D340A2F8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5EFF3890-129C-4D5E-98DE-0B2670BA92C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412767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CD04E3B-2643-4706-B527-FEE71711B022}"/>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C2674AD0-2604-42BC-BA76-3DC0E2E2D4C9}"/>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4" name="Zástupný objekt pre pätu 3">
            <a:extLst>
              <a:ext uri="{FF2B5EF4-FFF2-40B4-BE49-F238E27FC236}">
                <a16:creationId xmlns:a16="http://schemas.microsoft.com/office/drawing/2014/main" id="{6879B5B2-A509-4069-BBE1-D7BDAD00E703}"/>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645995EF-489E-4F56-93AA-B2523254CAB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63605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4263F4DC-6062-46D0-8C22-5D825B4807BB}"/>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3" name="Zástupný objekt pre pätu 2">
            <a:extLst>
              <a:ext uri="{FF2B5EF4-FFF2-40B4-BE49-F238E27FC236}">
                <a16:creationId xmlns:a16="http://schemas.microsoft.com/office/drawing/2014/main" id="{24FA3314-B086-4AA2-919A-8A964B633DA7}"/>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8073BE93-EED0-4330-A70B-85CE76F38BC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1867643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69ED5EF-5A09-4F5D-8B40-D5794C4CE843}"/>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456D1F7-719C-4792-B368-DAC2E0DB72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B9AAFA69-40D4-48E7-98A9-02430B926C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E3C99E0A-8BC9-47FF-909E-24D11672BF03}"/>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6" name="Zástupný objekt pre pätu 5">
            <a:extLst>
              <a:ext uri="{FF2B5EF4-FFF2-40B4-BE49-F238E27FC236}">
                <a16:creationId xmlns:a16="http://schemas.microsoft.com/office/drawing/2014/main" id="{98B7A1A4-7B93-4A43-BCDB-0F89AAE14A3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8C978B28-3780-4BB4-95CE-7DC3081F14AA}"/>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4051220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FB9B0B-F87F-4A14-8FA4-530E4ABC08A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0AB3D5B4-C8ED-4BEC-93BB-82D363F914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B023C294-8E73-4E19-8E7B-48A5D4FCA4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74DBFA02-D110-46FE-A649-95EEB92F5246}"/>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6" name="Zástupný objekt pre pätu 5">
            <a:extLst>
              <a:ext uri="{FF2B5EF4-FFF2-40B4-BE49-F238E27FC236}">
                <a16:creationId xmlns:a16="http://schemas.microsoft.com/office/drawing/2014/main" id="{AF30A8A4-A374-49D9-96EA-AADA074ED9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AB28C92B-0C01-463D-B2D2-19E42A449752}"/>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2784427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04A3897-D9FB-4E13-BD28-6D7B23268F3F}"/>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378C291-0FB5-4858-899E-0952CB5910D4}"/>
              </a:ext>
            </a:extLst>
          </p:cNvPr>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1FE8AB95-8134-4825-8501-FC7544E4B777}"/>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5" name="Zástupný objekt pre pätu 4">
            <a:extLst>
              <a:ext uri="{FF2B5EF4-FFF2-40B4-BE49-F238E27FC236}">
                <a16:creationId xmlns:a16="http://schemas.microsoft.com/office/drawing/2014/main" id="{112528A7-6802-4667-861C-D63B03D9B99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6B41515-4FB8-4011-A432-68224AF0DA49}"/>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2306459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E9350BBE-5848-4C9E-BBD9-433DF59BAF39}"/>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2544E046-225F-4DB4-9288-ACD5FE3AB232}"/>
              </a:ext>
            </a:extLst>
          </p:cNvPr>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17EB20-4D54-48BC-A254-75EE85AB36C4}"/>
              </a:ext>
            </a:extLst>
          </p:cNvPr>
          <p:cNvSpPr>
            <a:spLocks noGrp="1"/>
          </p:cNvSpPr>
          <p:nvPr>
            <p:ph type="dt" sz="half" idx="10"/>
          </p:nvPr>
        </p:nvSpPr>
        <p:spPr/>
        <p:txBody>
          <a:bodyPr/>
          <a:lstStyle/>
          <a:p>
            <a:fld id="{24AD3D48-2A68-4492-AC4D-7A875F491757}" type="datetimeFigureOut">
              <a:rPr lang="sk-SK" smtClean="0"/>
              <a:t>13. 10. 2020</a:t>
            </a:fld>
            <a:endParaRPr lang="sk-SK"/>
          </a:p>
        </p:txBody>
      </p:sp>
      <p:sp>
        <p:nvSpPr>
          <p:cNvPr id="5" name="Zástupný objekt pre pätu 4">
            <a:extLst>
              <a:ext uri="{FF2B5EF4-FFF2-40B4-BE49-F238E27FC236}">
                <a16:creationId xmlns:a16="http://schemas.microsoft.com/office/drawing/2014/main" id="{3E884AE7-CCC9-4F11-A1FB-713299CE41D5}"/>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B983E5C-C1CD-4323-97ED-E93AC2901DD0}"/>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2999914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22483878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28173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27005108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2522380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2264614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38989328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25785828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15741804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15802393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31417586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2798245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2D4C8F12-A137-4AC0-88DA-54AA584864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8510D6A-1999-4B31-AD8B-1EB4049F0B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D233504A-D179-413F-AD13-CD42348A2B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AD3D48-2A68-4492-AC4D-7A875F491757}" type="datetimeFigureOut">
              <a:rPr lang="sk-SK" smtClean="0"/>
              <a:t>13. 10. 2020</a:t>
            </a:fld>
            <a:endParaRPr lang="sk-SK"/>
          </a:p>
        </p:txBody>
      </p:sp>
      <p:sp>
        <p:nvSpPr>
          <p:cNvPr id="5" name="Zástupný objekt pre pätu 4">
            <a:extLst>
              <a:ext uri="{FF2B5EF4-FFF2-40B4-BE49-F238E27FC236}">
                <a16:creationId xmlns:a16="http://schemas.microsoft.com/office/drawing/2014/main" id="{FBF99FE2-4243-4016-AE48-501B269717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99A37858-EC9A-4812-AE25-851B462880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EAA9A3-91B4-4631-B178-9C9F5A61C350}" type="slidenum">
              <a:rPr lang="sk-SK" smtClean="0"/>
              <a:t>‹#›</a:t>
            </a:fld>
            <a:endParaRPr lang="sk-SK"/>
          </a:p>
        </p:txBody>
      </p:sp>
    </p:spTree>
    <p:extLst>
      <p:ext uri="{BB962C8B-B14F-4D97-AF65-F5344CB8AC3E}">
        <p14:creationId xmlns:p14="http://schemas.microsoft.com/office/powerpoint/2010/main" val="3214583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34345069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5.png"/><Relationship Id="rId7"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0.jpg"/><Relationship Id="rId11" Type="http://schemas.openxmlformats.org/officeDocument/2006/relationships/image" Target="../media/image25.jpg"/><Relationship Id="rId5" Type="http://schemas.openxmlformats.org/officeDocument/2006/relationships/image" Target="../media/image19.jpg"/><Relationship Id="rId10" Type="http://schemas.openxmlformats.org/officeDocument/2006/relationships/image" Target="../media/image24.jpg"/><Relationship Id="rId4" Type="http://schemas.openxmlformats.org/officeDocument/2006/relationships/image" Target="../media/image18.jpg"/><Relationship Id="rId9" Type="http://schemas.openxmlformats.org/officeDocument/2006/relationships/image" Target="../media/image23.jpg"/></Relationships>
</file>

<file path=ppt/slides/_rels/slide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9.jp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1.jp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3.jpg"/></Relationships>
</file>

<file path=ppt/slides/_rels/slide1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6.jp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8.jp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0.jpg"/></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3.jp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5.jp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7.jpg"/></Relationships>
</file>

<file path=ppt/slides/_rels/slide2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0.jp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2.jpg"/></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4.jpg"/></Relationships>
</file>

<file path=ppt/slides/_rels/slide2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7.jpg"/></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9.jpg"/></Relationships>
</file>

<file path=ppt/slides/_rels/slide29.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4.jpg"/></Relationships>
</file>

<file path=ppt/slides/_rels/slide3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6.jpg"/></Relationships>
</file>

<file path=ppt/slides/_rels/slide3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8.jpg"/></Relationships>
</file>

<file path=ppt/slides/_rels/slide35.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0.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2.png"/><Relationship Id="rId4" Type="http://schemas.openxmlformats.org/officeDocument/2006/relationships/image" Target="../media/image71.png"/></Relationships>
</file>

<file path=ppt/slides/_rels/slide37.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A644B983-3181-47A5-AF7E-1FC118B451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0" name="Kresba">
            <a:extLst>
              <a:ext uri="{FF2B5EF4-FFF2-40B4-BE49-F238E27FC236}">
                <a16:creationId xmlns:a16="http://schemas.microsoft.com/office/drawing/2014/main" id="{93CB2F08-E0A8-4FCE-BEC6-C610D6E289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88448" y="424158"/>
            <a:ext cx="6972012" cy="5229010"/>
          </a:xfrm>
          <a:prstGeom prst="rect">
            <a:avLst/>
          </a:prstGeom>
          <a:ln>
            <a:noFill/>
          </a:ln>
          <a:effectLst>
            <a:softEdge rad="112500"/>
          </a:effectLst>
        </p:spPr>
      </p:pic>
      <p:sp>
        <p:nvSpPr>
          <p:cNvPr id="8" name="Rok">
            <a:extLst>
              <a:ext uri="{FF2B5EF4-FFF2-40B4-BE49-F238E27FC236}">
                <a16:creationId xmlns:a16="http://schemas.microsoft.com/office/drawing/2014/main" id="{66CA056B-BD1F-419F-943B-A07EA7C56A17}"/>
              </a:ext>
            </a:extLst>
          </p:cNvPr>
          <p:cNvSpPr/>
          <p:nvPr/>
        </p:nvSpPr>
        <p:spPr>
          <a:xfrm>
            <a:off x="10199464" y="587676"/>
            <a:ext cx="1053494" cy="64633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base">
              <a:spcBef>
                <a:spcPct val="0"/>
              </a:spcBef>
              <a:spcAft>
                <a:spcPct val="0"/>
              </a:spcAft>
              <a:defRPr/>
            </a:pPr>
            <a:r>
              <a:rPr lang="sk-SK" sz="3600" b="1">
                <a:ln w="19050" cmpd="sng">
                  <a:solidFill>
                    <a:prstClr val="black"/>
                  </a:solidFill>
                </a:ln>
                <a:solidFill>
                  <a:prstClr val="white"/>
                </a:solidFill>
                <a:effectLst>
                  <a:outerShdw blurRad="50800" dist="39000" dir="5460000" algn="tl">
                    <a:srgbClr val="000000">
                      <a:alpha val="38000"/>
                    </a:srgbClr>
                  </a:outerShdw>
                </a:effectLst>
                <a:latin typeface="Merlin CE" pitchFamily="2" charset="0"/>
                <a:cs typeface="Arial" charset="0"/>
              </a:rPr>
              <a:t>2019</a:t>
            </a:r>
          </a:p>
        </p:txBody>
      </p:sp>
      <p:sp>
        <p:nvSpPr>
          <p:cNvPr id="7" name="Rakúsko">
            <a:extLst>
              <a:ext uri="{FF2B5EF4-FFF2-40B4-BE49-F238E27FC236}">
                <a16:creationId xmlns:a16="http://schemas.microsoft.com/office/drawing/2014/main" id="{6A1319A5-1A44-4A5C-9B05-EDE8CF73BF09}"/>
              </a:ext>
            </a:extLst>
          </p:cNvPr>
          <p:cNvSpPr/>
          <p:nvPr/>
        </p:nvSpPr>
        <p:spPr>
          <a:xfrm>
            <a:off x="1164578" y="3580158"/>
            <a:ext cx="2360070" cy="830997"/>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4800" b="1">
                <a:ln w="28575">
                  <a:solidFill>
                    <a:prstClr val="white"/>
                  </a:solidFill>
                </a:ln>
                <a:solidFill>
                  <a:schemeClr val="bg1">
                    <a:lumMod val="65000"/>
                  </a:schemeClr>
                </a:solidFill>
                <a:effectLst>
                  <a:outerShdw blurRad="50800" dist="39000" dir="5460000" algn="tl">
                    <a:srgbClr val="000000">
                      <a:alpha val="38000"/>
                    </a:srgbClr>
                  </a:outerShdw>
                </a:effectLst>
                <a:latin typeface="Merlin CE" pitchFamily="2" charset="0"/>
                <a:cs typeface="Arial" charset="0"/>
              </a:rPr>
              <a:t>Austria</a:t>
            </a:r>
          </a:p>
        </p:txBody>
      </p:sp>
      <p:pic>
        <p:nvPicPr>
          <p:cNvPr id="21" name="Dlane">
            <a:extLst>
              <a:ext uri="{FF2B5EF4-FFF2-40B4-BE49-F238E27FC236}">
                <a16:creationId xmlns:a16="http://schemas.microsoft.com/office/drawing/2014/main" id="{E0B1EE0E-99C9-42C9-A00D-8C1BC8BF65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
        <p:nvSpPr>
          <p:cNvPr id="12" name="Rakúsko">
            <a:extLst>
              <a:ext uri="{FF2B5EF4-FFF2-40B4-BE49-F238E27FC236}">
                <a16:creationId xmlns:a16="http://schemas.microsoft.com/office/drawing/2014/main" id="{7A09A298-EAB7-4D38-A2A2-554D9930C018}"/>
              </a:ext>
            </a:extLst>
          </p:cNvPr>
          <p:cNvSpPr/>
          <p:nvPr/>
        </p:nvSpPr>
        <p:spPr>
          <a:xfrm>
            <a:off x="826826" y="4464072"/>
            <a:ext cx="3035576" cy="1323439"/>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8000" b="1">
                <a:ln w="28575">
                  <a:solidFill>
                    <a:prstClr val="white"/>
                  </a:solidFill>
                </a:ln>
                <a:solidFill>
                  <a:schemeClr val="bg1">
                    <a:lumMod val="65000"/>
                  </a:schemeClr>
                </a:solidFill>
                <a:effectLst>
                  <a:outerShdw blurRad="50800" dist="39000" dir="5460000" algn="tl">
                    <a:srgbClr val="000000">
                      <a:alpha val="38000"/>
                    </a:srgbClr>
                  </a:outerShdw>
                </a:effectLst>
                <a:latin typeface="Merlin CE" pitchFamily="2" charset="0"/>
                <a:cs typeface="Arial" charset="0"/>
              </a:rPr>
              <a:t>Viena</a:t>
            </a:r>
          </a:p>
        </p:txBody>
      </p:sp>
      <p:sp>
        <p:nvSpPr>
          <p:cNvPr id="13" name="Rakúsko">
            <a:extLst>
              <a:ext uri="{FF2B5EF4-FFF2-40B4-BE49-F238E27FC236}">
                <a16:creationId xmlns:a16="http://schemas.microsoft.com/office/drawing/2014/main" id="{1984282A-A91C-49CA-9CCD-CAA64DDDEA20}"/>
              </a:ext>
            </a:extLst>
          </p:cNvPr>
          <p:cNvSpPr/>
          <p:nvPr/>
        </p:nvSpPr>
        <p:spPr>
          <a:xfrm>
            <a:off x="5958508" y="5787511"/>
            <a:ext cx="4387741" cy="646331"/>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3600"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Cementerio central</a:t>
            </a:r>
          </a:p>
        </p:txBody>
      </p:sp>
    </p:spTree>
    <p:extLst>
      <p:ext uri="{BB962C8B-B14F-4D97-AF65-F5344CB8AC3E}">
        <p14:creationId xmlns:p14="http://schemas.microsoft.com/office/powerpoint/2010/main" val="4272077413"/>
      </p:ext>
    </p:extLst>
  </p:cSld>
  <p:clrMapOvr>
    <a:masterClrMapping/>
  </p:clrMapOvr>
  <mc:AlternateContent xmlns:mc="http://schemas.openxmlformats.org/markup-compatibility/2006" xmlns:p14="http://schemas.microsoft.com/office/powerpoint/2010/main">
    <mc:Choice Requires="p14">
      <p:transition spd="slow" p14:dur="2000" advClick="0" advTm="8000">
        <p:fade/>
        <p:sndAc>
          <p:stSnd loop="1">
            <p:snd r:embed="rId2" name="Schubert - Ave Maria.wav"/>
          </p:stSnd>
        </p:sndAc>
      </p:transition>
    </mc:Choice>
    <mc:Fallback xmlns="">
      <p:transition spd="slow" advClick="0" advTm="8000">
        <p:fade/>
        <p:sndAc>
          <p:stSnd loop="1">
            <p:snd r:embed="rId7" name="Schubert - Ave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childTnLst>
                                </p:cTn>
                              </p:par>
                              <p:par>
                                <p:cTn id="10" presetID="42" presetClass="entr" presetSubtype="0" fill="hold" grpId="0" nodeType="withEffect">
                                  <p:stCondLst>
                                    <p:cond delay="1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500"/>
                                        <p:tgtEl>
                                          <p:spTgt spid="12"/>
                                        </p:tgtEl>
                                      </p:cBhvr>
                                    </p:animEffect>
                                    <p:anim calcmode="lin" valueType="num">
                                      <p:cBhvr>
                                        <p:cTn id="13" dur="1500" fill="hold"/>
                                        <p:tgtEl>
                                          <p:spTgt spid="12"/>
                                        </p:tgtEl>
                                        <p:attrNameLst>
                                          <p:attrName>ppt_x</p:attrName>
                                        </p:attrNameLst>
                                      </p:cBhvr>
                                      <p:tavLst>
                                        <p:tav tm="0">
                                          <p:val>
                                            <p:strVal val="#ppt_x"/>
                                          </p:val>
                                        </p:tav>
                                        <p:tav tm="100000">
                                          <p:val>
                                            <p:strVal val="#ppt_x"/>
                                          </p:val>
                                        </p:tav>
                                      </p:tavLst>
                                    </p:anim>
                                    <p:anim calcmode="lin" valueType="num">
                                      <p:cBhvr>
                                        <p:cTn id="14" dur="15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3000"/>
                            </p:stCondLst>
                            <p:childTnLst>
                              <p:par>
                                <p:cTn id="16" presetID="10" presetClass="entr" presetSubtype="0" fill="hold" grpId="0" nodeType="after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childTnLst>
                          </p:cTn>
                        </p:par>
                        <p:par>
                          <p:cTn id="19" fill="hold">
                            <p:stCondLst>
                              <p:cond delay="4500"/>
                            </p:stCondLst>
                            <p:childTnLst>
                              <p:par>
                                <p:cTn id="20" presetID="22" presetClass="entr" presetSubtype="1"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Koža 1">
            <a:extLst>
              <a:ext uri="{FF2B5EF4-FFF2-40B4-BE49-F238E27FC236}">
                <a16:creationId xmlns:a16="http://schemas.microsoft.com/office/drawing/2014/main" id="{8EB78814-56F3-4058-AA94-563C20E970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0000" y="468000"/>
            <a:ext cx="7701065" cy="5887662"/>
          </a:xfrm>
          <a:prstGeom prst="rect">
            <a:avLst/>
          </a:prstGeom>
          <a:effectLst>
            <a:outerShdw blurRad="127000" dist="127000" dir="2700000" algn="tl" rotWithShape="0">
              <a:schemeClr val="bg1">
                <a:lumMod val="95000"/>
                <a:alpha val="79000"/>
              </a:schemeClr>
            </a:outerShdw>
          </a:effectLst>
        </p:spPr>
      </p:pic>
      <p:sp>
        <p:nvSpPr>
          <p:cNvPr id="9" name="Text SVK">
            <a:extLst>
              <a:ext uri="{FF2B5EF4-FFF2-40B4-BE49-F238E27FC236}">
                <a16:creationId xmlns:a16="http://schemas.microsoft.com/office/drawing/2014/main" id="{798ACCAC-59E8-4E40-9BD3-EC234F315D7F}"/>
              </a:ext>
            </a:extLst>
          </p:cNvPr>
          <p:cNvSpPr txBox="1"/>
          <p:nvPr/>
        </p:nvSpPr>
        <p:spPr>
          <a:xfrm>
            <a:off x="3960000" y="1080000"/>
            <a:ext cx="5400000" cy="3540265"/>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V</a:t>
            </a:r>
            <a:r>
              <a:rPr lang="sk-SK" sz="1296">
                <a:solidFill>
                  <a:schemeClr val="bg1"/>
                </a:solidFill>
                <a:latin typeface="Casablanca" pitchFamily="2" charset="0"/>
              </a:rPr>
              <a:t>iedenský centrálny cintorín sa nachádza na južnej hranici Viedne, v okrese Simmering. S rozlohou 2,5 km</a:t>
            </a:r>
            <a:r>
              <a:rPr lang="sk-SK" sz="1296" baseline="30000">
                <a:solidFill>
                  <a:schemeClr val="bg1"/>
                </a:solidFill>
                <a:latin typeface="Casablanca" pitchFamily="2" charset="0"/>
              </a:rPr>
              <a:t>2</a:t>
            </a:r>
            <a:r>
              <a:rPr lang="sk-SK" sz="1296">
                <a:solidFill>
                  <a:schemeClr val="bg1"/>
                </a:solidFill>
                <a:latin typeface="Casablanca" pitchFamily="2" charset="0"/>
              </a:rPr>
              <a:t> je druhým najväčším cintorínom v Európe. Celková dĺžka ciest a chodníkov je okolo 100 km.</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B</a:t>
            </a:r>
            <a:r>
              <a:rPr lang="sk-SK" sz="1296">
                <a:solidFill>
                  <a:schemeClr val="bg1"/>
                </a:solidFill>
                <a:latin typeface="Casablanca" pitchFamily="2" charset="0"/>
              </a:rPr>
              <a:t>ol otvorený v roku 1874, keď počet obyvateľov Viedne dosiahol jeden milión. Na cintoríne bolo pochovaných viac než 3 milióny ľudí.</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rgbClr val="FFFF00"/>
                  </a:solidFill>
                </a:ln>
                <a:solidFill>
                  <a:srgbClr val="FFFF00"/>
                </a:solidFill>
                <a:effectLst>
                  <a:outerShdw blurRad="38100" dist="38100" dir="2700000" algn="tl">
                    <a:srgbClr val="000000"/>
                  </a:outerShdw>
                </a:effectLst>
                <a:latin typeface="Arabia CE" pitchFamily="2" charset="0"/>
              </a:rPr>
              <a:t>O</a:t>
            </a:r>
            <a:r>
              <a:rPr lang="sk-SK" sz="1296">
                <a:solidFill>
                  <a:schemeClr val="bg1"/>
                </a:solidFill>
                <a:latin typeface="Casablanca" pitchFamily="2" charset="0"/>
              </a:rPr>
              <a:t>rientácii v areáli cintorína slúžia informácie pri vstupe na cintorín. Záujemcovia si môžu zakúpiť aj presný plán cintorína. Okrem chôdze je možné na cintoríne používať aj bicykle. Zdravotne postihnutí majú povolený vjazd na osobných vozidlách a každú pol hodinu obchádza areál aj autobus, prevádzkovaný mestom.</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rgbClr val="FFFF00"/>
                  </a:solidFill>
                </a:ln>
                <a:solidFill>
                  <a:srgbClr val="FFFF00"/>
                </a:solidFill>
                <a:effectLst>
                  <a:outerShdw blurRad="38100" dist="38100" dir="2700000" algn="tl">
                    <a:srgbClr val="000000"/>
                  </a:outerShdw>
                </a:effectLst>
                <a:latin typeface="Arabia CE" pitchFamily="2" charset="0"/>
              </a:rPr>
              <a:t>M</a:t>
            </a:r>
            <a:r>
              <a:rPr lang="sk-SK" sz="1296">
                <a:solidFill>
                  <a:schemeClr val="bg1"/>
                </a:solidFill>
                <a:latin typeface="Casablanca" pitchFamily="2" charset="0"/>
              </a:rPr>
              <a:t>ultikultúrnosť Viedne sa odzrkadľuje aj v tom, že okrem Rímskokatolíckych veriacich, sú na cintoríne pochovaní tiež Protestanti, Ortodoxní kresťania, Židia, Moslimovia či Budhisti, Mormóni alebo egyptskí Koptovia. Mnohí slávni ľudia - hudobníci, inžinieri, vedci či politici majú čestné hroby.</a:t>
            </a: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I</a:t>
            </a:r>
            <a:r>
              <a:rPr lang="sk-SK" sz="1296">
                <a:solidFill>
                  <a:prstClr val="white"/>
                </a:solidFill>
                <a:latin typeface="Casablanca" pitchFamily="2" charset="0"/>
              </a:rPr>
              <a:t>de o cintorín s množstvom architektonických zaujímavostí a príjemnou atmosférou, vhodnou na oddych a zamyslenie sa mimo hluku veľkomesta.</a:t>
            </a:r>
            <a:endParaRPr lang="sk-SK" sz="1296">
              <a:solidFill>
                <a:schemeClr val="bg1"/>
              </a:solidFill>
              <a:latin typeface="Casablanca" pitchFamily="2" charset="0"/>
            </a:endParaRPr>
          </a:p>
        </p:txBody>
      </p:sp>
      <p:sp>
        <p:nvSpPr>
          <p:cNvPr id="10" name="Text ŠPA">
            <a:extLst>
              <a:ext uri="{FF2B5EF4-FFF2-40B4-BE49-F238E27FC236}">
                <a16:creationId xmlns:a16="http://schemas.microsoft.com/office/drawing/2014/main" id="{B17EB2FB-9196-460F-85BD-441E0D3D0C1E}"/>
              </a:ext>
            </a:extLst>
          </p:cNvPr>
          <p:cNvSpPr txBox="1"/>
          <p:nvPr/>
        </p:nvSpPr>
        <p:spPr>
          <a:xfrm>
            <a:off x="3960000" y="1080000"/>
            <a:ext cx="5400000" cy="3739678"/>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E</a:t>
            </a:r>
            <a:r>
              <a:rPr lang="es-ES" sz="1296">
                <a:solidFill>
                  <a:schemeClr val="bg1"/>
                </a:solidFill>
                <a:latin typeface="Casablanca" pitchFamily="2" charset="0"/>
              </a:rPr>
              <a:t>l Cementerio Central de Viena se encuentra en la frontera sur de Viena, en el distrito Simmering. Con el área de 2,5 km</a:t>
            </a:r>
            <a:r>
              <a:rPr lang="es-ES" sz="1296" baseline="30000">
                <a:solidFill>
                  <a:schemeClr val="bg1"/>
                </a:solidFill>
                <a:latin typeface="Casablanca" pitchFamily="2" charset="0"/>
              </a:rPr>
              <a:t>2</a:t>
            </a:r>
            <a:r>
              <a:rPr lang="es-ES" sz="1296">
                <a:solidFill>
                  <a:schemeClr val="bg1"/>
                </a:solidFill>
                <a:latin typeface="Casablanca" pitchFamily="2" charset="0"/>
              </a:rPr>
              <a:t> es el segundo cementerio más grande de Europa. La longitud total de carreteras y caminos es de unos 100 km.</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C</a:t>
            </a:r>
            <a:r>
              <a:rPr lang="es-ES" sz="1296">
                <a:solidFill>
                  <a:schemeClr val="bg1"/>
                </a:solidFill>
                <a:latin typeface="Casablanca" pitchFamily="2" charset="0"/>
              </a:rPr>
              <a:t>emeterio fue inaugurado en 1874 cuando la población de Viena llegó a un millón. Más de 3 millones de personas fueron enterradas allí.</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P</a:t>
            </a:r>
            <a:r>
              <a:rPr lang="es-ES" sz="1296">
                <a:solidFill>
                  <a:schemeClr val="bg1"/>
                </a:solidFill>
                <a:latin typeface="Casablanca" pitchFamily="2" charset="0"/>
              </a:rPr>
              <a:t>ara la orientación en el área del cementerio sirve información en la entrada. También es posible comprar un plan de cementerio exacto. Además de caminar, también es posible utilizar bicicletas. Las personas con discapacidades pueden usar automóviles y cada media hora el área también está cubierta por un autobús operado por la ciudad.</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E</a:t>
            </a:r>
            <a:r>
              <a:rPr lang="es-ES" sz="1296">
                <a:solidFill>
                  <a:schemeClr val="bg1"/>
                </a:solidFill>
                <a:latin typeface="Casablanca" pitchFamily="2" charset="0"/>
              </a:rPr>
              <a:t>l multiculturalismo de Viena también se refleja en el hecho de que, además de los creyentes católicos, protestantes, cristianos ortodoxos, judíos, musulmanes, budistas, mormones y egipcios coptos están enterrados en el cementerio. Muchas personas famosas - músicos, ingenieros, científicos o políticos tienen tumbas de honor. </a:t>
            </a:r>
            <a:endParaRPr lang="sk-SK" sz="1296">
              <a:solidFill>
                <a:schemeClr val="bg1"/>
              </a:solidFill>
              <a:latin typeface="Casablanca" pitchFamily="2" charset="0"/>
            </a:endParaRP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a:t>
            </a:r>
            <a:r>
              <a:rPr lang="es-ES" sz="1482">
                <a:ln w="3175">
                  <a:solidFill>
                    <a:srgbClr val="FFFF00"/>
                  </a:solidFill>
                </a:ln>
                <a:solidFill>
                  <a:srgbClr val="FFFF00"/>
                </a:solidFill>
                <a:effectLst>
                  <a:outerShdw blurRad="38100" dist="38100" dir="2700000" algn="tl">
                    <a:srgbClr val="000000"/>
                  </a:outerShdw>
                </a:effectLst>
                <a:latin typeface="Arabia CE" pitchFamily="2" charset="0"/>
              </a:rPr>
              <a:t>E</a:t>
            </a:r>
            <a:r>
              <a:rPr lang="es-ES" sz="1296">
                <a:solidFill>
                  <a:schemeClr val="bg1"/>
                </a:solidFill>
                <a:latin typeface="Casablanca" pitchFamily="2" charset="0"/>
              </a:rPr>
              <a:t>l Cementerio Central de Viena, con muchos hitos arquitectónicos y un ambiente agradable, es ideal para descansar y reflexionar fuera del ruido de la ciudad.</a:t>
            </a:r>
            <a:endParaRPr lang="sk-SK" sz="1296">
              <a:solidFill>
                <a:schemeClr val="bg1"/>
              </a:solidFill>
              <a:latin typeface="Casablanca" pitchFamily="2" charset="0"/>
            </a:endParaRPr>
          </a:p>
        </p:txBody>
      </p:sp>
      <p:sp>
        <p:nvSpPr>
          <p:cNvPr id="11" name="Text ANG">
            <a:extLst>
              <a:ext uri="{FF2B5EF4-FFF2-40B4-BE49-F238E27FC236}">
                <a16:creationId xmlns:a16="http://schemas.microsoft.com/office/drawing/2014/main" id="{65D9540B-40E3-40AF-83B1-583B3D7FE149}"/>
              </a:ext>
            </a:extLst>
          </p:cNvPr>
          <p:cNvSpPr txBox="1"/>
          <p:nvPr/>
        </p:nvSpPr>
        <p:spPr>
          <a:xfrm>
            <a:off x="3960000" y="1080000"/>
            <a:ext cx="5400000" cy="3540265"/>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T</a:t>
            </a:r>
            <a:r>
              <a:rPr lang="en-US" sz="1296">
                <a:solidFill>
                  <a:schemeClr val="bg1"/>
                </a:solidFill>
                <a:latin typeface="Casablanca" pitchFamily="2" charset="0"/>
              </a:rPr>
              <a:t>he Vienna Central Cemetery is located on the southern border of Vienna, in the district Simmering. With the area of 2.5 km</a:t>
            </a:r>
            <a:r>
              <a:rPr lang="en-US" sz="1296" baseline="30000">
                <a:solidFill>
                  <a:schemeClr val="bg1"/>
                </a:solidFill>
                <a:latin typeface="Casablanca" pitchFamily="2" charset="0"/>
              </a:rPr>
              <a:t>2</a:t>
            </a:r>
            <a:r>
              <a:rPr lang="en-US" sz="1296">
                <a:solidFill>
                  <a:schemeClr val="bg1"/>
                </a:solidFill>
                <a:latin typeface="Casablanca" pitchFamily="2" charset="0"/>
              </a:rPr>
              <a:t> it is the second largest cemetery in Europe. The total length of roads and paths is about 100 km.</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I</a:t>
            </a:r>
            <a:r>
              <a:rPr lang="en-US" sz="1296">
                <a:solidFill>
                  <a:schemeClr val="bg1"/>
                </a:solidFill>
                <a:latin typeface="Casablanca" pitchFamily="2" charset="0"/>
              </a:rPr>
              <a:t>t was opened in 1874 when the population of Vienna reached one million. More than 3 million people were buried there.</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F</a:t>
            </a:r>
            <a:r>
              <a:rPr lang="en-US" sz="1296">
                <a:solidFill>
                  <a:schemeClr val="bg1"/>
                </a:solidFill>
                <a:latin typeface="Casablanca" pitchFamily="2" charset="0"/>
              </a:rPr>
              <a:t>or orientation in the cemetery area serves information at the entrance. It is also possible to buy an exact cemetery plan. In addition to walking, you can also use bicycles. People with disabilities can use cars and every half hour the area is also covered by a bus operated by the city.</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T</a:t>
            </a:r>
            <a:r>
              <a:rPr lang="en-US" sz="1296">
                <a:solidFill>
                  <a:schemeClr val="bg1"/>
                </a:solidFill>
                <a:latin typeface="Casablanca" pitchFamily="2" charset="0"/>
              </a:rPr>
              <a:t>he multiculturalism of Vienna is also reflected in the fact that in addition to Roman Catholic believers, Protestants, Orthodox Christians, Jews, Muslims, Buddhists, Mormons and Coptic Egyptians are buried in the cemetery. Many famous people - musicians, engineers, scientists or politicians have honorary graves.</a:t>
            </a:r>
            <a:endParaRPr lang="sk-SK" sz="1296">
              <a:solidFill>
                <a:schemeClr val="bg1"/>
              </a:solidFill>
              <a:latin typeface="Casablanca" pitchFamily="2" charset="0"/>
            </a:endParaRP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a:t>
            </a:r>
            <a:r>
              <a:rPr lang="en-US" sz="1482">
                <a:ln w="3175">
                  <a:solidFill>
                    <a:srgbClr val="FFFF00"/>
                  </a:solidFill>
                </a:ln>
                <a:solidFill>
                  <a:srgbClr val="FFFF00"/>
                </a:solidFill>
                <a:effectLst>
                  <a:outerShdw blurRad="38100" dist="38100" dir="2700000" algn="tl">
                    <a:srgbClr val="000000"/>
                  </a:outerShdw>
                </a:effectLst>
                <a:latin typeface="Arabia CE" pitchFamily="2" charset="0"/>
              </a:rPr>
              <a:t>T</a:t>
            </a:r>
            <a:r>
              <a:rPr lang="en-US" sz="1296">
                <a:solidFill>
                  <a:schemeClr val="bg1"/>
                </a:solidFill>
                <a:latin typeface="Casablanca" pitchFamily="2" charset="0"/>
              </a:rPr>
              <a:t>he Vienna Central Cemetery with many architectural sights and with the pleasant atmosphere, is suitable for rest and reflection outside the noise of the city.</a:t>
            </a:r>
          </a:p>
        </p:txBody>
      </p:sp>
      <p:sp>
        <p:nvSpPr>
          <p:cNvPr id="18" name="Text RAK">
            <a:extLst>
              <a:ext uri="{FF2B5EF4-FFF2-40B4-BE49-F238E27FC236}">
                <a16:creationId xmlns:a16="http://schemas.microsoft.com/office/drawing/2014/main" id="{D765E0AE-DDC0-4DC8-80D8-28E68BDA49BD}"/>
              </a:ext>
            </a:extLst>
          </p:cNvPr>
          <p:cNvSpPr txBox="1"/>
          <p:nvPr/>
        </p:nvSpPr>
        <p:spPr>
          <a:xfrm>
            <a:off x="3960000" y="1080000"/>
            <a:ext cx="5400000" cy="3939092"/>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Wiener Zentralfriedhof befindet sich an der südlichen Grenze von Wien im Stadtteil Simmering. Mit einer Fläche von 2,5 km</a:t>
            </a:r>
            <a:r>
              <a:rPr lang="de-DE" sz="1296" baseline="30000">
                <a:solidFill>
                  <a:schemeClr val="bg1"/>
                </a:solidFill>
                <a:latin typeface="Casablanca" pitchFamily="2" charset="0"/>
              </a:rPr>
              <a:t>2</a:t>
            </a:r>
            <a:r>
              <a:rPr lang="de-DE" sz="1296">
                <a:solidFill>
                  <a:schemeClr val="bg1"/>
                </a:solidFill>
                <a:latin typeface="Casablanca" pitchFamily="2" charset="0"/>
              </a:rPr>
              <a:t> ist es der zweitgrößte Friedhof Europas. Die Gesamtlänge der Straßen und Wege beträgt ca. 100 km.</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Friedhof wurde 1874 eröffnet, als die Wiener Bevölkerung eine Million erreichte. Mehr als 3 Millionen Menschen wurden dort begraben.</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ie Orientierung auf dem Friedhof ist am Friedhofseingang angegeben. Es ist auch möglich, einen genauen Friedhofsplan zu kaufen. Sie können auch ein Fahrrad neben dem Spaziergang benutzen. Menschen mit Behinderungen können Autos benutzen und jede halbe Stunde wird das Gebiet auch von einem Bus der Stadt bedient.</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Wiener Multikulturalismus spiegelt sich auch darin wider, dass neben römisch-katholischen Gläubigen auch Protestanten, orthodoxe Christen, Juden, Muslime, Buddhisten, Mormonen und koptische Ägypter auf dem Friedhof beigesetzt sind. Viele berühmte Persönlichkeiten - Musiker, Ingenieure, Wissenschaftler oder Politiker - haben Ehrengräber</a:t>
            </a:r>
            <a:r>
              <a:rPr lang="sk-SK" sz="1296">
                <a:solidFill>
                  <a:schemeClr val="bg1"/>
                </a:solidFill>
                <a:latin typeface="Casablanca" pitchFamily="2" charset="0"/>
              </a:rPr>
              <a:t>.</a:t>
            </a: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a:t>
            </a:r>
            <a:r>
              <a:rPr lang="de-DE"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Wiener Zentralfriedhof mit vielen architektonischen Sehenswürdigkeiten und der angenehmen Atmosphäre eignet sich zum Ausruhen und Nachdenken außerhalb des Lärms der Stadt.</a:t>
            </a:r>
            <a:endParaRPr lang="sk-SK" sz="1296">
              <a:solidFill>
                <a:schemeClr val="bg1"/>
              </a:solidFill>
              <a:latin typeface="Casablanca" pitchFamily="2" charset="0"/>
            </a:endParaRPr>
          </a:p>
        </p:txBody>
      </p:sp>
      <p:pic>
        <p:nvPicPr>
          <p:cNvPr id="6" name="Koža 2">
            <a:extLst>
              <a:ext uri="{FF2B5EF4-FFF2-40B4-BE49-F238E27FC236}">
                <a16:creationId xmlns:a16="http://schemas.microsoft.com/office/drawing/2014/main" id="{64B0E068-CCA7-45F9-BCC0-D5E1A0D2B1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0000" y="468000"/>
            <a:ext cx="7701065" cy="5887662"/>
          </a:xfrm>
          <a:prstGeom prst="rect">
            <a:avLst/>
          </a:prstGeom>
          <a:effectLst>
            <a:outerShdw blurRad="127000" dist="127000" dir="2700000" algn="tl" rotWithShape="0">
              <a:schemeClr val="bg1">
                <a:lumMod val="95000"/>
                <a:alpha val="79000"/>
              </a:schemeClr>
            </a:outerShdw>
          </a:effectLst>
        </p:spPr>
      </p:pic>
      <p:pic>
        <p:nvPicPr>
          <p:cNvPr id="13" name="SVK">
            <a:extLst>
              <a:ext uri="{FF2B5EF4-FFF2-40B4-BE49-F238E27FC236}">
                <a16:creationId xmlns:a16="http://schemas.microsoft.com/office/drawing/2014/main" id="{903CC06E-96B4-4B52-A89D-CEC6B4EB012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00000" y="2265986"/>
            <a:ext cx="400118" cy="266744"/>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4" name="ŠPA">
            <a:extLst>
              <a:ext uri="{FF2B5EF4-FFF2-40B4-BE49-F238E27FC236}">
                <a16:creationId xmlns:a16="http://schemas.microsoft.com/office/drawing/2014/main" id="{CDE3EDD8-2593-43B4-A188-7AD64201E0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00000" y="1881445"/>
            <a:ext cx="400119" cy="26674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5" name="ANG">
            <a:extLst>
              <a:ext uri="{FF2B5EF4-FFF2-40B4-BE49-F238E27FC236}">
                <a16:creationId xmlns:a16="http://schemas.microsoft.com/office/drawing/2014/main" id="{29BCFD2F-C1CD-4AD9-81AA-CAB1C0D8CAB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00000" y="1462722"/>
            <a:ext cx="400117" cy="26674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RAK">
            <a:extLst>
              <a:ext uri="{FF2B5EF4-FFF2-40B4-BE49-F238E27FC236}">
                <a16:creationId xmlns:a16="http://schemas.microsoft.com/office/drawing/2014/main" id="{FBA41C39-D6A4-48CB-89B9-4609575F174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900000" y="1044000"/>
            <a:ext cx="400117" cy="266744"/>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16" name="Wiki">
            <a:extLst>
              <a:ext uri="{FF2B5EF4-FFF2-40B4-BE49-F238E27FC236}">
                <a16:creationId xmlns:a16="http://schemas.microsoft.com/office/drawing/2014/main" id="{F41A58C6-4097-448B-ABEC-99C035987F7F}"/>
              </a:ext>
            </a:extLst>
          </p:cNvPr>
          <p:cNvSpPr txBox="1"/>
          <p:nvPr/>
        </p:nvSpPr>
        <p:spPr>
          <a:xfrm>
            <a:off x="7657139" y="5183860"/>
            <a:ext cx="1101409" cy="291747"/>
          </a:xfrm>
          <a:prstGeom prst="rect">
            <a:avLst/>
          </a:prstGeom>
          <a:noFill/>
        </p:spPr>
        <p:txBody>
          <a:bodyPr wrap="square" rtlCol="0">
            <a:spAutoFit/>
          </a:bodyPr>
          <a:lstStyle/>
          <a:p>
            <a:pPr marL="0" marR="0" lvl="0" indent="0" algn="ctr" defTabSz="423465" eaLnBrk="1" fontAlgn="auto" latinLnBrk="0" hangingPunct="1">
              <a:lnSpc>
                <a:spcPct val="100000"/>
              </a:lnSpc>
              <a:spcBef>
                <a:spcPts val="0"/>
              </a:spcBef>
              <a:spcAft>
                <a:spcPts val="0"/>
              </a:spcAft>
              <a:buClrTx/>
              <a:buSzTx/>
              <a:buFontTx/>
              <a:buNone/>
              <a:tabLst/>
              <a:defRPr/>
            </a:pPr>
            <a:r>
              <a:rPr kumimoji="0" lang="sk-SK" sz="1296" b="0" i="0" u="none" strike="noStrike" kern="0" cap="none" spc="0" normalizeH="0" baseline="0" noProof="0">
                <a:ln>
                  <a:noFill/>
                </a:ln>
                <a:solidFill>
                  <a:srgbClr val="FFFF00"/>
                </a:solidFill>
                <a:effectLst/>
                <a:uLnTx/>
                <a:uFillTx/>
                <a:latin typeface="Brooklyn CE" pitchFamily="2" charset="0"/>
              </a:rPr>
              <a:t>Wikipedia</a:t>
            </a:r>
            <a:endParaRPr kumimoji="0" lang="sk-SK" sz="1296" b="0" i="0" u="none" strike="noStrike" kern="0" cap="none" spc="0" normalizeH="0" baseline="0" noProof="0">
              <a:ln>
                <a:noFill/>
              </a:ln>
              <a:solidFill>
                <a:srgbClr val="FFFF00"/>
              </a:solidFill>
              <a:effectLst/>
              <a:uLnTx/>
              <a:uFillTx/>
            </a:endParaRPr>
          </a:p>
        </p:txBody>
      </p:sp>
      <p:sp>
        <p:nvSpPr>
          <p:cNvPr id="2" name="Kruh">
            <a:extLst>
              <a:ext uri="{FF2B5EF4-FFF2-40B4-BE49-F238E27FC236}">
                <a16:creationId xmlns:a16="http://schemas.microsoft.com/office/drawing/2014/main" id="{EA975ABC-FD4E-4AA6-94AA-3E9E866F6F8B}"/>
              </a:ext>
            </a:extLst>
          </p:cNvPr>
          <p:cNvSpPr/>
          <p:nvPr/>
        </p:nvSpPr>
        <p:spPr>
          <a:xfrm>
            <a:off x="11057396" y="5932818"/>
            <a:ext cx="569828" cy="569828"/>
          </a:xfrm>
          <a:prstGeom prst="ellipse">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Myš">
            <a:extLst>
              <a:ext uri="{FF2B5EF4-FFF2-40B4-BE49-F238E27FC236}">
                <a16:creationId xmlns:a16="http://schemas.microsoft.com/office/drawing/2014/main" id="{7624470D-E4DE-4801-BFD6-6EC94436885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1015490">
            <a:off x="11161517" y="6056819"/>
            <a:ext cx="373291" cy="373291"/>
          </a:xfrm>
          <a:prstGeom prst="rect">
            <a:avLst/>
          </a:prstGeom>
          <a:effectLst>
            <a:outerShdw blurRad="50800" dist="38100" dir="2700000" algn="tl" rotWithShape="0">
              <a:schemeClr val="bg1">
                <a:lumMod val="95000"/>
                <a:alpha val="40000"/>
              </a:schemeClr>
            </a:outerShdw>
          </a:effectLst>
        </p:spPr>
      </p:pic>
      <p:pic>
        <p:nvPicPr>
          <p:cNvPr id="21" name="Ruky">
            <a:extLst>
              <a:ext uri="{FF2B5EF4-FFF2-40B4-BE49-F238E27FC236}">
                <a16:creationId xmlns:a16="http://schemas.microsoft.com/office/drawing/2014/main" id="{3D45B4D9-0BCF-4570-840D-44DA3DC527C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26672598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4" nodeType="with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par>
                                <p:cTn id="8" presetID="10" presetClass="exit" presetSubtype="0" fill="hold" grpId="0" nodeType="withEffect">
                                  <p:stCondLst>
                                    <p:cond delay="0"/>
                                  </p:stCondLst>
                                  <p:iterate type="lt">
                                    <p:tmPct val="0"/>
                                  </p:iterate>
                                  <p:childTnLst>
                                    <p:animEffect transition="out" filter="fade">
                                      <p:cBhvr>
                                        <p:cTn id="9" dur="500"/>
                                        <p:tgtEl>
                                          <p:spTgt spid="10"/>
                                        </p:tgtEl>
                                      </p:cBhvr>
                                    </p:animEffect>
                                    <p:set>
                                      <p:cBhvr>
                                        <p:cTn id="10" dur="1" fill="hold">
                                          <p:stCondLst>
                                            <p:cond delay="499"/>
                                          </p:stCondLst>
                                        </p:cTn>
                                        <p:tgtEl>
                                          <p:spTgt spid="10"/>
                                        </p:tgtEl>
                                        <p:attrNameLst>
                                          <p:attrName>style.visibility</p:attrName>
                                        </p:attrNameLst>
                                      </p:cBhvr>
                                      <p:to>
                                        <p:strVal val="hidden"/>
                                      </p:to>
                                    </p:set>
                                  </p:childTnLst>
                                </p:cTn>
                              </p:par>
                              <p:par>
                                <p:cTn id="11" presetID="10" presetClass="exit" presetSubtype="0" fill="hold" grpId="1" nodeType="withEffect">
                                  <p:stCondLst>
                                    <p:cond delay="0"/>
                                  </p:stCondLst>
                                  <p:iterate type="lt">
                                    <p:tmPct val="0"/>
                                  </p:iterate>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par>
                                <p:cTn id="14" presetID="10" presetClass="exit" presetSubtype="0" fill="hold" nodeType="withEffect">
                                  <p:stCondLst>
                                    <p:cond delay="500"/>
                                  </p:stCondLst>
                                  <p:childTnLst>
                                    <p:animEffect transition="out" filter="fade">
                                      <p:cBhvr>
                                        <p:cTn id="15" dur="1500"/>
                                        <p:tgtEl>
                                          <p:spTgt spid="6"/>
                                        </p:tgtEl>
                                      </p:cBhvr>
                                    </p:animEffect>
                                    <p:set>
                                      <p:cBhvr>
                                        <p:cTn id="16" dur="1" fill="hold">
                                          <p:stCondLst>
                                            <p:cond delay="1499"/>
                                          </p:stCondLst>
                                        </p:cTn>
                                        <p:tgtEl>
                                          <p:spTgt spid="6"/>
                                        </p:tgtEl>
                                        <p:attrNameLst>
                                          <p:attrName>style.visibility</p:attrName>
                                        </p:attrNameLst>
                                      </p:cBhvr>
                                      <p:to>
                                        <p:strVal val="hidden"/>
                                      </p:to>
                                    </p:set>
                                  </p:childTnLst>
                                </p:cTn>
                              </p:par>
                              <p:par>
                                <p:cTn id="17" presetID="22" presetClass="entr" presetSubtype="1"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Effect transition="in" filter="wipe(up)">
                                      <p:cBhvr>
                                        <p:cTn id="19" dur="1500"/>
                                        <p:tgtEl>
                                          <p:spTgt spid="18"/>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53" presetClass="entr" presetSubtype="16"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1000" fill="hold"/>
                                        <p:tgtEl>
                                          <p:spTgt spid="20"/>
                                        </p:tgtEl>
                                        <p:attrNameLst>
                                          <p:attrName>ppt_w</p:attrName>
                                        </p:attrNameLst>
                                      </p:cBhvr>
                                      <p:tavLst>
                                        <p:tav tm="0">
                                          <p:val>
                                            <p:fltVal val="0"/>
                                          </p:val>
                                        </p:tav>
                                        <p:tav tm="100000">
                                          <p:val>
                                            <p:strVal val="#ppt_w"/>
                                          </p:val>
                                        </p:tav>
                                      </p:tavLst>
                                    </p:anim>
                                    <p:anim calcmode="lin" valueType="num">
                                      <p:cBhvr>
                                        <p:cTn id="30" dur="1000" fill="hold"/>
                                        <p:tgtEl>
                                          <p:spTgt spid="20"/>
                                        </p:tgtEl>
                                        <p:attrNameLst>
                                          <p:attrName>ppt_h</p:attrName>
                                        </p:attrNameLst>
                                      </p:cBhvr>
                                      <p:tavLst>
                                        <p:tav tm="0">
                                          <p:val>
                                            <p:fltVal val="0"/>
                                          </p:val>
                                        </p:tav>
                                        <p:tav tm="100000">
                                          <p:val>
                                            <p:strVal val="#ppt_h"/>
                                          </p:val>
                                        </p:tav>
                                      </p:tavLst>
                                    </p:anim>
                                    <p:animEffect transition="in" filter="fade">
                                      <p:cBhvr>
                                        <p:cTn id="31" dur="1000"/>
                                        <p:tgtEl>
                                          <p:spTgt spid="20"/>
                                        </p:tgtEl>
                                      </p:cBhvr>
                                    </p:animEffect>
                                  </p:childTnLst>
                                </p:cTn>
                              </p:par>
                              <p:par>
                                <p:cTn id="32" presetID="53" presetClass="entr" presetSubtype="16" fill="hold" nodeType="withEffect">
                                  <p:stCondLst>
                                    <p:cond delay="500"/>
                                  </p:stCondLst>
                                  <p:childTnLst>
                                    <p:set>
                                      <p:cBhvr>
                                        <p:cTn id="33" dur="1" fill="hold">
                                          <p:stCondLst>
                                            <p:cond delay="0"/>
                                          </p:stCondLst>
                                        </p:cTn>
                                        <p:tgtEl>
                                          <p:spTgt spid="15"/>
                                        </p:tgtEl>
                                        <p:attrNameLst>
                                          <p:attrName>style.visibility</p:attrName>
                                        </p:attrNameLst>
                                      </p:cBhvr>
                                      <p:to>
                                        <p:strVal val="visible"/>
                                      </p:to>
                                    </p:set>
                                    <p:anim calcmode="lin" valueType="num">
                                      <p:cBhvr>
                                        <p:cTn id="34" dur="1000" fill="hold"/>
                                        <p:tgtEl>
                                          <p:spTgt spid="15"/>
                                        </p:tgtEl>
                                        <p:attrNameLst>
                                          <p:attrName>ppt_w</p:attrName>
                                        </p:attrNameLst>
                                      </p:cBhvr>
                                      <p:tavLst>
                                        <p:tav tm="0">
                                          <p:val>
                                            <p:fltVal val="0"/>
                                          </p:val>
                                        </p:tav>
                                        <p:tav tm="100000">
                                          <p:val>
                                            <p:strVal val="#ppt_w"/>
                                          </p:val>
                                        </p:tav>
                                      </p:tavLst>
                                    </p:anim>
                                    <p:anim calcmode="lin" valueType="num">
                                      <p:cBhvr>
                                        <p:cTn id="35" dur="1000" fill="hold"/>
                                        <p:tgtEl>
                                          <p:spTgt spid="15"/>
                                        </p:tgtEl>
                                        <p:attrNameLst>
                                          <p:attrName>ppt_h</p:attrName>
                                        </p:attrNameLst>
                                      </p:cBhvr>
                                      <p:tavLst>
                                        <p:tav tm="0">
                                          <p:val>
                                            <p:fltVal val="0"/>
                                          </p:val>
                                        </p:tav>
                                        <p:tav tm="100000">
                                          <p:val>
                                            <p:strVal val="#ppt_h"/>
                                          </p:val>
                                        </p:tav>
                                      </p:tavLst>
                                    </p:anim>
                                    <p:animEffect transition="in" filter="fade">
                                      <p:cBhvr>
                                        <p:cTn id="36" dur="1000"/>
                                        <p:tgtEl>
                                          <p:spTgt spid="15"/>
                                        </p:tgtEl>
                                      </p:cBhvr>
                                    </p:animEffect>
                                  </p:childTnLst>
                                </p:cTn>
                              </p:par>
                              <p:par>
                                <p:cTn id="37" presetID="53" presetClass="entr" presetSubtype="16" fill="hold" nodeType="withEffect">
                                  <p:stCondLst>
                                    <p:cond delay="10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1000" fill="hold"/>
                                        <p:tgtEl>
                                          <p:spTgt spid="14"/>
                                        </p:tgtEl>
                                        <p:attrNameLst>
                                          <p:attrName>ppt_w</p:attrName>
                                        </p:attrNameLst>
                                      </p:cBhvr>
                                      <p:tavLst>
                                        <p:tav tm="0">
                                          <p:val>
                                            <p:fltVal val="0"/>
                                          </p:val>
                                        </p:tav>
                                        <p:tav tm="100000">
                                          <p:val>
                                            <p:strVal val="#ppt_w"/>
                                          </p:val>
                                        </p:tav>
                                      </p:tavLst>
                                    </p:anim>
                                    <p:anim calcmode="lin" valueType="num">
                                      <p:cBhvr>
                                        <p:cTn id="40" dur="1000" fill="hold"/>
                                        <p:tgtEl>
                                          <p:spTgt spid="14"/>
                                        </p:tgtEl>
                                        <p:attrNameLst>
                                          <p:attrName>ppt_h</p:attrName>
                                        </p:attrNameLst>
                                      </p:cBhvr>
                                      <p:tavLst>
                                        <p:tav tm="0">
                                          <p:val>
                                            <p:fltVal val="0"/>
                                          </p:val>
                                        </p:tav>
                                        <p:tav tm="100000">
                                          <p:val>
                                            <p:strVal val="#ppt_h"/>
                                          </p:val>
                                        </p:tav>
                                      </p:tavLst>
                                    </p:anim>
                                    <p:animEffect transition="in" filter="fade">
                                      <p:cBhvr>
                                        <p:cTn id="41" dur="1000"/>
                                        <p:tgtEl>
                                          <p:spTgt spid="14"/>
                                        </p:tgtEl>
                                      </p:cBhvr>
                                    </p:animEffect>
                                  </p:childTnLst>
                                </p:cTn>
                              </p:par>
                              <p:par>
                                <p:cTn id="42" presetID="53" presetClass="entr" presetSubtype="16" fill="hold" nodeType="withEffect">
                                  <p:stCondLst>
                                    <p:cond delay="2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Effect transition="in" filter="fade">
                                      <p:cBhvr>
                                        <p:cTn id="46" dur="1000"/>
                                        <p:tgtEl>
                                          <p:spTgt spid="13"/>
                                        </p:tgtEl>
                                      </p:cBhvr>
                                    </p:animEffect>
                                  </p:childTnLst>
                                </p:cTn>
                              </p:par>
                            </p:childTnLst>
                          </p:cTn>
                        </p:par>
                        <p:par>
                          <p:cTn id="47" fill="hold">
                            <p:stCondLst>
                              <p:cond delay="6000"/>
                            </p:stCondLst>
                            <p:childTnLst>
                              <p:par>
                                <p:cTn id="48" presetID="53" presetClass="entr" presetSubtype="16"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1500" fill="hold"/>
                                        <p:tgtEl>
                                          <p:spTgt spid="7"/>
                                        </p:tgtEl>
                                        <p:attrNameLst>
                                          <p:attrName>ppt_w</p:attrName>
                                        </p:attrNameLst>
                                      </p:cBhvr>
                                      <p:tavLst>
                                        <p:tav tm="0">
                                          <p:val>
                                            <p:fltVal val="0"/>
                                          </p:val>
                                        </p:tav>
                                        <p:tav tm="100000">
                                          <p:val>
                                            <p:strVal val="#ppt_w"/>
                                          </p:val>
                                        </p:tav>
                                      </p:tavLst>
                                    </p:anim>
                                    <p:anim calcmode="lin" valueType="num">
                                      <p:cBhvr>
                                        <p:cTn id="51" dur="1500" fill="hold"/>
                                        <p:tgtEl>
                                          <p:spTgt spid="7"/>
                                        </p:tgtEl>
                                        <p:attrNameLst>
                                          <p:attrName>ppt_h</p:attrName>
                                        </p:attrNameLst>
                                      </p:cBhvr>
                                      <p:tavLst>
                                        <p:tav tm="0">
                                          <p:val>
                                            <p:fltVal val="0"/>
                                          </p:val>
                                        </p:tav>
                                        <p:tav tm="100000">
                                          <p:val>
                                            <p:strVal val="#ppt_h"/>
                                          </p:val>
                                        </p:tav>
                                      </p:tavLst>
                                    </p:anim>
                                    <p:animEffect transition="in" filter="fade">
                                      <p:cBhvr>
                                        <p:cTn id="52" dur="1500"/>
                                        <p:tgtEl>
                                          <p:spTgt spid="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1500" fill="hold"/>
                                        <p:tgtEl>
                                          <p:spTgt spid="2"/>
                                        </p:tgtEl>
                                        <p:attrNameLst>
                                          <p:attrName>ppt_w</p:attrName>
                                        </p:attrNameLst>
                                      </p:cBhvr>
                                      <p:tavLst>
                                        <p:tav tm="0">
                                          <p:val>
                                            <p:fltVal val="0"/>
                                          </p:val>
                                        </p:tav>
                                        <p:tav tm="100000">
                                          <p:val>
                                            <p:strVal val="#ppt_w"/>
                                          </p:val>
                                        </p:tav>
                                      </p:tavLst>
                                    </p:anim>
                                    <p:anim calcmode="lin" valueType="num">
                                      <p:cBhvr>
                                        <p:cTn id="56" dur="1500" fill="hold"/>
                                        <p:tgtEl>
                                          <p:spTgt spid="2"/>
                                        </p:tgtEl>
                                        <p:attrNameLst>
                                          <p:attrName>ppt_h</p:attrName>
                                        </p:attrNameLst>
                                      </p:cBhvr>
                                      <p:tavLst>
                                        <p:tav tm="0">
                                          <p:val>
                                            <p:fltVal val="0"/>
                                          </p:val>
                                        </p:tav>
                                        <p:tav tm="100000">
                                          <p:val>
                                            <p:strVal val="#ppt_h"/>
                                          </p:val>
                                        </p:tav>
                                      </p:tavLst>
                                    </p:anim>
                                    <p:animEffect transition="in" filter="fade">
                                      <p:cBhvr>
                                        <p:cTn id="5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14"/>
                    </p:tgtEl>
                  </p:cond>
                </p:stCondLst>
                <p:endSync evt="end" delay="0">
                  <p:rtn val="all"/>
                </p:endSync>
                <p:childTnLst>
                  <p:par>
                    <p:cTn id="59" fill="hold">
                      <p:stCondLst>
                        <p:cond delay="0"/>
                      </p:stCondLst>
                      <p:childTnLst>
                        <p:par>
                          <p:cTn id="60" fill="hold">
                            <p:stCondLst>
                              <p:cond delay="0"/>
                            </p:stCondLst>
                            <p:childTnLst>
                              <p:par>
                                <p:cTn id="61" presetID="10" presetClass="exit" presetSubtype="0" fill="hold" grpId="5" nodeType="clickEffect">
                                  <p:stCondLst>
                                    <p:cond delay="0"/>
                                  </p:stCondLst>
                                  <p:childTnLst>
                                    <p:animEffect transition="out" filter="fade">
                                      <p:cBhvr>
                                        <p:cTn id="62" dur="500"/>
                                        <p:tgtEl>
                                          <p:spTgt spid="18"/>
                                        </p:tgtEl>
                                      </p:cBhvr>
                                    </p:animEffect>
                                    <p:set>
                                      <p:cBhvr>
                                        <p:cTn id="63" dur="1" fill="hold">
                                          <p:stCondLst>
                                            <p:cond delay="499"/>
                                          </p:stCondLst>
                                        </p:cTn>
                                        <p:tgtEl>
                                          <p:spTgt spid="18"/>
                                        </p:tgtEl>
                                        <p:attrNameLst>
                                          <p:attrName>style.visibility</p:attrName>
                                        </p:attrNameLst>
                                      </p:cBhvr>
                                      <p:to>
                                        <p:strVal val="hidden"/>
                                      </p:to>
                                    </p:set>
                                  </p:childTnLst>
                                </p:cTn>
                              </p:par>
                              <p:par>
                                <p:cTn id="64" presetID="10" presetClass="exit" presetSubtype="0" fill="hold" grpId="0" nodeType="withEffect">
                                  <p:stCondLst>
                                    <p:cond delay="0"/>
                                  </p:stCondLst>
                                  <p:childTnLst>
                                    <p:animEffect transition="out" filter="fade">
                                      <p:cBhvr>
                                        <p:cTn id="65" dur="500"/>
                                        <p:tgtEl>
                                          <p:spTgt spid="11"/>
                                        </p:tgtEl>
                                      </p:cBhvr>
                                    </p:animEffect>
                                    <p:set>
                                      <p:cBhvr>
                                        <p:cTn id="66" dur="1" fill="hold">
                                          <p:stCondLst>
                                            <p:cond delay="499"/>
                                          </p:stCondLst>
                                        </p:cTn>
                                        <p:tgtEl>
                                          <p:spTgt spid="11"/>
                                        </p:tgtEl>
                                        <p:attrNameLst>
                                          <p:attrName>style.visibility</p:attrName>
                                        </p:attrNameLst>
                                      </p:cBhvr>
                                      <p:to>
                                        <p:strVal val="hidden"/>
                                      </p:to>
                                    </p:set>
                                  </p:childTnLst>
                                </p:cTn>
                              </p:par>
                              <p:par>
                                <p:cTn id="67" presetID="10" presetClass="exit" presetSubtype="0" fill="hold" grpId="0" nodeType="withEffect">
                                  <p:stCondLst>
                                    <p:cond delay="0"/>
                                  </p:stCondLst>
                                  <p:iterate type="lt">
                                    <p:tmPct val="0"/>
                                  </p:iterate>
                                  <p:childTnLst>
                                    <p:animEffect transition="out" filter="fade">
                                      <p:cBhvr>
                                        <p:cTn id="68" dur="500"/>
                                        <p:tgtEl>
                                          <p:spTgt spid="9"/>
                                        </p:tgtEl>
                                      </p:cBhvr>
                                    </p:animEffect>
                                    <p:set>
                                      <p:cBhvr>
                                        <p:cTn id="69" dur="1" fill="hold">
                                          <p:stCondLst>
                                            <p:cond delay="499"/>
                                          </p:stCondLst>
                                        </p:cTn>
                                        <p:tgtEl>
                                          <p:spTgt spid="9"/>
                                        </p:tgtEl>
                                        <p:attrNameLst>
                                          <p:attrName>style.visibility</p:attrName>
                                        </p:attrNameLst>
                                      </p:cBhvr>
                                      <p:to>
                                        <p:strVal val="hidden"/>
                                      </p:to>
                                    </p:set>
                                  </p:childTnLst>
                                </p:cTn>
                              </p:par>
                            </p:childTnLst>
                          </p:cTn>
                        </p:par>
                        <p:par>
                          <p:cTn id="70" fill="hold">
                            <p:stCondLst>
                              <p:cond delay="500"/>
                            </p:stCondLst>
                            <p:childTnLst>
                              <p:par>
                                <p:cTn id="71" presetID="22" presetClass="entr" presetSubtype="1" fill="hold" grpId="3" nodeType="afterEffect">
                                  <p:stCondLst>
                                    <p:cond delay="0"/>
                                  </p:stCondLst>
                                  <p:iterate type="lt">
                                    <p:tmPct val="0"/>
                                  </p:iterate>
                                  <p:childTnLst>
                                    <p:set>
                                      <p:cBhvr>
                                        <p:cTn id="72" dur="1" fill="hold">
                                          <p:stCondLst>
                                            <p:cond delay="0"/>
                                          </p:stCondLst>
                                        </p:cTn>
                                        <p:tgtEl>
                                          <p:spTgt spid="10"/>
                                        </p:tgtEl>
                                        <p:attrNameLst>
                                          <p:attrName>style.visibility</p:attrName>
                                        </p:attrNameLst>
                                      </p:cBhvr>
                                      <p:to>
                                        <p:strVal val="visible"/>
                                      </p:to>
                                    </p:set>
                                    <p:animEffect transition="in" filter="wipe(up)">
                                      <p:cBhvr>
                                        <p:cTn id="73" dur="1500"/>
                                        <p:tgtEl>
                                          <p:spTgt spid="10"/>
                                        </p:tgtEl>
                                      </p:cBhvr>
                                    </p:animEffect>
                                  </p:childTnLst>
                                </p:cTn>
                              </p:par>
                            </p:childTnLst>
                          </p:cTn>
                        </p:par>
                      </p:childTnLst>
                    </p:cTn>
                  </p:par>
                </p:childTnLst>
              </p:cTn>
              <p:nextCondLst>
                <p:cond evt="onClick" delay="0">
                  <p:tgtEl>
                    <p:spTgt spid="14"/>
                  </p:tgtEl>
                </p:cond>
              </p:nextCondLst>
            </p:seq>
            <p:seq concurrent="1" nextAc="seek">
              <p:cTn id="74" restart="whenNotActive" fill="hold" evtFilter="cancelBubble" nodeType="interactiveSeq">
                <p:stCondLst>
                  <p:cond evt="onClick" delay="0">
                    <p:tgtEl>
                      <p:spTgt spid="15"/>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1" nodeType="clickEffect">
                                  <p:stCondLst>
                                    <p:cond delay="0"/>
                                  </p:stCondLst>
                                  <p:iterate type="lt">
                                    <p:tmPct val="0"/>
                                  </p:iterate>
                                  <p:childTnLst>
                                    <p:animEffect transition="out" filter="fade">
                                      <p:cBhvr>
                                        <p:cTn id="78" dur="500"/>
                                        <p:tgtEl>
                                          <p:spTgt spid="10"/>
                                        </p:tgtEl>
                                      </p:cBhvr>
                                    </p:animEffect>
                                    <p:set>
                                      <p:cBhvr>
                                        <p:cTn id="79" dur="1" fill="hold">
                                          <p:stCondLst>
                                            <p:cond delay="499"/>
                                          </p:stCondLst>
                                        </p:cTn>
                                        <p:tgtEl>
                                          <p:spTgt spid="10"/>
                                        </p:tgtEl>
                                        <p:attrNameLst>
                                          <p:attrName>style.visibility</p:attrName>
                                        </p:attrNameLst>
                                      </p:cBhvr>
                                      <p:to>
                                        <p:strVal val="hidden"/>
                                      </p:to>
                                    </p:set>
                                  </p:childTnLst>
                                </p:cTn>
                              </p:par>
                              <p:par>
                                <p:cTn id="80" presetID="10" presetClass="exit" presetSubtype="0" fill="hold" grpId="2" nodeType="withEffect">
                                  <p:stCondLst>
                                    <p:cond delay="0"/>
                                  </p:stCondLst>
                                  <p:iterate type="lt">
                                    <p:tmPct val="0"/>
                                  </p:iterate>
                                  <p:childTnLst>
                                    <p:animEffect transition="out" filter="fade">
                                      <p:cBhvr>
                                        <p:cTn id="81" dur="500"/>
                                        <p:tgtEl>
                                          <p:spTgt spid="9"/>
                                        </p:tgtEl>
                                      </p:cBhvr>
                                    </p:animEffect>
                                    <p:set>
                                      <p:cBhvr>
                                        <p:cTn id="82" dur="1" fill="hold">
                                          <p:stCondLst>
                                            <p:cond delay="499"/>
                                          </p:stCondLst>
                                        </p:cTn>
                                        <p:tgtEl>
                                          <p:spTgt spid="9"/>
                                        </p:tgtEl>
                                        <p:attrNameLst>
                                          <p:attrName>style.visibility</p:attrName>
                                        </p:attrNameLst>
                                      </p:cBhvr>
                                      <p:to>
                                        <p:strVal val="hidden"/>
                                      </p:to>
                                    </p:set>
                                  </p:childTnLst>
                                </p:cTn>
                              </p:par>
                              <p:par>
                                <p:cTn id="83" presetID="10" presetClass="exit" presetSubtype="0" fill="hold" grpId="4" nodeType="with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par>
                          <p:cTn id="86" fill="hold">
                            <p:stCondLst>
                              <p:cond delay="500"/>
                            </p:stCondLst>
                            <p:childTnLst>
                              <p:par>
                                <p:cTn id="87" presetID="22" presetClass="entr" presetSubtype="1" fill="hold" grpId="3"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wipe(up)">
                                      <p:cBhvr>
                                        <p:cTn id="89" dur="1500"/>
                                        <p:tgtEl>
                                          <p:spTgt spid="11"/>
                                        </p:tgtEl>
                                      </p:cBhvr>
                                    </p:animEffect>
                                  </p:childTnLst>
                                </p:cTn>
                              </p:par>
                            </p:childTnLst>
                          </p:cTn>
                        </p:par>
                      </p:childTnLst>
                    </p:cTn>
                  </p:par>
                </p:childTnLst>
              </p:cTn>
              <p:nextCondLst>
                <p:cond evt="onClick" delay="0">
                  <p:tgtEl>
                    <p:spTgt spid="15"/>
                  </p:tgtEl>
                </p:cond>
              </p:nextCondLst>
            </p:seq>
            <p:seq concurrent="1" nextAc="seek">
              <p:cTn id="90" restart="whenNotActive" fill="hold" evtFilter="cancelBubble" nodeType="interactiveSeq">
                <p:stCondLst>
                  <p:cond evt="onClick" delay="0">
                    <p:tgtEl>
                      <p:spTgt spid="13"/>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grpId="3" nodeType="clickEffect">
                                  <p:stCondLst>
                                    <p:cond delay="0"/>
                                  </p:stCondLst>
                                  <p:childTnLst>
                                    <p:animEffect transition="out" filter="fade">
                                      <p:cBhvr>
                                        <p:cTn id="94" dur="500"/>
                                        <p:tgtEl>
                                          <p:spTgt spid="18"/>
                                        </p:tgtEl>
                                      </p:cBhvr>
                                    </p:animEffect>
                                    <p:set>
                                      <p:cBhvr>
                                        <p:cTn id="95" dur="1" fill="hold">
                                          <p:stCondLst>
                                            <p:cond delay="499"/>
                                          </p:stCondLst>
                                        </p:cTn>
                                        <p:tgtEl>
                                          <p:spTgt spid="18"/>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500"/>
                                        <p:tgtEl>
                                          <p:spTgt spid="11"/>
                                        </p:tgtEl>
                                      </p:cBhvr>
                                    </p:animEffect>
                                    <p:set>
                                      <p:cBhvr>
                                        <p:cTn id="98" dur="1" fill="hold">
                                          <p:stCondLst>
                                            <p:cond delay="499"/>
                                          </p:stCondLst>
                                        </p:cTn>
                                        <p:tgtEl>
                                          <p:spTgt spid="11"/>
                                        </p:tgtEl>
                                        <p:attrNameLst>
                                          <p:attrName>style.visibility</p:attrName>
                                        </p:attrNameLst>
                                      </p:cBhvr>
                                      <p:to>
                                        <p:strVal val="hidden"/>
                                      </p:to>
                                    </p:set>
                                  </p:childTnLst>
                                </p:cTn>
                              </p:par>
                              <p:par>
                                <p:cTn id="99" presetID="10" presetClass="exit" presetSubtype="0" fill="hold" grpId="2" nodeType="withEffect">
                                  <p:stCondLst>
                                    <p:cond delay="0"/>
                                  </p:stCondLst>
                                  <p:iterate type="lt">
                                    <p:tmPct val="0"/>
                                  </p:iterate>
                                  <p:childTnLst>
                                    <p:animEffect transition="out" filter="fade">
                                      <p:cBhvr>
                                        <p:cTn id="100" dur="500"/>
                                        <p:tgtEl>
                                          <p:spTgt spid="10"/>
                                        </p:tgtEl>
                                      </p:cBhvr>
                                    </p:animEffect>
                                    <p:set>
                                      <p:cBhvr>
                                        <p:cTn id="101" dur="1" fill="hold">
                                          <p:stCondLst>
                                            <p:cond delay="499"/>
                                          </p:stCondLst>
                                        </p:cTn>
                                        <p:tgtEl>
                                          <p:spTgt spid="10"/>
                                        </p:tgtEl>
                                        <p:attrNameLst>
                                          <p:attrName>style.visibility</p:attrName>
                                        </p:attrNameLst>
                                      </p:cBhvr>
                                      <p:to>
                                        <p:strVal val="hidden"/>
                                      </p:to>
                                    </p:set>
                                  </p:childTnLst>
                                </p:cTn>
                              </p:par>
                            </p:childTnLst>
                          </p:cTn>
                        </p:par>
                        <p:par>
                          <p:cTn id="102" fill="hold">
                            <p:stCondLst>
                              <p:cond delay="500"/>
                            </p:stCondLst>
                            <p:childTnLst>
                              <p:par>
                                <p:cTn id="103" presetID="22" presetClass="entr" presetSubtype="1" fill="hold" grpId="3" nodeType="afterEffect">
                                  <p:stCondLst>
                                    <p:cond delay="0"/>
                                  </p:stCondLst>
                                  <p:iterate type="lt">
                                    <p:tmPct val="0"/>
                                  </p:iterate>
                                  <p:childTnLst>
                                    <p:set>
                                      <p:cBhvr>
                                        <p:cTn id="104" dur="1" fill="hold">
                                          <p:stCondLst>
                                            <p:cond delay="0"/>
                                          </p:stCondLst>
                                        </p:cTn>
                                        <p:tgtEl>
                                          <p:spTgt spid="9"/>
                                        </p:tgtEl>
                                        <p:attrNameLst>
                                          <p:attrName>style.visibility</p:attrName>
                                        </p:attrNameLst>
                                      </p:cBhvr>
                                      <p:to>
                                        <p:strVal val="visible"/>
                                      </p:to>
                                    </p:set>
                                    <p:animEffect transition="in" filter="wipe(up)">
                                      <p:cBhvr>
                                        <p:cTn id="105" dur="1500"/>
                                        <p:tgtEl>
                                          <p:spTgt spid="9"/>
                                        </p:tgtEl>
                                      </p:cBhvr>
                                    </p:animEffect>
                                  </p:childTnLst>
                                </p:cTn>
                              </p:par>
                            </p:childTnLst>
                          </p:cTn>
                        </p:par>
                      </p:childTnLst>
                    </p:cTn>
                  </p:par>
                </p:childTnLst>
              </p:cTn>
              <p:nextCondLst>
                <p:cond evt="onClick" delay="0">
                  <p:tgtEl>
                    <p:spTgt spid="13"/>
                  </p:tgtEl>
                </p:cond>
              </p:nextCondLst>
            </p:seq>
            <p:seq concurrent="1" nextAc="seek">
              <p:cTn id="106" restart="whenNotActive" fill="hold" evtFilter="cancelBubble" nodeType="interactiveSeq">
                <p:stCondLst>
                  <p:cond evt="onClick" delay="0">
                    <p:tgtEl>
                      <p:spTgt spid="20"/>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grpId="5" nodeType="clickEffect">
                                  <p:stCondLst>
                                    <p:cond delay="0"/>
                                  </p:stCondLst>
                                  <p:childTnLst>
                                    <p:animEffect transition="out" filter="fade">
                                      <p:cBhvr>
                                        <p:cTn id="110" dur="500"/>
                                        <p:tgtEl>
                                          <p:spTgt spid="11"/>
                                        </p:tgtEl>
                                      </p:cBhvr>
                                    </p:animEffect>
                                    <p:set>
                                      <p:cBhvr>
                                        <p:cTn id="111" dur="1" fill="hold">
                                          <p:stCondLst>
                                            <p:cond delay="499"/>
                                          </p:stCondLst>
                                        </p:cTn>
                                        <p:tgtEl>
                                          <p:spTgt spid="11"/>
                                        </p:tgtEl>
                                        <p:attrNameLst>
                                          <p:attrName>style.visibility</p:attrName>
                                        </p:attrNameLst>
                                      </p:cBhvr>
                                      <p:to>
                                        <p:strVal val="hidden"/>
                                      </p:to>
                                    </p:set>
                                  </p:childTnLst>
                                </p:cTn>
                              </p:par>
                              <p:par>
                                <p:cTn id="112" presetID="10" presetClass="exit" presetSubtype="0" fill="hold" grpId="4" nodeType="withEffect">
                                  <p:stCondLst>
                                    <p:cond delay="0"/>
                                  </p:stCondLst>
                                  <p:iterate type="lt">
                                    <p:tmPct val="0"/>
                                  </p:iterate>
                                  <p:childTnLst>
                                    <p:animEffect transition="out" filter="fade">
                                      <p:cBhvr>
                                        <p:cTn id="113" dur="500"/>
                                        <p:tgtEl>
                                          <p:spTgt spid="10"/>
                                        </p:tgtEl>
                                      </p:cBhvr>
                                    </p:animEffect>
                                    <p:set>
                                      <p:cBhvr>
                                        <p:cTn id="114" dur="1" fill="hold">
                                          <p:stCondLst>
                                            <p:cond delay="499"/>
                                          </p:stCondLst>
                                        </p:cTn>
                                        <p:tgtEl>
                                          <p:spTgt spid="10"/>
                                        </p:tgtEl>
                                        <p:attrNameLst>
                                          <p:attrName>style.visibility</p:attrName>
                                        </p:attrNameLst>
                                      </p:cBhvr>
                                      <p:to>
                                        <p:strVal val="hidden"/>
                                      </p:to>
                                    </p:set>
                                  </p:childTnLst>
                                </p:cTn>
                              </p:par>
                              <p:par>
                                <p:cTn id="115" presetID="10" presetClass="exit" presetSubtype="0" fill="hold" grpId="4" nodeType="withEffect">
                                  <p:stCondLst>
                                    <p:cond delay="0"/>
                                  </p:stCondLst>
                                  <p:iterate type="lt">
                                    <p:tmPct val="0"/>
                                  </p:iterate>
                                  <p:childTnLst>
                                    <p:animEffect transition="out" filter="fade">
                                      <p:cBhvr>
                                        <p:cTn id="116" dur="500"/>
                                        <p:tgtEl>
                                          <p:spTgt spid="9"/>
                                        </p:tgtEl>
                                      </p:cBhvr>
                                    </p:animEffect>
                                    <p:set>
                                      <p:cBhvr>
                                        <p:cTn id="117" dur="1" fill="hold">
                                          <p:stCondLst>
                                            <p:cond delay="499"/>
                                          </p:stCondLst>
                                        </p:cTn>
                                        <p:tgtEl>
                                          <p:spTgt spid="9"/>
                                        </p:tgtEl>
                                        <p:attrNameLst>
                                          <p:attrName>style.visibility</p:attrName>
                                        </p:attrNameLst>
                                      </p:cBhvr>
                                      <p:to>
                                        <p:strVal val="hidden"/>
                                      </p:to>
                                    </p:set>
                                  </p:childTnLst>
                                </p:cTn>
                              </p:par>
                            </p:childTnLst>
                          </p:cTn>
                        </p:par>
                        <p:par>
                          <p:cTn id="118" fill="hold">
                            <p:stCondLst>
                              <p:cond delay="500"/>
                            </p:stCondLst>
                            <p:childTnLst>
                              <p:par>
                                <p:cTn id="119" presetID="22" presetClass="entr" presetSubtype="1" fill="hold" grpId="6" nodeType="after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wipe(up)">
                                      <p:cBhvr>
                                        <p:cTn id="121" dur="1500"/>
                                        <p:tgtEl>
                                          <p:spTgt spid="18"/>
                                        </p:tgtEl>
                                      </p:cBhvr>
                                    </p:animEffect>
                                  </p:childTnLst>
                                </p:cTn>
                              </p:par>
                            </p:childTnLst>
                          </p:cTn>
                        </p:par>
                      </p:childTnLst>
                    </p:cTn>
                  </p:par>
                </p:childTnLst>
              </p:cTn>
              <p:nextCondLst>
                <p:cond evt="onClick" delay="0">
                  <p:tgtEl>
                    <p:spTgt spid="20"/>
                  </p:tgtEl>
                </p:cond>
              </p:nextCondLst>
            </p:seq>
          </p:childTnLst>
        </p:cTn>
      </p:par>
    </p:tnLst>
    <p:bldLst>
      <p:bldP spid="9" grpId="0"/>
      <p:bldP spid="9" grpId="1"/>
      <p:bldP spid="9" grpId="2"/>
      <p:bldP spid="9" grpId="3"/>
      <p:bldP spid="9" grpId="4"/>
      <p:bldP spid="10" grpId="0"/>
      <p:bldP spid="10" grpId="1"/>
      <p:bldP spid="10" grpId="2"/>
      <p:bldP spid="10" grpId="3"/>
      <p:bldP spid="10" grpId="4"/>
      <p:bldP spid="11" grpId="0"/>
      <p:bldP spid="11" grpId="1"/>
      <p:bldP spid="11" grpId="3"/>
      <p:bldP spid="11" grpId="4"/>
      <p:bldP spid="11" grpId="5"/>
      <p:bldP spid="18" grpId="0"/>
      <p:bldP spid="18" grpId="3"/>
      <p:bldP spid="18" grpId="4"/>
      <p:bldP spid="18" grpId="5"/>
      <p:bldP spid="18" grpId="6"/>
      <p:bldP spid="16" grpId="0"/>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5881" y="611999"/>
            <a:ext cx="7500550"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sp>
        <p:nvSpPr>
          <p:cNvPr id="2" name="BlokTextu 1">
            <a:extLst>
              <a:ext uri="{FF2B5EF4-FFF2-40B4-BE49-F238E27FC236}">
                <a16:creationId xmlns:a16="http://schemas.microsoft.com/office/drawing/2014/main" id="{71F21BC8-4BFD-428D-9C70-7954B14B1508}"/>
              </a:ext>
            </a:extLst>
          </p:cNvPr>
          <p:cNvSpPr txBox="1"/>
          <p:nvPr/>
        </p:nvSpPr>
        <p:spPr>
          <a:xfrm>
            <a:off x="573583" y="5057458"/>
            <a:ext cx="2703180" cy="923330"/>
          </a:xfrm>
          <a:prstGeom prst="rect">
            <a:avLst/>
          </a:prstGeom>
          <a:noFill/>
        </p:spPr>
        <p:txBody>
          <a:bodyPr wrap="square" rtlCol="0">
            <a:spAutoFit/>
          </a:bodyPr>
          <a:lstStyle/>
          <a:p>
            <a:pPr algn="ctr"/>
            <a:r>
              <a:rPr lang="de-DE">
                <a:ln>
                  <a:solidFill>
                    <a:schemeClr val="bg1">
                      <a:lumMod val="50000"/>
                    </a:schemeClr>
                  </a:solidFill>
                </a:ln>
                <a:solidFill>
                  <a:schemeClr val="bg1"/>
                </a:solidFill>
                <a:latin typeface="Banjo" pitchFamily="2" charset="2"/>
              </a:rPr>
              <a:t>Iglesia cementerio</a:t>
            </a:r>
            <a:endParaRPr lang="sk-SK">
              <a:ln>
                <a:solidFill>
                  <a:schemeClr val="bg1">
                    <a:lumMod val="50000"/>
                  </a:schemeClr>
                </a:solidFill>
              </a:ln>
              <a:solidFill>
                <a:schemeClr val="bg1"/>
              </a:solidFill>
              <a:latin typeface="Banjo" pitchFamily="2" charset="2"/>
            </a:endParaRPr>
          </a:p>
          <a:p>
            <a:pPr algn="ctr"/>
            <a:r>
              <a:rPr lang="sk-SK">
                <a:ln>
                  <a:solidFill>
                    <a:schemeClr val="bg1">
                      <a:lumMod val="50000"/>
                    </a:schemeClr>
                  </a:solidFill>
                </a:ln>
                <a:solidFill>
                  <a:schemeClr val="bg1"/>
                </a:solidFill>
                <a:latin typeface="Banjo" pitchFamily="2" charset="2"/>
              </a:rPr>
              <a:t>de</a:t>
            </a:r>
          </a:p>
          <a:p>
            <a:pPr algn="ctr"/>
            <a:r>
              <a:rPr lang="de-DE">
                <a:ln>
                  <a:solidFill>
                    <a:schemeClr val="bg1">
                      <a:lumMod val="50000"/>
                    </a:schemeClr>
                  </a:solidFill>
                </a:ln>
                <a:solidFill>
                  <a:schemeClr val="bg1"/>
                </a:solidFill>
                <a:latin typeface="Banjo" pitchFamily="2" charset="2"/>
              </a:rPr>
              <a:t>Karl Borromäus</a:t>
            </a:r>
            <a:endParaRPr lang="sk-SK">
              <a:ln>
                <a:solidFill>
                  <a:schemeClr val="bg1">
                    <a:lumMod val="50000"/>
                  </a:schemeClr>
                </a:solidFill>
              </a:ln>
              <a:solidFill>
                <a:schemeClr val="bg1"/>
              </a:solidFill>
              <a:latin typeface="Banjo" pitchFamily="2" charset="2"/>
            </a:endParaRPr>
          </a:p>
        </p:txBody>
      </p:sp>
      <p:pic>
        <p:nvPicPr>
          <p:cNvPr id="6" name="Obrázok 5">
            <a:extLst>
              <a:ext uri="{FF2B5EF4-FFF2-40B4-BE49-F238E27FC236}">
                <a16:creationId xmlns:a16="http://schemas.microsoft.com/office/drawing/2014/main" id="{D9ED86B7-BB88-476A-B5B6-DFDB74D13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78160840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90" y="611999"/>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0E448CA1-9F5A-47C4-A036-D5DAD63C1A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759601459"/>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7372" y="611999"/>
            <a:ext cx="421905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6" name="Foto">
            <a:extLst>
              <a:ext uri="{FF2B5EF4-FFF2-40B4-BE49-F238E27FC236}">
                <a16:creationId xmlns:a16="http://schemas.microsoft.com/office/drawing/2014/main" id="{72DD4722-9D9A-4CD4-B787-BCD4E3B6D4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824" y="629177"/>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Ruky">
            <a:extLst>
              <a:ext uri="{FF2B5EF4-FFF2-40B4-BE49-F238E27FC236}">
                <a16:creationId xmlns:a16="http://schemas.microsoft.com/office/drawing/2014/main" id="{0E448CA1-9F5A-47C4-A036-D5DAD63C1A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06519068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90"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0E448CA1-9F5A-47C4-A036-D5DAD63C1A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181780509"/>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7432" y="612000"/>
            <a:ext cx="929899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69445825"/>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5" name="Ruky">
            <a:extLst>
              <a:ext uri="{FF2B5EF4-FFF2-40B4-BE49-F238E27FC236}">
                <a16:creationId xmlns:a16="http://schemas.microsoft.com/office/drawing/2014/main" id="{18838F1D-5CA0-4226-BC34-C6726EA95E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pic>
        <p:nvPicPr>
          <p:cNvPr id="8" name="Foto 9">
            <a:extLst>
              <a:ext uri="{FF2B5EF4-FFF2-40B4-BE49-F238E27FC236}">
                <a16:creationId xmlns:a16="http://schemas.microsoft.com/office/drawing/2014/main" id="{6A78C7BF-82A6-4685-BE7E-94527FFDDE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2933" y="612000"/>
            <a:ext cx="421905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6" name="Foto 8">
            <a:extLst>
              <a:ext uri="{FF2B5EF4-FFF2-40B4-BE49-F238E27FC236}">
                <a16:creationId xmlns:a16="http://schemas.microsoft.com/office/drawing/2014/main" id="{D49D7023-CC8E-4DE6-AF7F-CD5106B78E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2932"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5" name="Foto 7">
            <a:extLst>
              <a:ext uri="{FF2B5EF4-FFF2-40B4-BE49-F238E27FC236}">
                <a16:creationId xmlns:a16="http://schemas.microsoft.com/office/drawing/2014/main" id="{15B8CE7E-3591-4460-8D0B-DF6DF2DCCA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15701"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4" name="Foto 6">
            <a:extLst>
              <a:ext uri="{FF2B5EF4-FFF2-40B4-BE49-F238E27FC236}">
                <a16:creationId xmlns:a16="http://schemas.microsoft.com/office/drawing/2014/main" id="{170110C4-39E7-4080-ACBC-7299288B91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17203"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3" name="Foto 5">
            <a:extLst>
              <a:ext uri="{FF2B5EF4-FFF2-40B4-BE49-F238E27FC236}">
                <a16:creationId xmlns:a16="http://schemas.microsoft.com/office/drawing/2014/main" id="{59AAD860-D4CA-42B7-A0D8-9ACBC0500C6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06258"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1" name="Foto 3">
            <a:extLst>
              <a:ext uri="{FF2B5EF4-FFF2-40B4-BE49-F238E27FC236}">
                <a16:creationId xmlns:a16="http://schemas.microsoft.com/office/drawing/2014/main" id="{C736660E-AAEB-402F-86E1-CE91E547EFE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91695"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9" name="Foto 2">
            <a:extLst>
              <a:ext uri="{FF2B5EF4-FFF2-40B4-BE49-F238E27FC236}">
                <a16:creationId xmlns:a16="http://schemas.microsoft.com/office/drawing/2014/main" id="{899BE542-FC48-41D5-BBA5-1B2B2B791ED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092932" y="612000"/>
            <a:ext cx="421905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0" name="Foto 1">
            <a:extLst>
              <a:ext uri="{FF2B5EF4-FFF2-40B4-BE49-F238E27FC236}">
                <a16:creationId xmlns:a16="http://schemas.microsoft.com/office/drawing/2014/main" id="{CD49D0BF-554B-46E7-9285-3A56CB25643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098052"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spTree>
    <p:extLst>
      <p:ext uri="{BB962C8B-B14F-4D97-AF65-F5344CB8AC3E}">
        <p14:creationId xmlns:p14="http://schemas.microsoft.com/office/powerpoint/2010/main" val="2770175630"/>
      </p:ext>
    </p:extLst>
  </p:cSld>
  <p:clrMapOvr>
    <a:masterClrMapping/>
  </p:clrMapOvr>
  <mc:AlternateContent xmlns:mc="http://schemas.openxmlformats.org/markup-compatibility/2006" xmlns:p14="http://schemas.microsoft.com/office/powerpoint/2010/main">
    <mc:Choice Requires="p14">
      <p:transition spd="slow" p14:dur="2000" advClick="0" advTm="27000">
        <p:wipe/>
      </p:transition>
    </mc:Choice>
    <mc:Fallback xmlns="">
      <p:transition spd="slow" advClick="0" advTm="2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1000"/>
                                  </p:stCondLst>
                                  <p:childTnLst>
                                    <p:animMotion origin="layout" path="M 2.29167E-6 4.44444E-6 L -0.35677 0.00069 " pathEditMode="relative" rAng="0" ptsTypes="AA">
                                      <p:cBhvr>
                                        <p:cTn id="6" dur="1500" fill="hold"/>
                                        <p:tgtEl>
                                          <p:spTgt spid="8"/>
                                        </p:tgtEl>
                                        <p:attrNameLst>
                                          <p:attrName>ppt_x</p:attrName>
                                          <p:attrName>ppt_y</p:attrName>
                                        </p:attrNameLst>
                                      </p:cBhvr>
                                      <p:rCtr x="-17839" y="23"/>
                                    </p:animMotion>
                                  </p:childTnLst>
                                </p:cTn>
                              </p:par>
                            </p:childTnLst>
                          </p:cTn>
                        </p:par>
                        <p:par>
                          <p:cTn id="7" fill="hold">
                            <p:stCondLst>
                              <p:cond delay="2500"/>
                            </p:stCondLst>
                            <p:childTnLst>
                              <p:par>
                                <p:cTn id="8" presetID="42" presetClass="path" presetSubtype="0" accel="50000" decel="50000" fill="hold" nodeType="afterEffect">
                                  <p:stCondLst>
                                    <p:cond delay="1500"/>
                                  </p:stCondLst>
                                  <p:childTnLst>
                                    <p:animMotion origin="layout" path="M 2.29167E-6 4.44444E-6 L -0.35677 0.00069 " pathEditMode="relative" rAng="0" ptsTypes="AA">
                                      <p:cBhvr>
                                        <p:cTn id="9" dur="2000" fill="hold"/>
                                        <p:tgtEl>
                                          <p:spTgt spid="16"/>
                                        </p:tgtEl>
                                        <p:attrNameLst>
                                          <p:attrName>ppt_x</p:attrName>
                                          <p:attrName>ppt_y</p:attrName>
                                        </p:attrNameLst>
                                      </p:cBhvr>
                                      <p:rCtr x="-17839" y="23"/>
                                    </p:animMotion>
                                  </p:childTnLst>
                                </p:cTn>
                              </p:par>
                            </p:childTnLst>
                          </p:cTn>
                        </p:par>
                        <p:par>
                          <p:cTn id="10" fill="hold">
                            <p:stCondLst>
                              <p:cond delay="6000"/>
                            </p:stCondLst>
                            <p:childTnLst>
                              <p:par>
                                <p:cTn id="11" presetID="42" presetClass="path" presetSubtype="0" accel="50000" decel="50000" fill="hold" nodeType="afterEffect">
                                  <p:stCondLst>
                                    <p:cond delay="1500"/>
                                  </p:stCondLst>
                                  <p:childTnLst>
                                    <p:animMotion origin="layout" path="M -6.25E-7 4.44444E-6 L -0.35677 0.00069 " pathEditMode="relative" rAng="0" ptsTypes="AA">
                                      <p:cBhvr>
                                        <p:cTn id="12" dur="2000" fill="hold"/>
                                        <p:tgtEl>
                                          <p:spTgt spid="15"/>
                                        </p:tgtEl>
                                        <p:attrNameLst>
                                          <p:attrName>ppt_x</p:attrName>
                                          <p:attrName>ppt_y</p:attrName>
                                        </p:attrNameLst>
                                      </p:cBhvr>
                                      <p:rCtr x="-17839" y="23"/>
                                    </p:animMotion>
                                  </p:childTnLst>
                                </p:cTn>
                              </p:par>
                            </p:childTnLst>
                          </p:cTn>
                        </p:par>
                        <p:par>
                          <p:cTn id="13" fill="hold">
                            <p:stCondLst>
                              <p:cond delay="9500"/>
                            </p:stCondLst>
                            <p:childTnLst>
                              <p:par>
                                <p:cTn id="14" presetID="42" presetClass="path" presetSubtype="0" accel="50000" decel="50000" fill="hold" nodeType="afterEffect">
                                  <p:stCondLst>
                                    <p:cond delay="1500"/>
                                  </p:stCondLst>
                                  <p:childTnLst>
                                    <p:animMotion origin="layout" path="M -8.33333E-7 4.44444E-6 L -0.35677 0.00069 " pathEditMode="relative" rAng="0" ptsTypes="AA">
                                      <p:cBhvr>
                                        <p:cTn id="15" dur="2000" fill="hold"/>
                                        <p:tgtEl>
                                          <p:spTgt spid="14"/>
                                        </p:tgtEl>
                                        <p:attrNameLst>
                                          <p:attrName>ppt_x</p:attrName>
                                          <p:attrName>ppt_y</p:attrName>
                                        </p:attrNameLst>
                                      </p:cBhvr>
                                      <p:rCtr x="-17839" y="23"/>
                                    </p:animMotion>
                                  </p:childTnLst>
                                </p:cTn>
                              </p:par>
                            </p:childTnLst>
                          </p:cTn>
                        </p:par>
                        <p:par>
                          <p:cTn id="16" fill="hold">
                            <p:stCondLst>
                              <p:cond delay="13000"/>
                            </p:stCondLst>
                            <p:childTnLst>
                              <p:par>
                                <p:cTn id="17" presetID="42" presetClass="path" presetSubtype="0" accel="50000" decel="50000" fill="hold" nodeType="afterEffect">
                                  <p:stCondLst>
                                    <p:cond delay="1500"/>
                                  </p:stCondLst>
                                  <p:childTnLst>
                                    <p:animMotion origin="layout" path="M 6.25E-7 4.44444E-6 L -0.35677 0.00069 " pathEditMode="relative" rAng="0" ptsTypes="AA">
                                      <p:cBhvr>
                                        <p:cTn id="18" dur="2000" fill="hold"/>
                                        <p:tgtEl>
                                          <p:spTgt spid="13"/>
                                        </p:tgtEl>
                                        <p:attrNameLst>
                                          <p:attrName>ppt_x</p:attrName>
                                          <p:attrName>ppt_y</p:attrName>
                                        </p:attrNameLst>
                                      </p:cBhvr>
                                      <p:rCtr x="-17839" y="23"/>
                                    </p:animMotion>
                                  </p:childTnLst>
                                </p:cTn>
                              </p:par>
                            </p:childTnLst>
                          </p:cTn>
                        </p:par>
                        <p:par>
                          <p:cTn id="19" fill="hold">
                            <p:stCondLst>
                              <p:cond delay="16500"/>
                            </p:stCondLst>
                            <p:childTnLst>
                              <p:par>
                                <p:cTn id="20" presetID="42" presetClass="path" presetSubtype="0" accel="50000" decel="50000" fill="hold" nodeType="afterEffect">
                                  <p:stCondLst>
                                    <p:cond delay="1500"/>
                                  </p:stCondLst>
                                  <p:childTnLst>
                                    <p:animMotion origin="layout" path="M 2.5E-6 4.44444E-6 L -0.35677 0.00069 " pathEditMode="relative" rAng="0" ptsTypes="AA">
                                      <p:cBhvr>
                                        <p:cTn id="21" dur="2000" fill="hold"/>
                                        <p:tgtEl>
                                          <p:spTgt spid="11"/>
                                        </p:tgtEl>
                                        <p:attrNameLst>
                                          <p:attrName>ppt_x</p:attrName>
                                          <p:attrName>ppt_y</p:attrName>
                                        </p:attrNameLst>
                                      </p:cBhvr>
                                      <p:rCtr x="-17839" y="23"/>
                                    </p:animMotion>
                                  </p:childTnLst>
                                </p:cTn>
                              </p:par>
                            </p:childTnLst>
                          </p:cTn>
                        </p:par>
                        <p:par>
                          <p:cTn id="22" fill="hold">
                            <p:stCondLst>
                              <p:cond delay="20000"/>
                            </p:stCondLst>
                            <p:childTnLst>
                              <p:par>
                                <p:cTn id="23" presetID="42" presetClass="path" presetSubtype="0" accel="50000" decel="50000" fill="hold" nodeType="afterEffect">
                                  <p:stCondLst>
                                    <p:cond delay="1500"/>
                                  </p:stCondLst>
                                  <p:childTnLst>
                                    <p:animMotion origin="layout" path="M 2.29167E-6 4.44444E-6 L -0.35677 0.00069 " pathEditMode="relative" rAng="0" ptsTypes="AA">
                                      <p:cBhvr>
                                        <p:cTn id="24" dur="2000" fill="hold"/>
                                        <p:tgtEl>
                                          <p:spTgt spid="9"/>
                                        </p:tgtEl>
                                        <p:attrNameLst>
                                          <p:attrName>ppt_x</p:attrName>
                                          <p:attrName>ppt_y</p:attrName>
                                        </p:attrNameLst>
                                      </p:cBhvr>
                                      <p:rCtr x="-1783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62412946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52299542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379A5DAA-A03E-41EB-8B85-3310BFE763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73017881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9D063D1A-5ADE-4476-AC73-D02D147A24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00269744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3002250"/>
            <a:ext cx="2772000" cy="28874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6706"/>
            <a:ext cx="4212000" cy="56160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95F23E3A-C2F6-4B3B-8A8D-746F666AA0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4385553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8301" y="612000"/>
            <a:ext cx="8588130"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61594355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8CE26946-A3B6-40B5-89C5-2548E30325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23647688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5412"/>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5D1AE4E1-AF80-4740-A8CE-8DFE100EC7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45302753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B4DAE941-5C1E-4F25-AA80-A9F447F9BB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23058447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8135538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5412"/>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7EDE81CA-8D64-40B3-8C72-6C66A1FB94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31289891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900" y="2988000"/>
            <a:ext cx="27702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EDDF20FB-F0A9-46B7-A0DA-A5AF63C467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11202498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3204E485-8D86-4694-9715-553C4306BC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2222179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8596943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900" y="2988000"/>
            <a:ext cx="27702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567E3E2E-29C4-45BE-83EB-1FCB4DBCFC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65722881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EF9174D6-8AF7-4898-8999-2DCBE80C6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29259747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1D624FFC-C866-4037-A496-41F3BD1279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2946616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1999"/>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849554661"/>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D256DF83-6D49-4CEA-B19D-C67E1B4478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1954961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15231E1B-7334-4812-8BBE-0BFE6347DE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51363179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5881" y="611998"/>
            <a:ext cx="7500550"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761873351"/>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5881" y="612000"/>
            <a:ext cx="7500550"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42652592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2429" y="611999"/>
            <a:ext cx="8752801" cy="5626800"/>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960960138"/>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900" y="2988000"/>
            <a:ext cx="27702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7DA34536-FBC2-4751-849F-D9759487C6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92363749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228FBE48-602A-44BA-87F3-FEA6DDBF17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00112275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F9BD0B3B-DBA9-462D-BF02-4974854ED7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60886866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2146" y="611999"/>
            <a:ext cx="7294285"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771470135"/>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1074" y="611998"/>
            <a:ext cx="4875357"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0BD87C41-4FB3-4765-9C90-73C7CBD569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
        <p:nvSpPr>
          <p:cNvPr id="6" name="Česť">
            <a:extLst>
              <a:ext uri="{FF2B5EF4-FFF2-40B4-BE49-F238E27FC236}">
                <a16:creationId xmlns:a16="http://schemas.microsoft.com/office/drawing/2014/main" id="{DC02BCEC-7791-4FAD-8DD1-3EB95B23F1C9}"/>
              </a:ext>
            </a:extLst>
          </p:cNvPr>
          <p:cNvSpPr/>
          <p:nvPr/>
        </p:nvSpPr>
        <p:spPr>
          <a:xfrm>
            <a:off x="797121" y="2524333"/>
            <a:ext cx="4974439" cy="646331"/>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3600"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¡Honra a los muertos!</a:t>
            </a:r>
          </a:p>
        </p:txBody>
      </p:sp>
      <p:sp>
        <p:nvSpPr>
          <p:cNvPr id="8" name="Autor">
            <a:extLst>
              <a:ext uri="{FF2B5EF4-FFF2-40B4-BE49-F238E27FC236}">
                <a16:creationId xmlns:a16="http://schemas.microsoft.com/office/drawing/2014/main" id="{AAE99D08-B833-4B10-B6A7-89AB8E4A83D9}"/>
              </a:ext>
            </a:extLst>
          </p:cNvPr>
          <p:cNvSpPr/>
          <p:nvPr/>
        </p:nvSpPr>
        <p:spPr>
          <a:xfrm>
            <a:off x="589504" y="5532290"/>
            <a:ext cx="2464136" cy="461665"/>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2400"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István  y  Steve</a:t>
            </a:r>
          </a:p>
        </p:txBody>
      </p:sp>
      <p:sp>
        <p:nvSpPr>
          <p:cNvPr id="12" name="Kruh 2">
            <a:extLst>
              <a:ext uri="{FF2B5EF4-FFF2-40B4-BE49-F238E27FC236}">
                <a16:creationId xmlns:a16="http://schemas.microsoft.com/office/drawing/2014/main" id="{74229CC4-5C1C-48E9-BE6E-4DCF12CDBDD9}"/>
              </a:ext>
            </a:extLst>
          </p:cNvPr>
          <p:cNvSpPr/>
          <p:nvPr/>
        </p:nvSpPr>
        <p:spPr>
          <a:xfrm>
            <a:off x="10975404" y="5883918"/>
            <a:ext cx="515874" cy="508196"/>
          </a:xfrm>
          <a:prstGeom prst="ellipse">
            <a:avLst/>
          </a:prstGeom>
          <a:solidFill>
            <a:schemeClr val="bg1">
              <a:lumMod val="75000"/>
            </a:scheme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7" name="Kruh - šípka">
            <a:extLst>
              <a:ext uri="{FF2B5EF4-FFF2-40B4-BE49-F238E27FC236}">
                <a16:creationId xmlns:a16="http://schemas.microsoft.com/office/drawing/2014/main" id="{222A0721-463E-4340-8E73-7FDE06F4CC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975404" y="5879662"/>
            <a:ext cx="510629" cy="516708"/>
          </a:xfrm>
          <a:prstGeom prst="rect">
            <a:avLst/>
          </a:prstGeom>
          <a:noFill/>
          <a:ln>
            <a:noFill/>
          </a:ln>
          <a:effectLst>
            <a:outerShdw blurRad="50800" dist="38100" dir="2700000" algn="tl" rotWithShape="0">
              <a:prstClr val="black">
                <a:alpha val="49000"/>
              </a:prstClr>
            </a:outerShdw>
          </a:effectLst>
        </p:spPr>
      </p:pic>
      <p:sp>
        <p:nvSpPr>
          <p:cNvPr id="10" name="Kruh 1">
            <a:extLst>
              <a:ext uri="{FF2B5EF4-FFF2-40B4-BE49-F238E27FC236}">
                <a16:creationId xmlns:a16="http://schemas.microsoft.com/office/drawing/2014/main" id="{DA574C96-74F8-443E-BD7C-E0A4C7637413}"/>
              </a:ext>
            </a:extLst>
          </p:cNvPr>
          <p:cNvSpPr/>
          <p:nvPr/>
        </p:nvSpPr>
        <p:spPr>
          <a:xfrm>
            <a:off x="10975404" y="5883918"/>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1" name="Podpis">
            <a:extLst>
              <a:ext uri="{FF2B5EF4-FFF2-40B4-BE49-F238E27FC236}">
                <a16:creationId xmlns:a16="http://schemas.microsoft.com/office/drawing/2014/main" id="{238A7057-5F27-498A-8474-97DAF17CB2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000201" y="5889814"/>
            <a:ext cx="461034" cy="484086"/>
          </a:xfrm>
          <a:prstGeom prst="rect">
            <a:avLst/>
          </a:prstGeom>
          <a:noFill/>
        </p:spPr>
      </p:pic>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3" name="Autor">
            <a:extLst>
              <a:ext uri="{FF2B5EF4-FFF2-40B4-BE49-F238E27FC236}">
                <a16:creationId xmlns:a16="http://schemas.microsoft.com/office/drawing/2014/main" id="{AEB82779-BFA9-4A8C-9E0A-C50FF15F48E6}"/>
              </a:ext>
            </a:extLst>
          </p:cNvPr>
          <p:cNvSpPr/>
          <p:nvPr/>
        </p:nvSpPr>
        <p:spPr>
          <a:xfrm>
            <a:off x="520510" y="5947191"/>
            <a:ext cx="2602123" cy="369332"/>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Schubert - Ave Maria</a:t>
            </a:r>
          </a:p>
        </p:txBody>
      </p:sp>
    </p:spTree>
    <p:extLst>
      <p:ext uri="{BB962C8B-B14F-4D97-AF65-F5344CB8AC3E}">
        <p14:creationId xmlns:p14="http://schemas.microsoft.com/office/powerpoint/2010/main" val="92928202"/>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2000"/>
                                        <p:tgtEl>
                                          <p:spTgt spid="6"/>
                                        </p:tgtEl>
                                      </p:cBhvr>
                                    </p:animEffect>
                                  </p:childTnLst>
                                </p:cTn>
                              </p:par>
                            </p:childTnLst>
                          </p:cTn>
                        </p:par>
                        <p:par>
                          <p:cTn id="8" fill="hold">
                            <p:stCondLst>
                              <p:cond delay="3000"/>
                            </p:stCondLst>
                            <p:childTnLst>
                              <p:par>
                                <p:cTn id="9" presetID="2" presetClass="entr" presetSubtype="8" fill="hold" grpId="0" nodeType="after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0-#ppt_w/2"/>
                                          </p:val>
                                        </p:tav>
                                        <p:tav tm="100000">
                                          <p:val>
                                            <p:strVal val="#ppt_x"/>
                                          </p:val>
                                        </p:tav>
                                      </p:tavLst>
                                    </p:anim>
                                    <p:anim calcmode="lin" valueType="num">
                                      <p:cBhvr additive="base">
                                        <p:cTn id="12" dur="1500" fill="hold"/>
                                        <p:tgtEl>
                                          <p:spTgt spid="8"/>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10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anim calcmode="lin" valueType="num">
                                      <p:cBhvr>
                                        <p:cTn id="16" dur="1500" fill="hold"/>
                                        <p:tgtEl>
                                          <p:spTgt spid="13"/>
                                        </p:tgtEl>
                                        <p:attrNameLst>
                                          <p:attrName>ppt_x</p:attrName>
                                        </p:attrNameLst>
                                      </p:cBhvr>
                                      <p:tavLst>
                                        <p:tav tm="0">
                                          <p:val>
                                            <p:strVal val="#ppt_x"/>
                                          </p:val>
                                        </p:tav>
                                        <p:tav tm="100000">
                                          <p:val>
                                            <p:strVal val="#ppt_x"/>
                                          </p:val>
                                        </p:tav>
                                      </p:tavLst>
                                    </p:anim>
                                    <p:anim calcmode="lin" valueType="num">
                                      <p:cBhvr>
                                        <p:cTn id="17" dur="1500" fill="hold"/>
                                        <p:tgtEl>
                                          <p:spTgt spid="13"/>
                                        </p:tgtEl>
                                        <p:attrNameLst>
                                          <p:attrName>ppt_y</p:attrName>
                                        </p:attrNameLst>
                                      </p:cBhvr>
                                      <p:tavLst>
                                        <p:tav tm="0">
                                          <p:val>
                                            <p:strVal val="#ppt_y+.1"/>
                                          </p:val>
                                        </p:tav>
                                        <p:tav tm="100000">
                                          <p:val>
                                            <p:strVal val="#ppt_y"/>
                                          </p:val>
                                        </p:tav>
                                      </p:tavLst>
                                    </p:anim>
                                  </p:childTnLst>
                                </p:cTn>
                              </p:par>
                            </p:childTnLst>
                          </p:cTn>
                        </p:par>
                        <p:par>
                          <p:cTn id="18" fill="hold">
                            <p:stCondLst>
                              <p:cond delay="5500"/>
                            </p:stCondLst>
                            <p:childTnLst>
                              <p:par>
                                <p:cTn id="19" presetID="26" presetClass="entr" presetSubtype="0" fill="hold" nodeType="afterEffect">
                                  <p:stCondLst>
                                    <p:cond delay="100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80">
                                          <p:stCondLst>
                                            <p:cond delay="0"/>
                                          </p:stCondLst>
                                        </p:cTn>
                                        <p:tgtEl>
                                          <p:spTgt spid="7"/>
                                        </p:tgtEl>
                                      </p:cBhvr>
                                    </p:animEffect>
                                    <p:anim calcmode="lin" valueType="num">
                                      <p:cBhvr>
                                        <p:cTn id="2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7" dur="26">
                                          <p:stCondLst>
                                            <p:cond delay="650"/>
                                          </p:stCondLst>
                                        </p:cTn>
                                        <p:tgtEl>
                                          <p:spTgt spid="7"/>
                                        </p:tgtEl>
                                      </p:cBhvr>
                                      <p:to x="100000" y="60000"/>
                                    </p:animScale>
                                    <p:animScale>
                                      <p:cBhvr>
                                        <p:cTn id="28" dur="166" decel="50000">
                                          <p:stCondLst>
                                            <p:cond delay="676"/>
                                          </p:stCondLst>
                                        </p:cTn>
                                        <p:tgtEl>
                                          <p:spTgt spid="7"/>
                                        </p:tgtEl>
                                      </p:cBhvr>
                                      <p:to x="100000" y="100000"/>
                                    </p:animScale>
                                    <p:animScale>
                                      <p:cBhvr>
                                        <p:cTn id="29" dur="26">
                                          <p:stCondLst>
                                            <p:cond delay="1312"/>
                                          </p:stCondLst>
                                        </p:cTn>
                                        <p:tgtEl>
                                          <p:spTgt spid="7"/>
                                        </p:tgtEl>
                                      </p:cBhvr>
                                      <p:to x="100000" y="80000"/>
                                    </p:animScale>
                                    <p:animScale>
                                      <p:cBhvr>
                                        <p:cTn id="30" dur="166" decel="50000">
                                          <p:stCondLst>
                                            <p:cond delay="1338"/>
                                          </p:stCondLst>
                                        </p:cTn>
                                        <p:tgtEl>
                                          <p:spTgt spid="7"/>
                                        </p:tgtEl>
                                      </p:cBhvr>
                                      <p:to x="100000" y="100000"/>
                                    </p:animScale>
                                    <p:animScale>
                                      <p:cBhvr>
                                        <p:cTn id="31" dur="26">
                                          <p:stCondLst>
                                            <p:cond delay="1642"/>
                                          </p:stCondLst>
                                        </p:cTn>
                                        <p:tgtEl>
                                          <p:spTgt spid="7"/>
                                        </p:tgtEl>
                                      </p:cBhvr>
                                      <p:to x="100000" y="90000"/>
                                    </p:animScale>
                                    <p:animScale>
                                      <p:cBhvr>
                                        <p:cTn id="32" dur="166" decel="50000">
                                          <p:stCondLst>
                                            <p:cond delay="1668"/>
                                          </p:stCondLst>
                                        </p:cTn>
                                        <p:tgtEl>
                                          <p:spTgt spid="7"/>
                                        </p:tgtEl>
                                      </p:cBhvr>
                                      <p:to x="100000" y="100000"/>
                                    </p:animScale>
                                    <p:animScale>
                                      <p:cBhvr>
                                        <p:cTn id="33" dur="26">
                                          <p:stCondLst>
                                            <p:cond delay="1808"/>
                                          </p:stCondLst>
                                        </p:cTn>
                                        <p:tgtEl>
                                          <p:spTgt spid="7"/>
                                        </p:tgtEl>
                                      </p:cBhvr>
                                      <p:to x="100000" y="95000"/>
                                    </p:animScale>
                                    <p:animScale>
                                      <p:cBhvr>
                                        <p:cTn id="34" dur="166" decel="50000">
                                          <p:stCondLst>
                                            <p:cond delay="1834"/>
                                          </p:stCondLst>
                                        </p:cTn>
                                        <p:tgtEl>
                                          <p:spTgt spid="7"/>
                                        </p:tgtEl>
                                      </p:cBhvr>
                                      <p:to x="100000" y="100000"/>
                                    </p:animScale>
                                  </p:childTnLst>
                                </p:cTn>
                              </p:par>
                              <p:par>
                                <p:cTn id="35" presetID="26" presetClass="entr" presetSubtype="0" fill="hold" grpId="0" nodeType="withEffect">
                                  <p:stCondLst>
                                    <p:cond delay="100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80">
                                          <p:stCondLst>
                                            <p:cond delay="0"/>
                                          </p:stCondLst>
                                        </p:cTn>
                                        <p:tgtEl>
                                          <p:spTgt spid="10"/>
                                        </p:tgtEl>
                                      </p:cBhvr>
                                    </p:animEffect>
                                    <p:anim calcmode="lin" valueType="num">
                                      <p:cBhvr>
                                        <p:cTn id="3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3" dur="26">
                                          <p:stCondLst>
                                            <p:cond delay="650"/>
                                          </p:stCondLst>
                                        </p:cTn>
                                        <p:tgtEl>
                                          <p:spTgt spid="10"/>
                                        </p:tgtEl>
                                      </p:cBhvr>
                                      <p:to x="100000" y="60000"/>
                                    </p:animScale>
                                    <p:animScale>
                                      <p:cBhvr>
                                        <p:cTn id="44" dur="166" decel="50000">
                                          <p:stCondLst>
                                            <p:cond delay="676"/>
                                          </p:stCondLst>
                                        </p:cTn>
                                        <p:tgtEl>
                                          <p:spTgt spid="10"/>
                                        </p:tgtEl>
                                      </p:cBhvr>
                                      <p:to x="100000" y="100000"/>
                                    </p:animScale>
                                    <p:animScale>
                                      <p:cBhvr>
                                        <p:cTn id="45" dur="26">
                                          <p:stCondLst>
                                            <p:cond delay="1312"/>
                                          </p:stCondLst>
                                        </p:cTn>
                                        <p:tgtEl>
                                          <p:spTgt spid="10"/>
                                        </p:tgtEl>
                                      </p:cBhvr>
                                      <p:to x="100000" y="80000"/>
                                    </p:animScale>
                                    <p:animScale>
                                      <p:cBhvr>
                                        <p:cTn id="46" dur="166" decel="50000">
                                          <p:stCondLst>
                                            <p:cond delay="1338"/>
                                          </p:stCondLst>
                                        </p:cTn>
                                        <p:tgtEl>
                                          <p:spTgt spid="10"/>
                                        </p:tgtEl>
                                      </p:cBhvr>
                                      <p:to x="100000" y="100000"/>
                                    </p:animScale>
                                    <p:animScale>
                                      <p:cBhvr>
                                        <p:cTn id="47" dur="26">
                                          <p:stCondLst>
                                            <p:cond delay="1642"/>
                                          </p:stCondLst>
                                        </p:cTn>
                                        <p:tgtEl>
                                          <p:spTgt spid="10"/>
                                        </p:tgtEl>
                                      </p:cBhvr>
                                      <p:to x="100000" y="90000"/>
                                    </p:animScale>
                                    <p:animScale>
                                      <p:cBhvr>
                                        <p:cTn id="48" dur="166" decel="50000">
                                          <p:stCondLst>
                                            <p:cond delay="1668"/>
                                          </p:stCondLst>
                                        </p:cTn>
                                        <p:tgtEl>
                                          <p:spTgt spid="10"/>
                                        </p:tgtEl>
                                      </p:cBhvr>
                                      <p:to x="100000" y="100000"/>
                                    </p:animScale>
                                    <p:animScale>
                                      <p:cBhvr>
                                        <p:cTn id="49" dur="26">
                                          <p:stCondLst>
                                            <p:cond delay="1808"/>
                                          </p:stCondLst>
                                        </p:cTn>
                                        <p:tgtEl>
                                          <p:spTgt spid="10"/>
                                        </p:tgtEl>
                                      </p:cBhvr>
                                      <p:to x="100000" y="95000"/>
                                    </p:animScale>
                                    <p:animScale>
                                      <p:cBhvr>
                                        <p:cTn id="50" dur="166" decel="50000">
                                          <p:stCondLst>
                                            <p:cond delay="1834"/>
                                          </p:stCondLst>
                                        </p:cTn>
                                        <p:tgtEl>
                                          <p:spTgt spid="10"/>
                                        </p:tgtEl>
                                      </p:cBhvr>
                                      <p:to x="100000" y="100000"/>
                                    </p:animScale>
                                  </p:childTnLst>
                                </p:cTn>
                              </p:par>
                              <p:par>
                                <p:cTn id="51" presetID="26" presetClass="entr" presetSubtype="0" fill="hold" grpId="0" nodeType="withEffect">
                                  <p:stCondLst>
                                    <p:cond delay="1000"/>
                                  </p:stCondLst>
                                  <p:childTnLst>
                                    <p:set>
                                      <p:cBhvr>
                                        <p:cTn id="52" dur="1" fill="hold">
                                          <p:stCondLst>
                                            <p:cond delay="0"/>
                                          </p:stCondLst>
                                        </p:cTn>
                                        <p:tgtEl>
                                          <p:spTgt spid="12"/>
                                        </p:tgtEl>
                                        <p:attrNameLst>
                                          <p:attrName>style.visibility</p:attrName>
                                        </p:attrNameLst>
                                      </p:cBhvr>
                                      <p:to>
                                        <p:strVal val="visible"/>
                                      </p:to>
                                    </p:set>
                                    <p:animEffect transition="in" filter="wipe(down)">
                                      <p:cBhvr>
                                        <p:cTn id="53" dur="580">
                                          <p:stCondLst>
                                            <p:cond delay="0"/>
                                          </p:stCondLst>
                                        </p:cTn>
                                        <p:tgtEl>
                                          <p:spTgt spid="12"/>
                                        </p:tgtEl>
                                      </p:cBhvr>
                                    </p:animEffect>
                                    <p:anim calcmode="lin" valueType="num">
                                      <p:cBhvr>
                                        <p:cTn id="5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9" dur="26">
                                          <p:stCondLst>
                                            <p:cond delay="650"/>
                                          </p:stCondLst>
                                        </p:cTn>
                                        <p:tgtEl>
                                          <p:spTgt spid="12"/>
                                        </p:tgtEl>
                                      </p:cBhvr>
                                      <p:to x="100000" y="60000"/>
                                    </p:animScale>
                                    <p:animScale>
                                      <p:cBhvr>
                                        <p:cTn id="60" dur="166" decel="50000">
                                          <p:stCondLst>
                                            <p:cond delay="676"/>
                                          </p:stCondLst>
                                        </p:cTn>
                                        <p:tgtEl>
                                          <p:spTgt spid="12"/>
                                        </p:tgtEl>
                                      </p:cBhvr>
                                      <p:to x="100000" y="100000"/>
                                    </p:animScale>
                                    <p:animScale>
                                      <p:cBhvr>
                                        <p:cTn id="61" dur="26">
                                          <p:stCondLst>
                                            <p:cond delay="1312"/>
                                          </p:stCondLst>
                                        </p:cTn>
                                        <p:tgtEl>
                                          <p:spTgt spid="12"/>
                                        </p:tgtEl>
                                      </p:cBhvr>
                                      <p:to x="100000" y="80000"/>
                                    </p:animScale>
                                    <p:animScale>
                                      <p:cBhvr>
                                        <p:cTn id="62" dur="166" decel="50000">
                                          <p:stCondLst>
                                            <p:cond delay="1338"/>
                                          </p:stCondLst>
                                        </p:cTn>
                                        <p:tgtEl>
                                          <p:spTgt spid="12"/>
                                        </p:tgtEl>
                                      </p:cBhvr>
                                      <p:to x="100000" y="100000"/>
                                    </p:animScale>
                                    <p:animScale>
                                      <p:cBhvr>
                                        <p:cTn id="63" dur="26">
                                          <p:stCondLst>
                                            <p:cond delay="1642"/>
                                          </p:stCondLst>
                                        </p:cTn>
                                        <p:tgtEl>
                                          <p:spTgt spid="12"/>
                                        </p:tgtEl>
                                      </p:cBhvr>
                                      <p:to x="100000" y="90000"/>
                                    </p:animScale>
                                    <p:animScale>
                                      <p:cBhvr>
                                        <p:cTn id="64" dur="166" decel="50000">
                                          <p:stCondLst>
                                            <p:cond delay="1668"/>
                                          </p:stCondLst>
                                        </p:cTn>
                                        <p:tgtEl>
                                          <p:spTgt spid="12"/>
                                        </p:tgtEl>
                                      </p:cBhvr>
                                      <p:to x="100000" y="100000"/>
                                    </p:animScale>
                                    <p:animScale>
                                      <p:cBhvr>
                                        <p:cTn id="65" dur="26">
                                          <p:stCondLst>
                                            <p:cond delay="1808"/>
                                          </p:stCondLst>
                                        </p:cTn>
                                        <p:tgtEl>
                                          <p:spTgt spid="12"/>
                                        </p:tgtEl>
                                      </p:cBhvr>
                                      <p:to x="100000" y="95000"/>
                                    </p:animScale>
                                    <p:animScale>
                                      <p:cBhvr>
                                        <p:cTn id="66" dur="166" decel="50000">
                                          <p:stCondLst>
                                            <p:cond delay="1834"/>
                                          </p:stCondLst>
                                        </p:cTn>
                                        <p:tgtEl>
                                          <p:spTgt spid="12"/>
                                        </p:tgtEl>
                                      </p:cBhvr>
                                      <p:to x="100000" y="100000"/>
                                    </p:animScale>
                                  </p:childTnLst>
                                </p:cTn>
                              </p:par>
                              <p:par>
                                <p:cTn id="67" presetID="26" presetClass="entr" presetSubtype="0" fill="hold" nodeType="withEffect">
                                  <p:stCondLst>
                                    <p:cond delay="1000"/>
                                  </p:stCondLst>
                                  <p:childTnLst>
                                    <p:set>
                                      <p:cBhvr>
                                        <p:cTn id="68" dur="1" fill="hold">
                                          <p:stCondLst>
                                            <p:cond delay="0"/>
                                          </p:stCondLst>
                                        </p:cTn>
                                        <p:tgtEl>
                                          <p:spTgt spid="11"/>
                                        </p:tgtEl>
                                        <p:attrNameLst>
                                          <p:attrName>style.visibility</p:attrName>
                                        </p:attrNameLst>
                                      </p:cBhvr>
                                      <p:to>
                                        <p:strVal val="visible"/>
                                      </p:to>
                                    </p:set>
                                    <p:animEffect transition="in" filter="wipe(down)">
                                      <p:cBhvr>
                                        <p:cTn id="69" dur="580">
                                          <p:stCondLst>
                                            <p:cond delay="0"/>
                                          </p:stCondLst>
                                        </p:cTn>
                                        <p:tgtEl>
                                          <p:spTgt spid="11"/>
                                        </p:tgtEl>
                                      </p:cBhvr>
                                    </p:animEffect>
                                    <p:anim calcmode="lin" valueType="num">
                                      <p:cBhvr>
                                        <p:cTn id="7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75" dur="26">
                                          <p:stCondLst>
                                            <p:cond delay="650"/>
                                          </p:stCondLst>
                                        </p:cTn>
                                        <p:tgtEl>
                                          <p:spTgt spid="11"/>
                                        </p:tgtEl>
                                      </p:cBhvr>
                                      <p:to x="100000" y="60000"/>
                                    </p:animScale>
                                    <p:animScale>
                                      <p:cBhvr>
                                        <p:cTn id="76" dur="166" decel="50000">
                                          <p:stCondLst>
                                            <p:cond delay="676"/>
                                          </p:stCondLst>
                                        </p:cTn>
                                        <p:tgtEl>
                                          <p:spTgt spid="11"/>
                                        </p:tgtEl>
                                      </p:cBhvr>
                                      <p:to x="100000" y="100000"/>
                                    </p:animScale>
                                    <p:animScale>
                                      <p:cBhvr>
                                        <p:cTn id="77" dur="26">
                                          <p:stCondLst>
                                            <p:cond delay="1312"/>
                                          </p:stCondLst>
                                        </p:cTn>
                                        <p:tgtEl>
                                          <p:spTgt spid="11"/>
                                        </p:tgtEl>
                                      </p:cBhvr>
                                      <p:to x="100000" y="80000"/>
                                    </p:animScale>
                                    <p:animScale>
                                      <p:cBhvr>
                                        <p:cTn id="78" dur="166" decel="50000">
                                          <p:stCondLst>
                                            <p:cond delay="1338"/>
                                          </p:stCondLst>
                                        </p:cTn>
                                        <p:tgtEl>
                                          <p:spTgt spid="11"/>
                                        </p:tgtEl>
                                      </p:cBhvr>
                                      <p:to x="100000" y="100000"/>
                                    </p:animScale>
                                    <p:animScale>
                                      <p:cBhvr>
                                        <p:cTn id="79" dur="26">
                                          <p:stCondLst>
                                            <p:cond delay="1642"/>
                                          </p:stCondLst>
                                        </p:cTn>
                                        <p:tgtEl>
                                          <p:spTgt spid="11"/>
                                        </p:tgtEl>
                                      </p:cBhvr>
                                      <p:to x="100000" y="90000"/>
                                    </p:animScale>
                                    <p:animScale>
                                      <p:cBhvr>
                                        <p:cTn id="80" dur="166" decel="50000">
                                          <p:stCondLst>
                                            <p:cond delay="1668"/>
                                          </p:stCondLst>
                                        </p:cTn>
                                        <p:tgtEl>
                                          <p:spTgt spid="11"/>
                                        </p:tgtEl>
                                      </p:cBhvr>
                                      <p:to x="100000" y="100000"/>
                                    </p:animScale>
                                    <p:animScale>
                                      <p:cBhvr>
                                        <p:cTn id="81" dur="26">
                                          <p:stCondLst>
                                            <p:cond delay="1808"/>
                                          </p:stCondLst>
                                        </p:cTn>
                                        <p:tgtEl>
                                          <p:spTgt spid="11"/>
                                        </p:tgtEl>
                                      </p:cBhvr>
                                      <p:to x="100000" y="95000"/>
                                    </p:animScale>
                                    <p:animScale>
                                      <p:cBhvr>
                                        <p:cTn id="82" dur="166" decel="50000">
                                          <p:stCondLst>
                                            <p:cond delay="1834"/>
                                          </p:stCondLst>
                                        </p:cTn>
                                        <p:tgtEl>
                                          <p:spTgt spid="11"/>
                                        </p:tgtEl>
                                      </p:cBhvr>
                                      <p:to x="100000" y="100000"/>
                                    </p:animScale>
                                  </p:childTnLst>
                                </p:cTn>
                              </p:par>
                            </p:childTnLst>
                          </p:cTn>
                        </p:par>
                        <p:par>
                          <p:cTn id="83" fill="hold">
                            <p:stCondLst>
                              <p:cond delay="8500"/>
                            </p:stCondLst>
                            <p:childTnLst>
                              <p:par>
                                <p:cTn id="84" presetID="15" presetClass="exit" presetSubtype="0" fill="hold" grpId="1" nodeType="afterEffect">
                                  <p:stCondLst>
                                    <p:cond delay="2000"/>
                                  </p:stCondLst>
                                  <p:childTnLst>
                                    <p:anim calcmode="lin" valueType="num">
                                      <p:cBhvr>
                                        <p:cTn id="85" dur="3000"/>
                                        <p:tgtEl>
                                          <p:spTgt spid="10"/>
                                        </p:tgtEl>
                                        <p:attrNameLst>
                                          <p:attrName>ppt_w</p:attrName>
                                        </p:attrNameLst>
                                      </p:cBhvr>
                                      <p:tavLst>
                                        <p:tav tm="0">
                                          <p:val>
                                            <p:strVal val="ppt_w"/>
                                          </p:val>
                                        </p:tav>
                                        <p:tav tm="100000">
                                          <p:val>
                                            <p:fltVal val="0"/>
                                          </p:val>
                                        </p:tav>
                                      </p:tavLst>
                                    </p:anim>
                                    <p:anim calcmode="lin" valueType="num">
                                      <p:cBhvr>
                                        <p:cTn id="86" dur="3000"/>
                                        <p:tgtEl>
                                          <p:spTgt spid="10"/>
                                        </p:tgtEl>
                                        <p:attrNameLst>
                                          <p:attrName>ppt_h</p:attrName>
                                        </p:attrNameLst>
                                      </p:cBhvr>
                                      <p:tavLst>
                                        <p:tav tm="0">
                                          <p:val>
                                            <p:strVal val="ppt_h"/>
                                          </p:val>
                                        </p:tav>
                                        <p:tav tm="100000">
                                          <p:val>
                                            <p:fltVal val="0"/>
                                          </p:val>
                                        </p:tav>
                                      </p:tavLst>
                                    </p:anim>
                                    <p:anim calcmode="lin" valueType="num">
                                      <p:cBhvr>
                                        <p:cTn id="87"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2999"/>
                                          </p:stCondLst>
                                        </p:cTn>
                                        <p:tgtEl>
                                          <p:spTgt spid="10"/>
                                        </p:tgtEl>
                                        <p:attrNameLst>
                                          <p:attrName>style.visibility</p:attrName>
                                        </p:attrNameLst>
                                      </p:cBhvr>
                                      <p:to>
                                        <p:strVal val="hidden"/>
                                      </p:to>
                                    </p:set>
                                  </p:childTnLst>
                                </p:cTn>
                              </p:par>
                              <p:par>
                                <p:cTn id="90" presetID="15" presetClass="exit" presetSubtype="0" fill="hold" nodeType="withEffect">
                                  <p:stCondLst>
                                    <p:cond delay="2000"/>
                                  </p:stCondLst>
                                  <p:childTnLst>
                                    <p:anim calcmode="lin" valueType="num">
                                      <p:cBhvr>
                                        <p:cTn id="91" dur="3000"/>
                                        <p:tgtEl>
                                          <p:spTgt spid="11"/>
                                        </p:tgtEl>
                                        <p:attrNameLst>
                                          <p:attrName>ppt_w</p:attrName>
                                        </p:attrNameLst>
                                      </p:cBhvr>
                                      <p:tavLst>
                                        <p:tav tm="0">
                                          <p:val>
                                            <p:strVal val="ppt_w"/>
                                          </p:val>
                                        </p:tav>
                                        <p:tav tm="100000">
                                          <p:val>
                                            <p:fltVal val="0"/>
                                          </p:val>
                                        </p:tav>
                                      </p:tavLst>
                                    </p:anim>
                                    <p:anim calcmode="lin" valueType="num">
                                      <p:cBhvr>
                                        <p:cTn id="92" dur="3000"/>
                                        <p:tgtEl>
                                          <p:spTgt spid="11"/>
                                        </p:tgtEl>
                                        <p:attrNameLst>
                                          <p:attrName>ppt_h</p:attrName>
                                        </p:attrNameLst>
                                      </p:cBhvr>
                                      <p:tavLst>
                                        <p:tav tm="0">
                                          <p:val>
                                            <p:strVal val="ppt_h"/>
                                          </p:val>
                                        </p:tav>
                                        <p:tav tm="100000">
                                          <p:val>
                                            <p:fltVal val="0"/>
                                          </p:val>
                                        </p:tav>
                                      </p:tavLst>
                                    </p:anim>
                                    <p:anim calcmode="lin" valueType="num">
                                      <p:cBhvr>
                                        <p:cTn id="93"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2" grpId="0" animBg="1"/>
      <p:bldP spid="10" grpId="0" animBg="1"/>
      <p:bldP spid="10" grpId="1" animBg="1"/>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866</Words>
  <Application>Microsoft Office PowerPoint</Application>
  <PresentationFormat>Širokouhlá</PresentationFormat>
  <Paragraphs>33</Paragraphs>
  <Slides>37</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37</vt:i4>
      </vt:variant>
    </vt:vector>
  </HeadingPairs>
  <TitlesOfParts>
    <vt:vector size="49" baseType="lpstr">
      <vt:lpstr>Arabia CE</vt:lpstr>
      <vt:lpstr>Arial</vt:lpstr>
      <vt:lpstr>Calibri</vt:lpstr>
      <vt:lpstr>Calibri Light</vt:lpstr>
      <vt:lpstr>Banjo</vt:lpstr>
      <vt:lpstr>Merlin CE</vt:lpstr>
      <vt:lpstr>Kristen ITC</vt:lpstr>
      <vt:lpstr>Casablanca</vt:lpstr>
      <vt:lpstr>Wingdings</vt:lpstr>
      <vt:lpstr>Brooklyn CE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49</cp:revision>
  <dcterms:created xsi:type="dcterms:W3CDTF">2017-10-22T17:55:53Z</dcterms:created>
  <dcterms:modified xsi:type="dcterms:W3CDTF">2020-10-13T14:14:58Z</dcterms:modified>
</cp:coreProperties>
</file>