
<file path=[Content_Types].xml><?xml version="1.0" encoding="utf-8"?>
<Types xmlns="http://schemas.openxmlformats.org/package/2006/content-types">
  <Default Extension="mp3" ContentType="audio/mpeg"/>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notesMasterIdLst>
    <p:notesMasterId r:id="rId18"/>
  </p:notesMasterIdLst>
  <p:sldIdLst>
    <p:sldId id="290" r:id="rId3"/>
    <p:sldId id="282" r:id="rId4"/>
    <p:sldId id="264" r:id="rId5"/>
    <p:sldId id="289" r:id="rId6"/>
    <p:sldId id="285" r:id="rId7"/>
    <p:sldId id="263" r:id="rId8"/>
    <p:sldId id="284" r:id="rId9"/>
    <p:sldId id="273" r:id="rId10"/>
    <p:sldId id="291" r:id="rId11"/>
    <p:sldId id="268" r:id="rId12"/>
    <p:sldId id="283" r:id="rId13"/>
    <p:sldId id="270" r:id="rId14"/>
    <p:sldId id="288" r:id="rId15"/>
    <p:sldId id="287" r:id="rId16"/>
    <p:sldId id="267" r:id="rId17"/>
  </p:sldIdLst>
  <p:sldSz cx="9144000" cy="5143500" type="screen16x9"/>
  <p:notesSz cx="6858000" cy="9144000"/>
  <p:embeddedFontLst>
    <p:embeddedFont>
      <p:font typeface="Rage Italic" panose="03070502040507070304" pitchFamily="66" charset="0"/>
      <p:regular r:id="rId19"/>
    </p:embeddedFont>
    <p:embeddedFont>
      <p:font typeface="Aharoni" panose="02010803020104030203" pitchFamily="2" charset="-79"/>
      <p:bold r:id="rId20"/>
    </p:embeddedFont>
    <p:embeddedFont>
      <p:font typeface="MV Boli" panose="02000500030200090000" pitchFamily="2" charset="0"/>
      <p:regular r:id="rId21"/>
    </p:embeddedFont>
    <p:embeddedFont>
      <p:font typeface="Calibri" panose="020F0502020204030204" pitchFamily="34" charset="0"/>
      <p:regular r:id="rId22"/>
      <p:bold r:id="rId23"/>
      <p:italic r:id="rId24"/>
      <p:boldItalic r:id="rId25"/>
    </p:embeddedFont>
    <p:embeddedFont>
      <p:font typeface="Alex Brush" panose="02000400000000000000" pitchFamily="2" charset="0"/>
      <p:regular r:id="rId26"/>
    </p:embeddedFont>
    <p:embeddedFont>
      <p:font typeface="Kristen ITC" panose="03050502040202030202" pitchFamily="66" charset="0"/>
      <p:regular r:id="rId27"/>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Cea3LQeD1cFW/zgsajWFw==" hashData="EH0qkDqRAvwtRdJ9J8d8rvlpqNrVAKGF4NjussfTc7f+s2NW8cw8iQ6chBD+Vv1kZVDN6qIQ5r5gGgiZ9lCWv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2718"/>
    <a:srgbClr val="423021"/>
    <a:srgbClr val="843F06"/>
    <a:srgbClr val="F68B32"/>
    <a:srgbClr val="B60602"/>
    <a:srgbClr val="000082"/>
    <a:srgbClr val="006800"/>
    <a:srgbClr val="500000"/>
    <a:srgbClr val="FF5B5B"/>
  </p:clrMru>
  <p:extLst>
    <p:ext uri="{E76CE94A-603C-4142-B9EB-6D1370010A27}">
      <p14:discardImageEditData xmlns:p14="http://schemas.microsoft.com/office/powerpoint/2010/main" val="1"/>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858" autoAdjust="0"/>
  </p:normalViewPr>
  <p:slideViewPr>
    <p:cSldViewPr>
      <p:cViewPr varScale="1">
        <p:scale>
          <a:sx n="89" d="100"/>
          <a:sy n="89" d="100"/>
        </p:scale>
        <p:origin x="84" y="276"/>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 Target="slides/slide1.xml"/><Relationship Id="rId21" Type="http://schemas.openxmlformats.org/officeDocument/2006/relationships/font" Target="fonts/font3.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2.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6.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5.fntdata"/><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font" Target="fonts/font1.fntdata"/><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F0614A-278A-4C19-A536-2645A95A3FC7}" type="datetimeFigureOut">
              <a:rPr lang="es-AR" smtClean="0"/>
              <a:t>22/07/2015</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D10A95-AE3F-4C2A-8BE5-9095AD7BF516}" type="slidenum">
              <a:rPr lang="es-AR" smtClean="0"/>
              <a:t>‹#›</a:t>
            </a:fld>
            <a:endParaRPr lang="es-AR"/>
          </a:p>
        </p:txBody>
      </p:sp>
    </p:spTree>
    <p:extLst>
      <p:ext uri="{BB962C8B-B14F-4D97-AF65-F5344CB8AC3E}">
        <p14:creationId xmlns:p14="http://schemas.microsoft.com/office/powerpoint/2010/main" val="3297597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83D10A95-AE3F-4C2A-8BE5-9095AD7BF516}" type="slidenum">
              <a:rPr lang="es-AR" smtClean="0"/>
              <a:t>3</a:t>
            </a:fld>
            <a:endParaRPr lang="es-AR"/>
          </a:p>
        </p:txBody>
      </p:sp>
    </p:spTree>
    <p:extLst>
      <p:ext uri="{BB962C8B-B14F-4D97-AF65-F5344CB8AC3E}">
        <p14:creationId xmlns:p14="http://schemas.microsoft.com/office/powerpoint/2010/main" val="2669087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AR" dirty="0"/>
          </a:p>
        </p:txBody>
      </p:sp>
      <p:sp>
        <p:nvSpPr>
          <p:cNvPr id="4" name="Slide Number Placeholder 3"/>
          <p:cNvSpPr>
            <a:spLocks noGrp="1"/>
          </p:cNvSpPr>
          <p:nvPr>
            <p:ph type="sldNum" sz="quarter" idx="10"/>
          </p:nvPr>
        </p:nvSpPr>
        <p:spPr/>
        <p:txBody>
          <a:bodyPr/>
          <a:lstStyle/>
          <a:p>
            <a:fld id="{83D10A95-AE3F-4C2A-8BE5-9095AD7BF516}" type="slidenum">
              <a:rPr lang="es-AR" smtClean="0"/>
              <a:t>7</a:t>
            </a:fld>
            <a:endParaRPr lang="es-AR"/>
          </a:p>
        </p:txBody>
      </p:sp>
    </p:spTree>
    <p:extLst>
      <p:ext uri="{BB962C8B-B14F-4D97-AF65-F5344CB8AC3E}">
        <p14:creationId xmlns:p14="http://schemas.microsoft.com/office/powerpoint/2010/main" val="9227757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AR" dirty="0"/>
          </a:p>
        </p:txBody>
      </p:sp>
      <p:sp>
        <p:nvSpPr>
          <p:cNvPr id="4" name="Slide Number Placeholder 3"/>
          <p:cNvSpPr>
            <a:spLocks noGrp="1"/>
          </p:cNvSpPr>
          <p:nvPr>
            <p:ph type="sldNum" sz="quarter" idx="10"/>
          </p:nvPr>
        </p:nvSpPr>
        <p:spPr/>
        <p:txBody>
          <a:bodyPr/>
          <a:lstStyle/>
          <a:p>
            <a:fld id="{83D10A95-AE3F-4C2A-8BE5-9095AD7BF516}" type="slidenum">
              <a:rPr lang="es-AR" smtClean="0"/>
              <a:t>15</a:t>
            </a:fld>
            <a:endParaRPr lang="es-AR"/>
          </a:p>
        </p:txBody>
      </p:sp>
    </p:spTree>
    <p:extLst>
      <p:ext uri="{BB962C8B-B14F-4D97-AF65-F5344CB8AC3E}">
        <p14:creationId xmlns:p14="http://schemas.microsoft.com/office/powerpoint/2010/main" val="3701808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2651612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1247975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819625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2546513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938961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602241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4064751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1701050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897825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3415835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D81ECB99-1D32-49BC-B455-55B912896B0B}" type="datetimeFigureOut">
              <a:rPr lang="es-AR" smtClean="0"/>
              <a:t>22/07/2015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5061AA9-D1F4-4A97-8362-4181290CF762}" type="slidenum">
              <a:rPr lang="es-AR" smtClean="0"/>
              <a:t>‹#›</a:t>
            </a:fld>
            <a:endParaRPr lang="es-AR"/>
          </a:p>
        </p:txBody>
      </p:sp>
    </p:spTree>
    <p:extLst>
      <p:ext uri="{BB962C8B-B14F-4D97-AF65-F5344CB8AC3E}">
        <p14:creationId xmlns:p14="http://schemas.microsoft.com/office/powerpoint/2010/main" val="12444327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n-US" smtClean="0"/>
              <a:t>Click to edit Master title style</a:t>
            </a:r>
            <a:endParaRPr lang="es-AR"/>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s-AR"/>
          </a:p>
        </p:txBody>
      </p:sp>
      <p:sp>
        <p:nvSpPr>
          <p:cNvPr id="4" name="Date Placeholder 3"/>
          <p:cNvSpPr>
            <a:spLocks noGrp="1"/>
          </p:cNvSpPr>
          <p:nvPr>
            <p:ph type="dt" sz="half" idx="10"/>
          </p:nvPr>
        </p:nvSpPr>
        <p:spPr/>
        <p:txBody>
          <a:bodyPr/>
          <a:lstStyle>
            <a:lvl1pPr>
              <a:defRPr/>
            </a:lvl1pPr>
          </a:lstStyle>
          <a:p>
            <a:endParaRPr lang="es-ES" altLang="es-AR">
              <a:solidFill>
                <a:srgbClr val="000000"/>
              </a:solidFill>
            </a:endParaRPr>
          </a:p>
        </p:txBody>
      </p:sp>
    </p:spTree>
    <p:extLst>
      <p:ext uri="{BB962C8B-B14F-4D97-AF65-F5344CB8AC3E}">
        <p14:creationId xmlns:p14="http://schemas.microsoft.com/office/powerpoint/2010/main" val="3831412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81ECB99-1D32-49BC-B455-55B912896B0B}" type="datetimeFigureOut">
              <a:rPr lang="es-AR" smtClean="0"/>
              <a:t>22/07/2015</a:t>
            </a:fld>
            <a:endParaRPr lang="es-AR"/>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5061AA9-D1F4-4A97-8362-4181290CF762}" type="slidenum">
              <a:rPr lang="es-AR" smtClean="0"/>
              <a:t>‹#›</a:t>
            </a:fld>
            <a:endParaRPr lang="es-AR"/>
          </a:p>
        </p:txBody>
      </p:sp>
    </p:spTree>
    <p:extLst>
      <p:ext uri="{BB962C8B-B14F-4D97-AF65-F5344CB8AC3E}">
        <p14:creationId xmlns:p14="http://schemas.microsoft.com/office/powerpoint/2010/main" val="39619639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fontAlgn="base">
              <a:spcBef>
                <a:spcPct val="0"/>
              </a:spcBef>
              <a:spcAft>
                <a:spcPct val="0"/>
              </a:spcAft>
            </a:pPr>
            <a:endParaRPr lang="es-ES" altLang="es-AR" smtClean="0">
              <a:solidFill>
                <a:srgbClr val="000000"/>
              </a:solidFill>
            </a:endParaRPr>
          </a:p>
        </p:txBody>
      </p:sp>
    </p:spTree>
    <p:extLst>
      <p:ext uri="{BB962C8B-B14F-4D97-AF65-F5344CB8AC3E}">
        <p14:creationId xmlns:p14="http://schemas.microsoft.com/office/powerpoint/2010/main" val="369266538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A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16.png"/><Relationship Id="rId11" Type="http://schemas.openxmlformats.org/officeDocument/2006/relationships/image" Target="../media/image21.jpeg"/><Relationship Id="rId5" Type="http://schemas.openxmlformats.org/officeDocument/2006/relationships/image" Target="../media/image15.png"/><Relationship Id="rId10" Type="http://schemas.openxmlformats.org/officeDocument/2006/relationships/image" Target="../media/image20.jpg"/><Relationship Id="rId4" Type="http://schemas.openxmlformats.org/officeDocument/2006/relationships/image" Target="../media/image14.png"/><Relationship Id="rId9" Type="http://schemas.openxmlformats.org/officeDocument/2006/relationships/image" Target="../media/image19.jpg"/></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23.jpeg"/><Relationship Id="rId7" Type="http://schemas.openxmlformats.org/officeDocument/2006/relationships/image" Target="../media/image27.jp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jpg"/></Relationships>
</file>

<file path=ppt/slides/_rels/slide12.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4947412"/>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4"/>
          <a:tile tx="0" ty="0" sx="100000" sy="100000" flip="none" algn="tl"/>
        </a:blipFill>
        <a:effectLst/>
      </p:bgPr>
    </p:bg>
    <p:spTree>
      <p:nvGrpSpPr>
        <p:cNvPr id="1" name=""/>
        <p:cNvGrpSpPr/>
        <p:nvPr/>
      </p:nvGrpSpPr>
      <p:grpSpPr>
        <a:xfrm>
          <a:off x="0" y="0"/>
          <a:ext cx="0" cy="0"/>
          <a:chOff x="0" y="0"/>
          <a:chExt cx="0" cy="0"/>
        </a:xfrm>
      </p:grpSpPr>
      <p:pic>
        <p:nvPicPr>
          <p:cNvPr id="2" name="13- My sweet lord - George Harrison (mp3cut.ne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139952" y="-1316682"/>
            <a:ext cx="609600" cy="609600"/>
          </a:xfrm>
          <a:prstGeom prst="rect">
            <a:avLst/>
          </a:prstGeom>
        </p:spPr>
      </p:pic>
      <p:sp>
        <p:nvSpPr>
          <p:cNvPr id="3" name="1 CuadroTexto"/>
          <p:cNvSpPr txBox="1"/>
          <p:nvPr/>
        </p:nvSpPr>
        <p:spPr>
          <a:xfrm>
            <a:off x="-3819799" y="411510"/>
            <a:ext cx="3817071" cy="58477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V Boli" pitchFamily="2" charset="0"/>
                <a:cs typeface="MV Boli" pitchFamily="2" charset="0"/>
              </a:rPr>
              <a:t>Avance Automático</a:t>
            </a:r>
            <a:endParaRPr lang="es-AR"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V Boli" pitchFamily="2" charset="0"/>
              <a:cs typeface="MV Boli" pitchFamily="2" charset="0"/>
            </a:endParaRPr>
          </a:p>
        </p:txBody>
      </p:sp>
      <p:sp>
        <p:nvSpPr>
          <p:cNvPr id="4" name="TextBox 3"/>
          <p:cNvSpPr txBox="1"/>
          <p:nvPr/>
        </p:nvSpPr>
        <p:spPr>
          <a:xfrm rot="18677565">
            <a:off x="8233613" y="4413302"/>
            <a:ext cx="1067921" cy="646331"/>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p>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2015</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spTree>
    <p:extLst>
      <p:ext uri="{BB962C8B-B14F-4D97-AF65-F5344CB8AC3E}">
        <p14:creationId xmlns:p14="http://schemas.microsoft.com/office/powerpoint/2010/main" val="3618127807"/>
      </p:ext>
    </p:extLst>
  </p:cSld>
  <p:clrMapOvr>
    <a:masterClrMapping/>
  </p:clrMapOvr>
  <mc:AlternateContent xmlns:mc="http://schemas.openxmlformats.org/markup-compatibility/2006" xmlns:p14="http://schemas.microsoft.com/office/powerpoint/2010/main">
    <mc:Choice Requires="p14">
      <p:transition spd="slow" p14:dur="1400" advClick="0" advTm="6000">
        <p:blinds/>
      </p:transition>
    </mc:Choice>
    <mc:Fallback xmlns="">
      <p:transition spd="slow" advClick="0" advTm="6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63" presetClass="path" presetSubtype="0" fill="hold" grpId="0" nodeType="withEffect">
                                  <p:stCondLst>
                                    <p:cond delay="2300"/>
                                  </p:stCondLst>
                                  <p:childTnLst>
                                    <p:animMotion origin="layout" path="M -2.22222E-6 1.60494E-6 L 1.41771 -0.00062 " pathEditMode="relative" rAng="0" ptsTypes="AA">
                                      <p:cBhvr>
                                        <p:cTn id="8" dur="5000" fill="hold"/>
                                        <p:tgtEl>
                                          <p:spTgt spid="3"/>
                                        </p:tgtEl>
                                        <p:attrNameLst>
                                          <p:attrName>ppt_x</p:attrName>
                                          <p:attrName>ppt_y</p:attrName>
                                        </p:attrNameLst>
                                      </p:cBhvr>
                                      <p:rCtr x="70885" y="-31"/>
                                    </p:animMotion>
                                  </p:childTnLst>
                                </p:cTn>
                              </p:par>
                            </p:childTnLst>
                          </p:cTn>
                        </p:par>
                      </p:childTnLst>
                    </p:cTn>
                  </p:par>
                </p:childTnLst>
              </p:cTn>
              <p:prevCondLst>
                <p:cond evt="onPrev" delay="0">
                  <p:tgtEl>
                    <p:sldTgt/>
                  </p:tgtEl>
                </p:cond>
              </p:prevCondLst>
              <p:nextCondLst>
                <p:cond evt="onNext" delay="0">
                  <p:tgtEl>
                    <p:sldTgt/>
                  </p:tgtEl>
                </p:cond>
              </p:nextCondLst>
            </p:seq>
            <p:audio>
              <p:cMediaNode vol="80000" numSld="15">
                <p:cTn id="9" repeatCount="indefinite" fill="hold" display="0">
                  <p:stCondLst>
                    <p:cond delay="indefinite"/>
                  </p:stCondLst>
                  <p:endCondLst>
                    <p:cond evt="onStopAudio" delay="0">
                      <p:tgtEl>
                        <p:sldTgt/>
                      </p:tgtEl>
                    </p:cond>
                  </p:endCondLst>
                </p:cTn>
                <p:tgtEl>
                  <p:spTgt spid="2"/>
                </p:tgtEl>
              </p:cMediaNode>
            </p:audio>
          </p:childTnLst>
        </p:cTn>
      </p:par>
    </p:tnLst>
    <p:bldLst>
      <p:bldP spid="3" grpId="0"/>
    </p:bldLst>
  </p:timing>
  <p:extLst mod="1">
    <p:ext uri="{E180D4A7-C9FB-4DFB-919C-405C955672EB}">
      <p14:showEvtLst xmlns:p14="http://schemas.microsoft.com/office/powerpoint/2010/main">
        <p14:playEvt time="1"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3 Rectángulo"/>
          <p:cNvSpPr/>
          <p:nvPr/>
        </p:nvSpPr>
        <p:spPr>
          <a:xfrm>
            <a:off x="872850" y="426061"/>
            <a:ext cx="7374135" cy="224676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1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age Italic" pitchFamily="66" charset="0"/>
              </a:rPr>
              <a:t>Reflexiones</a:t>
            </a:r>
          </a:p>
        </p:txBody>
      </p:sp>
      <p:sp>
        <p:nvSpPr>
          <p:cNvPr id="9" name="8 Rectángulo"/>
          <p:cNvSpPr/>
          <p:nvPr/>
        </p:nvSpPr>
        <p:spPr>
          <a:xfrm>
            <a:off x="1165717" y="2542731"/>
            <a:ext cx="6801862" cy="224676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1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age Italic" pitchFamily="66" charset="0"/>
              </a:rPr>
              <a:t>sobre la Fe</a:t>
            </a:r>
            <a:endParaRPr lang="es-AR" sz="1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age Italic" pitchFamily="66" charset="0"/>
            </a:endParaRPr>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rot="14128874">
            <a:off x="6664336" y="1138546"/>
            <a:ext cx="3273836" cy="22303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Estrella de 4 puntas"/>
          <p:cNvSpPr/>
          <p:nvPr/>
        </p:nvSpPr>
        <p:spPr>
          <a:xfrm>
            <a:off x="-3474237" y="288174"/>
            <a:ext cx="3842778" cy="2549104"/>
          </a:xfrm>
          <a:prstGeom prst="star4">
            <a:avLst>
              <a:gd name="adj" fmla="val 11783"/>
            </a:avLst>
          </a:prstGeom>
          <a:gradFill flip="none" rotWithShape="1">
            <a:gsLst>
              <a:gs pos="0">
                <a:srgbClr val="FF0000"/>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5" name="4 Estrella de 16 puntas"/>
          <p:cNvSpPr/>
          <p:nvPr/>
        </p:nvSpPr>
        <p:spPr>
          <a:xfrm>
            <a:off x="-2185818" y="831103"/>
            <a:ext cx="1283712" cy="1422609"/>
          </a:xfrm>
          <a:prstGeom prst="star16">
            <a:avLst>
              <a:gd name="adj" fmla="val 16569"/>
            </a:avLst>
          </a:prstGeom>
          <a:gradFill flip="none" rotWithShape="1">
            <a:gsLst>
              <a:gs pos="52075">
                <a:schemeClr val="bg1"/>
              </a:gs>
              <a:gs pos="26000">
                <a:srgbClr val="FF0000"/>
              </a:gs>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7" name="6 Estrella de 4 puntas"/>
          <p:cNvSpPr/>
          <p:nvPr/>
        </p:nvSpPr>
        <p:spPr>
          <a:xfrm>
            <a:off x="-3290851" y="2514486"/>
            <a:ext cx="3493778" cy="2589742"/>
          </a:xfrm>
          <a:prstGeom prst="star4">
            <a:avLst>
              <a:gd name="adj" fmla="val 11783"/>
            </a:avLst>
          </a:prstGeom>
          <a:gradFill flip="none" rotWithShape="1">
            <a:gsLst>
              <a:gs pos="0">
                <a:srgbClr val="FF0000"/>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8" name="7 Estrella de 16 puntas"/>
          <p:cNvSpPr/>
          <p:nvPr/>
        </p:nvSpPr>
        <p:spPr>
          <a:xfrm>
            <a:off x="-2185818" y="3133785"/>
            <a:ext cx="1283712" cy="1422609"/>
          </a:xfrm>
          <a:prstGeom prst="star16">
            <a:avLst>
              <a:gd name="adj" fmla="val 16569"/>
            </a:avLst>
          </a:prstGeom>
          <a:gradFill flip="none" rotWithShape="1">
            <a:gsLst>
              <a:gs pos="52075">
                <a:schemeClr val="bg1"/>
              </a:gs>
              <a:gs pos="26000">
                <a:srgbClr val="FF0000"/>
              </a:gs>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0" name="TextBox 9"/>
          <p:cNvSpPr txBox="1"/>
          <p:nvPr/>
        </p:nvSpPr>
        <p:spPr>
          <a:xfrm rot="18677565">
            <a:off x="8208213" y="4526401"/>
            <a:ext cx="1067920" cy="369332"/>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spTree>
    <p:extLst>
      <p:ext uri="{BB962C8B-B14F-4D97-AF65-F5344CB8AC3E}">
        <p14:creationId xmlns:p14="http://schemas.microsoft.com/office/powerpoint/2010/main" val="1882466437"/>
      </p:ext>
    </p:extLst>
  </p:cSld>
  <p:clrMapOvr>
    <a:masterClrMapping/>
  </p:clrMapOvr>
  <mc:AlternateContent xmlns:mc="http://schemas.openxmlformats.org/markup-compatibility/2006" xmlns:p14="http://schemas.microsoft.com/office/powerpoint/2010/main">
    <mc:Choice Requires="p14">
      <p:transition p14:dur="10" advClick="0" advTm="11000">
        <p:fade/>
      </p:transition>
    </mc:Choice>
    <mc:Fallback xmlns="">
      <p:transition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3800"/>
                                        <p:tgtEl>
                                          <p:spTgt spid="4"/>
                                        </p:tgtEl>
                                      </p:cBhvr>
                                    </p:animEffect>
                                  </p:childTnLst>
                                </p:cTn>
                              </p:par>
                              <p:par>
                                <p:cTn id="8" presetID="8" presetClass="emph" presetSubtype="0" repeatCount="4000" fill="hold" grpId="0" nodeType="withEffect">
                                  <p:stCondLst>
                                    <p:cond delay="300"/>
                                  </p:stCondLst>
                                  <p:childTnLst>
                                    <p:animRot by="21600000">
                                      <p:cBhvr>
                                        <p:cTn id="9" dur="1000" fill="hold"/>
                                        <p:tgtEl>
                                          <p:spTgt spid="6"/>
                                        </p:tgtEl>
                                        <p:attrNameLst>
                                          <p:attrName>r</p:attrName>
                                        </p:attrNameLst>
                                      </p:cBhvr>
                                    </p:animRot>
                                  </p:childTnLst>
                                </p:cTn>
                              </p:par>
                              <p:par>
                                <p:cTn id="10" presetID="37" presetClass="path" presetSubtype="0" fill="hold" grpId="1" nodeType="withEffect">
                                  <p:stCondLst>
                                    <p:cond delay="300"/>
                                  </p:stCondLst>
                                  <p:childTnLst>
                                    <p:animMotion origin="layout" path="M 1.66667E-6 -3.7037E-6 C 0.08663 0.01235 0.20937 0.02809 0.29566 0.04044 C 0.35139 0.03642 0.33073 -0.11605 0.36111 -0.11389 C 0.36476 -0.14413 0.3059 -0.13518 0.31476 -0.14166 C 0.32986 -0.13827 0.34913 -0.18395 0.41215 -0.15339 C 0.42969 -0.14814 0.43958 -0.12592 0.42135 -0.10926 C 0.40538 -0.09475 0.32552 -0.08611 0.32274 -0.05308 C 0.31302 -0.03148 0.34809 -0.00185 0.3625 0.01976 C 0.37552 0.04198 0.39618 0.07871 0.40625 0.07871 C 0.42587 0.09784 0.41232 0.03828 0.42135 0.01976 C 0.43107 0.00155 0.46024 -0.02438 0.46163 -0.03024 C 0.46285 -0.05092 0.43316 -0.02716 0.42969 -0.01481 C 0.42135 -0.00524 0.41354 0.00926 0.42743 0.0429 C 0.4316 0.05124 0.44462 0.03457 0.46094 0.02068 C 0.475 0.00216 0.50295 -0.04043 0.51371 -0.06944 C 0.52396 -0.09845 0.53542 -0.09105 0.52448 -0.15339 C 0.51892 -0.18703 0.51927 -0.13611 0.50816 -0.08024 C 0.49601 -0.0287 0.45729 0.12624 0.45486 0.15494 C 0.45208 0.18365 0.49201 0.11204 0.49375 0.09167 C 0.50694 0.07932 0.48732 0.03735 0.46701 0.03179 C 0.46996 0.02068 0.50851 0.00772 0.52726 -0.01481 C 0.54132 -0.03456 0.55017 -0.03364 0.56042 -0.05617 C 0.57031 -0.08024 0.5816 -0.1 0.58819 -0.15864 C 0.59583 -0.21728 0.51614 -0.00679 0.53351 0.02624 C 0.53732 0.0497 0.59774 -0.00555 0.61285 -0.01821 C 0.62708 -0.03086 0.62205 -0.04814 0.6184 -0.04969 C 0.61476 -0.05123 0.59739 -0.04166 0.59167 -0.02777 C 0.58542 -0.01389 0.5776 0.02624 0.5816 0.03303 C 0.58542 0.04013 0.60139 0.02686 0.61614 0.01328 C 0.63055 0.00031 0.6592 -0.05092 0.66823 -0.04629 C 0.67639 -0.04166 0.65625 0.0392 0.66788 0.04044 C 0.67795 0.04229 0.7283 -0.04969 0.7375 -0.03765 C 0.74618 -0.02561 0.72101 0.03673 0.73038 0.03642 C 0.75173 0.0105 0.77396 -0.01543 0.79566 -0.04105 C 0.79566 -0.04074 0.8158 -0.04629 0.81528 -0.03765 C 0.81441 -0.02901 0.7967 -0.03364 0.79062 -0.02685 C 0.78403 -0.02006 0.77951 -0.00679 0.77708 0.00371 C 0.77569 0.0142 0.775 0.02902 0.7776 0.0355 C 0.7809 0.04198 0.78923 0.04476 0.79514 0.04198 C 0.80104 0.03858 0.81024 0.02747 0.81389 0.01698 C 0.81632 0.00957 0.82031 0.00371 0.81476 -0.02345 C 0.81302 -0.03302 0.8158 -0.00833 0.83507 -0.00401 C 0.84184 -0.00463 0.85295 -0.02993 0.8566 -0.02777 C 0.8658 -0.02561 0.85521 -3.7037E-6 0.85364 0.00926 C 0.85156 0.01852 0.83732 0.03457 0.84427 0.0284 C 0.84878 0.03087 0.88003 -0.02345 0.8941 -0.02777 C 0.90382 -0.02993 0.89948 0.00494 0.90139 0.01574 C 0.9033 0.02624 0.89774 0.04013 0.90746 0.03735 C 0.91701 0.03488 0.94548 0.01513 0.95955 0.00031 C 0.97378 -0.0145 0.99357 -0.04444 0.99496 -0.05061 C 0.9967 -0.05679 0.97552 -0.05 0.96927 -0.03734 C 0.96232 -0.02469 0.95642 0.01328 0.95607 0.025 C 0.9592 0.02716 0.96232 0.02902 0.96562 0.03087 L 0.98298 0.02253 C 0.98854 0.01667 0.99392 0.0105 0.99948 0.00432 C 1.00295 -0.00123 1.00625 -0.00679 1.00955 -0.01234 C 1.01267 -0.01605 1.01562 -0.01944 1.01823 -0.02284 C 1.02309 -0.03302 1.02743 -0.0429 1.03246 -0.05277 C 1.03385 -0.03672 1.03576 -0.02068 1.03785 -0.00432 C 1.03507 0.00587 1.03212 0.01605 1.02917 0.02624 C 1.02413 0.03303 1.00139 0.04661 1.00816 0.03735 C 1.01562 0.0392 1.04462 0.05895 1.0658 0.0105 C 1.08698 -0.03796 -0.01337 0.58149 0.00764 0.59476 " pathEditMode="relative" rAng="0" ptsTypes="AAAAAAAAAAAAAAAAAAAAAAAAAAAAAAAAAAAAAAAAAAAAAAAAAAAAAAAAAAAAAAA">
                                      <p:cBhvr>
                                        <p:cTn id="11" dur="4000" fill="hold"/>
                                        <p:tgtEl>
                                          <p:spTgt spid="6"/>
                                        </p:tgtEl>
                                        <p:attrNameLst>
                                          <p:attrName>ppt_x</p:attrName>
                                          <p:attrName>ppt_y</p:attrName>
                                        </p:attrNameLst>
                                      </p:cBhvr>
                                      <p:rCtr x="53299" y="21296"/>
                                    </p:animMotion>
                                  </p:childTnLst>
                                </p:cTn>
                              </p:par>
                              <p:par>
                                <p:cTn id="12" presetID="8" presetClass="emph" presetSubtype="0" repeatCount="4000" fill="hold" grpId="0" nodeType="withEffect">
                                  <p:stCondLst>
                                    <p:cond delay="300"/>
                                  </p:stCondLst>
                                  <p:childTnLst>
                                    <p:animRot by="21600000">
                                      <p:cBhvr>
                                        <p:cTn id="13" dur="1000" fill="hold"/>
                                        <p:tgtEl>
                                          <p:spTgt spid="5"/>
                                        </p:tgtEl>
                                        <p:attrNameLst>
                                          <p:attrName>r</p:attrName>
                                        </p:attrNameLst>
                                      </p:cBhvr>
                                    </p:animRot>
                                  </p:childTnLst>
                                </p:cTn>
                              </p:par>
                              <p:par>
                                <p:cTn id="14" presetID="37" presetClass="path" presetSubtype="0" fill="hold" grpId="1" nodeType="withEffect">
                                  <p:stCondLst>
                                    <p:cond delay="300"/>
                                  </p:stCondLst>
                                  <p:childTnLst>
                                    <p:animMotion origin="layout" path="M -2.77556E-17 5.55112E-17 L 0.29965 0.0429 C 0.35556 0.0392 0.33455 -0.11358 0.36563 -0.11142 C 0.36944 -0.14167 0.31024 -0.13272 0.3191 -0.1392 C 0.3342 -0.1358 0.35347 -0.18148 0.41719 -0.15093 C 0.43403 -0.14568 0.44392 -0.12346 0.42535 -0.10679 C 0.40938 -0.09228 0.32969 -0.08364 0.32726 -0.05062 C 0.31701 -0.02901 0.35191 0.00062 0.36615 0.02222 C 0.37986 0.04444 0.40087 0.08117 0.41059 0.08117 C 0.43003 0.10031 0.41719 0.04074 0.42622 0.02222 C 0.43524 0.00401 0.46493 -0.02191 0.46597 -0.02778 C 0.46736 -0.04846 0.43785 -0.02469 0.43403 -0.01235 C 0.42535 -0.00278 0.41806 0.01173 0.43194 0.04537 C 0.43576 0.05401 0.44826 0.03704 0.46528 0.02315 C 0.47934 0.00463 0.50729 -0.03796 0.51788 -0.06698 C 0.52899 -0.09599 0.54045 -0.08858 0.52934 -0.15093 C 0.52326 -0.18457 0.52361 -0.13364 0.51233 -0.07778 C 0.50069 -0.02623 0.46163 0.1287 0.45885 0.15741 C 0.45677 0.18611 0.49618 0.11451 0.49896 0.09414 C 0.51181 0.08179 0.49201 0.04012 0.47153 0.03457 C 0.47413 0.02315 0.51302 0.01019 0.53142 -0.01235 C 0.54583 -0.0321 0.55434 -0.03117 0.56476 -0.0537 C 0.57465 -0.07778 0.58576 -0.09753 0.59271 -0.15617 C 0.60017 -0.21481 0.52031 -0.00432 0.53715 0.0287 C 0.54184 0.05216 0.6026 -0.00309 0.61736 -0.01574 C 0.63142 -0.0284 0.62639 -0.04568 0.62274 -0.04722 C 0.6191 -0.04877 0.60191 -0.0392 0.59601 -0.02531 C 0.58958 -0.01142 0.58212 0.0287 0.58576 0.03549 C 0.58958 0.04259 0.6059 0.02932 0.62101 0.01574 C 0.63472 0.00278 0.66389 -0.04846 0.67326 -0.04383 C 0.6816 -0.0392 0.66042 0.04167 0.6724 0.0429 C 0.68247 0.04475 0.73281 -0.04722 0.74115 -0.03519 C 0.75017 -0.02315 0.72517 0.0392 0.7349 0.03889 C 0.75625 0.01296 0.77847 -0.01296 0.8 -0.03858 C 0.8 -0.03827 0.82083 -0.04383 0.81962 -0.03519 C 0.81892 -0.02654 0.80104 -0.03117 0.79497 -0.02438 C 0.78837 -0.01759 0.78351 -0.00432 0.78212 0.00617 C 0.77969 0.01574 0.77934 0.03148 0.78229 0.03796 C 0.78542 0.04444 0.7941 0.04753 0.79948 0.04444 C 0.80521 0.04105 0.81476 0.02994 0.81806 0.01914 C 0.82083 0.01204 0.82465 0.00617 0.81892 -0.02099 C 0.81753 -0.03056 0.81997 -0.00586 0.83976 -0.00154 C 0.8467 -0.00216 0.85729 -0.02747 0.86076 -0.02531 C 0.87014 -0.02315 0.8599 0.00247 0.85816 0.01173 C 0.85573 0.02099 0.84219 0.03735 0.84878 0.03086 C 0.8533 0.03364 0.8842 -0.02099 0.89861 -0.02531 C 0.90833 -0.02747 0.90347 0.00741 0.90556 0.01821 C 0.90764 0.0287 0.90295 0.0429 0.91198 0.04012 C 0.92118 0.03704 0.94653 0.01389 0.96128 -0.00062 C 0.97674 -0.01481 1.00052 -0.04198 1.00243 -0.0466 C 1.0033 -0.05123 0.97465 -0.04167 0.96823 -0.02809 C 0.96128 -0.01451 0.96024 0.02562 0.96181 0.03519 C 0.96788 0.03302 0.97413 0.03117 0.98003 0.02932 C 0.98455 0.02654 0.98854 0.02377 0.99253 0.0213 C 1.00399 0.00679 1.01528 -0.00772 1.02674 -0.02191 C 1.03038 -0.03148 1.03403 -0.04105 1.03785 -0.05031 C 1.03906 -0.03364 1.04028 -0.01698 1.04201 -0.00062 C 1.03906 0.00926 1.03628 0.01914 1.03368 0.0287 C 1.02847 0.03549 1.01163 0.04198 1.01476 0.03981 C 1.01806 0.04198 1.04375 0.02068 1.05104 0.01296 C 1.05851 0.00525 1.01563 -0.01605 1.0592 -0.0071 C 1.10243 0.00185 -0.02292 0.58364 0.00781 0.5966 " pathEditMode="relative" rAng="0" ptsTypes="AAAAAAAAAAAAAAAAAAAAAAAAAAAAAAAAAAAAAAAAAAAAAAAAAAAAAAAAAAAAAA">
                                      <p:cBhvr>
                                        <p:cTn id="15" dur="4000" fill="hold"/>
                                        <p:tgtEl>
                                          <p:spTgt spid="5"/>
                                        </p:tgtEl>
                                        <p:attrNameLst>
                                          <p:attrName>ppt_x</p:attrName>
                                          <p:attrName>ppt_y</p:attrName>
                                        </p:attrNameLst>
                                      </p:cBhvr>
                                      <p:rCtr x="53021" y="21512"/>
                                    </p:animMotion>
                                  </p:childTnLst>
                                </p:cTn>
                              </p:par>
                              <p:par>
                                <p:cTn id="16" presetID="22" presetClass="entr" presetSubtype="8" fill="hold" grpId="0" nodeType="withEffect">
                                  <p:stCondLst>
                                    <p:cond delay="390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4800"/>
                                        <p:tgtEl>
                                          <p:spTgt spid="9"/>
                                        </p:tgtEl>
                                      </p:cBhvr>
                                    </p:animEffect>
                                  </p:childTnLst>
                                </p:cTn>
                              </p:par>
                              <p:par>
                                <p:cTn id="19" presetID="22" presetClass="entr" presetSubtype="4" fill="hold" nodeType="withEffect">
                                  <p:stCondLst>
                                    <p:cond delay="6800"/>
                                  </p:stCondLst>
                                  <p:childTnLst>
                                    <p:set>
                                      <p:cBhvr>
                                        <p:cTn id="20" dur="1" fill="hold">
                                          <p:stCondLst>
                                            <p:cond delay="0"/>
                                          </p:stCondLst>
                                        </p:cTn>
                                        <p:tgtEl>
                                          <p:spTgt spid="1026"/>
                                        </p:tgtEl>
                                        <p:attrNameLst>
                                          <p:attrName>style.visibility</p:attrName>
                                        </p:attrNameLst>
                                      </p:cBhvr>
                                      <p:to>
                                        <p:strVal val="visible"/>
                                      </p:to>
                                    </p:set>
                                    <p:animEffect transition="in" filter="wipe(down)">
                                      <p:cBhvr>
                                        <p:cTn id="21" dur="3000"/>
                                        <p:tgtEl>
                                          <p:spTgt spid="1026"/>
                                        </p:tgtEl>
                                      </p:cBhvr>
                                    </p:animEffect>
                                  </p:childTnLst>
                                </p:cTn>
                              </p:par>
                              <p:par>
                                <p:cTn id="22" presetID="1" presetClass="exit" presetSubtype="0" fill="hold" grpId="2" nodeType="withEffect">
                                  <p:stCondLst>
                                    <p:cond delay="4150"/>
                                  </p:stCondLst>
                                  <p:childTnLst>
                                    <p:set>
                                      <p:cBhvr>
                                        <p:cTn id="23" dur="1" fill="hold">
                                          <p:stCondLst>
                                            <p:cond delay="0"/>
                                          </p:stCondLst>
                                        </p:cTn>
                                        <p:tgtEl>
                                          <p:spTgt spid="6"/>
                                        </p:tgtEl>
                                        <p:attrNameLst>
                                          <p:attrName>style.visibility</p:attrName>
                                        </p:attrNameLst>
                                      </p:cBhvr>
                                      <p:to>
                                        <p:strVal val="hidden"/>
                                      </p:to>
                                    </p:set>
                                  </p:childTnLst>
                                </p:cTn>
                              </p:par>
                              <p:par>
                                <p:cTn id="24" presetID="1" presetClass="exit" presetSubtype="0" fill="hold" grpId="2" nodeType="withEffect">
                                  <p:stCondLst>
                                    <p:cond delay="4150"/>
                                  </p:stCondLst>
                                  <p:childTnLst>
                                    <p:set>
                                      <p:cBhvr>
                                        <p:cTn id="25" dur="1" fill="hold">
                                          <p:stCondLst>
                                            <p:cond delay="0"/>
                                          </p:stCondLst>
                                        </p:cTn>
                                        <p:tgtEl>
                                          <p:spTgt spid="5"/>
                                        </p:tgtEl>
                                        <p:attrNameLst>
                                          <p:attrName>style.visibility</p:attrName>
                                        </p:attrNameLst>
                                      </p:cBhvr>
                                      <p:to>
                                        <p:strVal val="hidden"/>
                                      </p:to>
                                    </p:set>
                                  </p:childTnLst>
                                </p:cTn>
                              </p:par>
                              <p:par>
                                <p:cTn id="26" presetID="1" presetClass="entr" presetSubtype="0" fill="hold" grpId="2" nodeType="withEffect">
                                  <p:stCondLst>
                                    <p:cond delay="4150"/>
                                  </p:stCondLst>
                                  <p:childTnLst>
                                    <p:set>
                                      <p:cBhvr>
                                        <p:cTn id="27" dur="1" fill="hold">
                                          <p:stCondLst>
                                            <p:cond delay="0"/>
                                          </p:stCondLst>
                                        </p:cTn>
                                        <p:tgtEl>
                                          <p:spTgt spid="7"/>
                                        </p:tgtEl>
                                        <p:attrNameLst>
                                          <p:attrName>style.visibility</p:attrName>
                                        </p:attrNameLst>
                                      </p:cBhvr>
                                      <p:to>
                                        <p:strVal val="visible"/>
                                      </p:to>
                                    </p:set>
                                  </p:childTnLst>
                                </p:cTn>
                              </p:par>
                              <p:par>
                                <p:cTn id="28" presetID="1" presetClass="entr" presetSubtype="0" fill="hold" grpId="2" nodeType="withEffect">
                                  <p:stCondLst>
                                    <p:cond delay="4150"/>
                                  </p:stCondLst>
                                  <p:childTnLst>
                                    <p:set>
                                      <p:cBhvr>
                                        <p:cTn id="29" dur="1" fill="hold">
                                          <p:stCondLst>
                                            <p:cond delay="0"/>
                                          </p:stCondLst>
                                        </p:cTn>
                                        <p:tgtEl>
                                          <p:spTgt spid="8"/>
                                        </p:tgtEl>
                                        <p:attrNameLst>
                                          <p:attrName>style.visibility</p:attrName>
                                        </p:attrNameLst>
                                      </p:cBhvr>
                                      <p:to>
                                        <p:strVal val="visible"/>
                                      </p:to>
                                    </p:set>
                                  </p:childTnLst>
                                </p:cTn>
                              </p:par>
                              <p:par>
                                <p:cTn id="30" presetID="8" presetClass="emph" presetSubtype="0" repeatCount="4000" fill="hold" grpId="0" nodeType="withEffect">
                                  <p:stCondLst>
                                    <p:cond delay="4000"/>
                                  </p:stCondLst>
                                  <p:childTnLst>
                                    <p:animRot by="21600000">
                                      <p:cBhvr>
                                        <p:cTn id="31" dur="1000" fill="hold"/>
                                        <p:tgtEl>
                                          <p:spTgt spid="7"/>
                                        </p:tgtEl>
                                        <p:attrNameLst>
                                          <p:attrName>r</p:attrName>
                                        </p:attrNameLst>
                                      </p:cBhvr>
                                    </p:animRot>
                                  </p:childTnLst>
                                </p:cTn>
                              </p:par>
                              <p:par>
                                <p:cTn id="32" presetID="37" presetClass="path" presetSubtype="0" fill="hold" grpId="1" nodeType="withEffect">
                                  <p:stCondLst>
                                    <p:cond delay="4000"/>
                                  </p:stCondLst>
                                  <p:childTnLst>
                                    <p:animMotion origin="layout" path="M 0.00174 -0.00339 C 0.06354 -0.00308 0.18542 -0.01018 0.24705 -0.00987 C 0.32552 0.00587 0.32396 -0.07778 0.33611 -0.07685 C 0.35052 -0.07839 0.33507 -0.03673 0.33142 -0.02129 C 0.33038 -0.00771 0.30747 0.02037 0.31528 0.01729 C 0.32309 0.01358 0.36424 -0.02808 0.3809 -0.04197 C 0.39618 -0.05555 0.41128 -0.06697 0.41128 -0.06543 C 0.41128 -0.0645 0.38611 -0.04722 0.38038 -0.03364 C 0.37066 -0.03796 0.36528 -0.01697 0.37431 0.01574 C 0.37743 0.02408 0.39132 0.02192 0.39722 0.01574 C 0.40347 0.00957 0.4092 -0.00864 0.41285 -0.01852 C 0.41701 -0.02901 0.41493 -0.04568 0.42118 -0.04568 C 0.42691 -0.04629 0.43785 -0.00926 0.45035 -0.02129 C 0.46198 -0.03364 0.48385 -0.09043 0.49288 -0.11852 C 0.50156 -0.1466 0.50573 -0.18241 0.50417 -0.1892 C 0.50156 -0.19537 0.4875 -0.18457 0.47899 -0.1571 C 0.46962 -0.12932 0.45295 -0.05185 0.44913 -0.02376 C 0.44618 0.00432 0.45625 0.00834 0.45938 0.01111 C 0.46302 0.01358 0.46753 -0.00092 0.47083 -0.00771 C 0.475 -0.01389 0.47083 -0.01697 0.48212 -0.02747 C 0.49323 -0.03734 0.52969 -0.06759 0.5375 -0.0679 C 0.54583 -0.06852 0.53438 -0.04352 0.53194 -0.02963 C 0.52986 -0.01697 0.51528 0.00834 0.52552 0.01111 C 0.53507 0.01358 0.57674 -0.00092 0.59167 -0.01389 C 0.60694 -0.02685 0.61597 -0.05802 0.61701 -0.06697 C 0.61736 -0.07531 0.60069 -0.07068 0.59427 -0.06543 C 0.60556 -0.07315 0.57882 -0.05092 0.57778 -0.03734 C 0.57691 -0.02315 0.57483 0.0179 0.58837 0.01729 C 0.60191 0.01636 0.64375 -0.0358 0.66042 -0.04197 C 0.67708 -0.04815 0.67899 -0.01142 0.68993 -0.01975 C 0.70052 -0.02808 0.71476 -0.0645 0.72465 -0.09259 C 0.73611 -0.12068 0.75347 -0.17685 0.75347 -0.18765 C 0.75347 -0.19907 0.73663 -0.1892 0.72708 -0.15802 C 0.71736 -0.12685 0.68646 -0.01759 0.69462 -0.00154 C 0.70399 0.01513 0.77014 -0.05247 0.78038 -0.05926 C 0.78993 -0.06636 0.76111 -0.05092 0.75417 -0.04506 C 0.74878 -0.03796 0.74583 -0.02994 0.74236 -0.02129 C 0.73976 -0.01234 0.7283 0.0142 0.73663 0.00957 C 0.74444 0.00525 0.78038 -0.03518 0.79045 -0.04722 C 0.79253 -0.05339 0.79462 -0.05864 0.79705 -0.0645 C 0.79253 -0.04475 0.78819 -0.025 0.78368 -0.00494 C 0.78681 -0.00247 0.78993 0.00062 0.79271 0.00371 C 0.80556 -0.0179 0.8184 -0.0395 0.83108 -0.0608 C 0.85295 -0.01852 0.87483 0.025 0.89653 0.0679 C 0.89792 0.04692 0.89983 0.02562 0.90156 0.00494 C 0.90851 -0.01697 0.91563 -0.03796 0.9224 -0.05926 L 0.97569 -0.1892 L 1.0191 -0.20123 C 1.02118 -0.20895 1.02326 -0.21636 1.02569 -0.22345 C 1.01684 -0.21574 1.00833 -0.20741 0.99983 -0.19907 L 0.93715 -0.18148 C 0.92552 -0.16728 0.91406 -0.15278 0.90278 -0.13827 C 0.89288 -0.10802 0.88316 -0.07747 0.87326 -0.04722 C 0.8901 -0.06327 0.90694 -0.07839 0.92396 -0.09413 L 0.96667 -0.11018 C 0.96667 -0.07901 0.96649 -0.04784 0.96632 -0.01605 C 0.97691 -0.02438 0.98767 -0.0321 0.99809 -0.0395 C 1.00382 -0.04938 1.00903 -0.05864 1.01476 -0.0679 C 1.00903 -0.07006 1.0033 -0.07222 0.9974 -0.07438 C 0.99028 -0.06173 0.98264 -0.04969 0.975 -0.03734 C 0.97448 -0.02531 0.97413 -0.01327 0.97361 -0.00154 L 0.99236 0.00494 C 1.0059 -0.01234 1.01962 -0.02994 1.03316 -0.04722 C 1.12882 -0.02994 1.26944 -0.01234 1.36545 0.00494 " pathEditMode="relative" rAng="0" ptsTypes="AAAAAAAAAAAAAAAAAAAAAAAAAAAAAAAAAAAAAAAAAAAAAAAAAAAAAAAAAAAAAAAA">
                                      <p:cBhvr>
                                        <p:cTn id="33" dur="4000" fill="hold"/>
                                        <p:tgtEl>
                                          <p:spTgt spid="7"/>
                                        </p:tgtEl>
                                        <p:attrNameLst>
                                          <p:attrName>ppt_x</p:attrName>
                                          <p:attrName>ppt_y</p:attrName>
                                        </p:attrNameLst>
                                      </p:cBhvr>
                                      <p:rCtr x="68177" y="-7438"/>
                                    </p:animMotion>
                                  </p:childTnLst>
                                </p:cTn>
                              </p:par>
                              <p:par>
                                <p:cTn id="34" presetID="8" presetClass="emph" presetSubtype="0" repeatCount="4000" fill="hold" grpId="0" nodeType="withEffect">
                                  <p:stCondLst>
                                    <p:cond delay="4000"/>
                                  </p:stCondLst>
                                  <p:childTnLst>
                                    <p:animRot by="21600000">
                                      <p:cBhvr>
                                        <p:cTn id="35" dur="1000" fill="hold"/>
                                        <p:tgtEl>
                                          <p:spTgt spid="8"/>
                                        </p:tgtEl>
                                        <p:attrNameLst>
                                          <p:attrName>r</p:attrName>
                                        </p:attrNameLst>
                                      </p:cBhvr>
                                    </p:animRot>
                                  </p:childTnLst>
                                </p:cTn>
                              </p:par>
                              <p:par>
                                <p:cTn id="36" presetID="37" presetClass="path" presetSubtype="0" fill="hold" grpId="1" nodeType="withEffect">
                                  <p:stCondLst>
                                    <p:cond delay="4000"/>
                                  </p:stCondLst>
                                  <p:childTnLst>
                                    <p:animMotion origin="layout" path="M 0.00312 -0.00864 C 0.06771 -0.00957 0.18698 -0.01636 0.25156 -0.01697 C 0.30833 -0.025 0.29826 -0.0463 0.31198 -0.05648 C 0.32604 -0.06697 0.33333 -0.08951 0.33299 -0.07901 C 0.35729 -0.08055 0.30156 0.00278 0.31024 0.00617 C 0.31806 0.00957 0.36285 -0.04568 0.37951 -0.05802 C 0.39705 -0.07099 0.41076 -0.06975 0.41076 -0.06883 C 0.41076 -0.06821 0.38715 -0.05988 0.37986 -0.05247 C 0.37292 -0.04506 0.36424 -0.03734 0.36476 -0.025 C 0.34878 0.02068 0.37188 0.00216 0.38177 0.02191 C 0.38906 0.02284 0.40122 -0.00802 0.40677 -0.02037 C 0.41181 -0.0321 0.40851 -0.05185 0.41389 -0.05123 C 0.41823 -0.05031 0.42813 -0.01234 0.43646 -0.01636 C 0.44514 -0.02037 0.45503 -0.04907 0.4651 -0.07562 C 0.47517 -0.10247 0.4967 -0.16204 0.49809 -0.17839 C 0.49948 -0.19413 0.48351 -0.19136 0.47448 -0.17222 C 0.4658 -0.15247 0.44844 -0.09012 0.44444 -0.0608 C 0.44097 -0.03148 0.43889 0.00617 0.45295 0.00432 C 0.46493 0.0392 0.4658 -0.07654 0.52778 -0.07315 C 0.53802 -0.07315 0.50816 -0.00339 0.5151 0.00556 C 0.52188 0.01451 0.55382 -0.00741 0.57014 -0.02037 C 0.58681 -0.03272 0.6099 -0.06358 0.61285 -0.07099 C 0.61476 -0.07839 0.59149 -0.07438 0.58472 -0.06605 C 0.57691 -0.05741 0.56858 -0.03333 0.56858 -0.02037 C 0.56858 -0.00741 0.57014 0.01728 0.5842 0.01173 C 0.59878 0.00617 0.63976 -0.04568 0.65573 -0.05123 C 0.67135 -0.05648 0.66875 -0.01018 0.67917 -0.01913 C 0.69045 -0.02778 0.70972 -0.07716 0.72188 -0.10525 C 0.73299 -0.13333 0.74965 -0.17901 0.74948 -0.18704 C 0.74913 -0.19475 0.72743 -0.18457 0.71719 -0.1537 C 0.70694 -0.12222 0.67917 -0.01358 0.68767 0.00093 C 0.69653 0.01512 0.76215 -0.0642 0.77014 -0.06697 C 0.77708 -0.06975 0.73819 -0.02932 0.73299 -0.01636 C 0.72743 -0.00401 0.72899 0.01451 0.73819 0.00833 C 0.74757 0.00154 0.78229 -0.04167 0.79115 -0.05463 C 0.79201 -0.05988 0.79271 -0.0642 0.7934 -0.06883 C 0.78941 -0.05031 0.78559 -0.0321 0.78125 -0.01358 C 0.7849 -0.0108 0.78837 -0.00802 0.79201 -0.00463 L 0.82587 -0.06697 C 0.84913 -0.02438 0.87222 0.0179 0.89549 0.0608 C 0.89653 0.03858 0.8974 0.01574 0.89913 -0.00586 C 0.90503 -0.02438 0.91094 -0.04228 0.91701 -0.06018 C 0.93576 -0.10586 0.95451 -0.15216 0.97326 -0.19753 L 1.01597 -0.2071 C 1.01719 -0.21574 1.01875 -0.22407 1.02066 -0.23179 C 1.01128 -0.22284 1.00104 -0.21327 0.99167 -0.2037 L 0.93264 -0.18981 C 0.92326 -0.17685 0.91302 -0.16389 0.90365 -0.15031 C 0.89271 -0.11728 0.88194 -0.08395 0.87118 -0.05031 C 0.88715 -0.06728 0.90313 -0.08426 0.9191 -0.10093 L 0.96545 -0.11728 C 0.96424 -0.08518 0.96337 -0.05309 0.96215 -0.02099 L 1.00017 -0.04784 C 1.00278 -0.05864 1.00608 -0.06883 1.00938 -0.07901 C 1.00399 -0.07994 0.99844 -0.08179 0.99288 -0.08272 C 0.98646 -0.07037 0.97934 -0.05802 0.97257 -0.04568 C 0.97118 -0.03272 0.96997 -0.02037 0.96892 -0.00741 C 0.97587 -0.00525 0.98281 -0.00247 0.98976 -8.64198E-7 C 1.00313 -0.01913 1.01667 -0.03673 1.02986 -0.05525 L 1.35868 0.00617 " pathEditMode="relative" rAng="0" ptsTypes="AAAAAAAAAAAAAAAAAAAAAAAAAAAAAAAAAAAAAAAAAAAAAAAAAAAAAAAAAAAA">
                                      <p:cBhvr>
                                        <p:cTn id="37" dur="4000" fill="hold"/>
                                        <p:tgtEl>
                                          <p:spTgt spid="8"/>
                                        </p:tgtEl>
                                        <p:attrNameLst>
                                          <p:attrName>ppt_x</p:attrName>
                                          <p:attrName>ppt_y</p:attrName>
                                        </p:attrNameLst>
                                      </p:cBhvr>
                                      <p:rCtr x="67778" y="-768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6" grpId="0" animBg="1"/>
      <p:bldP spid="6" grpId="1" animBg="1"/>
      <p:bldP spid="6" grpId="2" animBg="1"/>
      <p:bldP spid="5" grpId="0" animBg="1"/>
      <p:bldP spid="5" grpId="1" animBg="1"/>
      <p:bldP spid="5" grpId="2" animBg="1"/>
      <p:bldP spid="7" grpId="0" animBg="1"/>
      <p:bldP spid="7" grpId="1" animBg="1"/>
      <p:bldP spid="7" grpId="2" animBg="1"/>
      <p:bldP spid="8" grpId="0" animBg="1"/>
      <p:bldP spid="8" grpId="1" animBg="1"/>
      <p:bldP spid="8"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12137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93889" y="-92546"/>
            <a:ext cx="5779948" cy="2223269"/>
          </a:xfrm>
          <a:prstGeom prst="rect">
            <a:avLst/>
          </a:prstGeom>
          <a:ln w="63500">
            <a:solidFill>
              <a:schemeClr val="tx1"/>
            </a:solidFill>
          </a:ln>
        </p:spPr>
      </p:pic>
      <p:pic>
        <p:nvPicPr>
          <p:cNvPr id="1027" name="Picture 3"/>
          <p:cNvPicPr>
            <a:picLocks noChangeAspect="1" noChangeArrowheads="1"/>
          </p:cNvPicPr>
          <p:nvPr/>
        </p:nvPicPr>
        <p:blipFill>
          <a:blip r:embed="rId3">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bwMode="auto">
          <a:xfrm>
            <a:off x="2930492" y="501208"/>
            <a:ext cx="2972750" cy="1049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rapezoid 2"/>
          <p:cNvSpPr/>
          <p:nvPr/>
        </p:nvSpPr>
        <p:spPr>
          <a:xfrm>
            <a:off x="0" y="1995686"/>
            <a:ext cx="9143999" cy="2192329"/>
          </a:xfrm>
          <a:prstGeom prst="trapezoid">
            <a:avLst>
              <a:gd name="adj" fmla="val 76357"/>
            </a:avLst>
          </a:prstGeom>
          <a:blipFill>
            <a:blip r:embed="rId2"/>
            <a:stretch>
              <a:fillRect/>
            </a:stretch>
          </a:blip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0" y="4193200"/>
            <a:ext cx="9144000" cy="1042846"/>
          </a:xfrm>
          <a:prstGeom prst="rect">
            <a:avLst/>
          </a:prstGeom>
          <a:ln w="50800">
            <a:solidFill>
              <a:schemeClr val="tx1"/>
            </a:solidFill>
          </a:ln>
        </p:spPr>
      </p:pic>
      <p:sp>
        <p:nvSpPr>
          <p:cNvPr id="5" name="TextBox 4"/>
          <p:cNvSpPr txBox="1"/>
          <p:nvPr/>
        </p:nvSpPr>
        <p:spPr>
          <a:xfrm rot="18677565">
            <a:off x="8208213" y="4526401"/>
            <a:ext cx="1067920" cy="369332"/>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sp>
        <p:nvSpPr>
          <p:cNvPr id="4" name="6 Rectángulo"/>
          <p:cNvSpPr/>
          <p:nvPr/>
        </p:nvSpPr>
        <p:spPr>
          <a:xfrm>
            <a:off x="304029" y="771550"/>
            <a:ext cx="8225677" cy="3185487"/>
          </a:xfrm>
          <a:prstGeom prst="rect">
            <a:avLst/>
          </a:prstGeom>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marL="900113" indent="-900113">
              <a:tabLst>
                <a:tab pos="900113" algn="l"/>
              </a:tabLst>
            </a:pPr>
            <a:r>
              <a:rPr lang="es-AR" sz="2000" b="1" dirty="0" smtClean="0">
                <a:ln/>
                <a:solidFill>
                  <a:srgbClr val="92D050"/>
                </a:solidFill>
                <a:effectLst>
                  <a:reflection blurRad="6350" stA="55000" endA="300" endPos="30000" dir="5400000" sy="-100000" algn="bl" rotWithShape="0"/>
                </a:effectLst>
              </a:rPr>
              <a:t>                                               </a:t>
            </a:r>
            <a:r>
              <a:rPr lang="es-AR" sz="4400" b="1" dirty="0" smtClean="0">
                <a:ln/>
                <a:solidFill>
                  <a:schemeClr val="tx2">
                    <a:lumMod val="60000"/>
                    <a:lumOff val="40000"/>
                  </a:schemeClr>
                </a:solidFill>
                <a:effectLst/>
              </a:rPr>
              <a:t>Isaías </a:t>
            </a:r>
            <a:r>
              <a:rPr lang="es-AR" sz="4400" b="1" dirty="0">
                <a:ln/>
                <a:solidFill>
                  <a:schemeClr val="tx2">
                    <a:lumMod val="60000"/>
                    <a:lumOff val="40000"/>
                  </a:schemeClr>
                </a:solidFill>
                <a:effectLst/>
              </a:rPr>
              <a:t>41:13</a:t>
            </a:r>
          </a:p>
          <a:p>
            <a:pPr marL="900113" indent="-900113">
              <a:tabLst>
                <a:tab pos="900113" algn="l"/>
              </a:tabLst>
            </a:pPr>
            <a:endParaRPr lang="es-AR" sz="2000" b="1" dirty="0">
              <a:ln/>
              <a:solidFill>
                <a:srgbClr val="92D050"/>
              </a:solidFill>
              <a:effectLst>
                <a:reflection blurRad="6350" stA="55000" endA="300" endPos="30000" dir="5400000" sy="-100000" algn="bl" rotWithShape="0"/>
              </a:effectLst>
            </a:endParaRPr>
          </a:p>
          <a:p>
            <a:pPr marL="900113" indent="-900113">
              <a:tabLst>
                <a:tab pos="900113" algn="l"/>
              </a:tabLst>
            </a:pPr>
            <a:r>
              <a:rPr lang="es-AR" sz="800" b="1" dirty="0" smtClean="0">
                <a:ln/>
                <a:solidFill>
                  <a:srgbClr val="92D050"/>
                </a:solidFill>
                <a:effectLst>
                  <a:reflection blurRad="6350" stA="55000" endA="300" endPos="30000" dir="5400000" sy="-100000" algn="bl" rotWithShape="0"/>
                </a:effectLst>
              </a:rPr>
              <a:t>	</a:t>
            </a:r>
          </a:p>
          <a:p>
            <a:pPr marL="900113" indent="-900113" algn="ctr">
              <a:tabLst>
                <a:tab pos="900113" algn="l"/>
              </a:tabLst>
            </a:pPr>
            <a:r>
              <a:rPr lang="es-AR" sz="900" b="1" dirty="0" smtClean="0">
                <a:ln/>
                <a:solidFill>
                  <a:srgbClr val="92D050"/>
                </a:solidFill>
                <a:effectLst>
                  <a:reflection blurRad="6350" stA="55000" endA="300" endPos="30000" dir="5400000" sy="-100000" algn="bl" rotWithShape="0"/>
                </a:effectLst>
              </a:rPr>
              <a:t>        </a:t>
            </a:r>
          </a:p>
          <a:p>
            <a:pPr marL="900113" indent="-900113" algn="ctr">
              <a:tabLst>
                <a:tab pos="900113" algn="l"/>
              </a:tabLst>
            </a:pPr>
            <a:r>
              <a:rPr lang="es-AR" sz="2400" b="1" dirty="0" smtClean="0">
                <a:ln/>
                <a:solidFill>
                  <a:srgbClr val="92D050"/>
                </a:solidFill>
                <a:effectLst>
                  <a:reflection blurRad="6350" stA="55000" endA="300" endPos="30000" dir="5400000" sy="-100000" algn="bl" rotWithShape="0"/>
                </a:effectLst>
              </a:rPr>
              <a:t>        Porque Yo</a:t>
            </a:r>
            <a:r>
              <a:rPr lang="es-AR" sz="2400" b="1" dirty="0">
                <a:ln/>
                <a:solidFill>
                  <a:srgbClr val="92D050"/>
                </a:solidFill>
                <a:effectLst>
                  <a:reflection blurRad="6350" stA="55000" endA="300" endPos="30000" dir="5400000" sy="-100000" algn="bl" rotWithShape="0"/>
                </a:effectLst>
              </a:rPr>
              <a:t>, </a:t>
            </a:r>
            <a:r>
              <a:rPr lang="es-AR" sz="2400" b="1" dirty="0" smtClean="0">
                <a:ln/>
                <a:solidFill>
                  <a:srgbClr val="92D050"/>
                </a:solidFill>
                <a:effectLst>
                  <a:reflection blurRad="6350" stA="55000" endA="300" endPos="30000" dir="5400000" sy="-100000" algn="bl" rotWithShape="0"/>
                </a:effectLst>
              </a:rPr>
              <a:t>Yahvé, tu Dios, te sostengo</a:t>
            </a:r>
          </a:p>
          <a:p>
            <a:pPr marL="900113" indent="-900113" algn="ctr">
              <a:tabLst>
                <a:tab pos="900113" algn="l"/>
              </a:tabLst>
            </a:pPr>
            <a:r>
              <a:rPr lang="es-AR" sz="800" b="1" dirty="0">
                <a:ln/>
                <a:solidFill>
                  <a:srgbClr val="92D050"/>
                </a:solidFill>
                <a:effectLst>
                  <a:reflection blurRad="6350" stA="55000" endA="300" endPos="30000" dir="5400000" sy="-100000" algn="bl" rotWithShape="0"/>
                </a:effectLst>
              </a:rPr>
              <a:t> </a:t>
            </a:r>
            <a:r>
              <a:rPr lang="es-AR" sz="800" b="1" dirty="0" smtClean="0">
                <a:ln/>
                <a:solidFill>
                  <a:srgbClr val="92D050"/>
                </a:solidFill>
                <a:effectLst>
                  <a:reflection blurRad="6350" stA="55000" endA="300" endPos="30000" dir="5400000" sy="-100000" algn="bl" rotWithShape="0"/>
                </a:effectLst>
              </a:rPr>
              <a:t>         </a:t>
            </a:r>
          </a:p>
          <a:p>
            <a:pPr marL="900113" indent="-900113" algn="ctr">
              <a:tabLst>
                <a:tab pos="900113" algn="l"/>
              </a:tabLst>
            </a:pPr>
            <a:r>
              <a:rPr lang="es-AR" sz="3600" b="1" dirty="0" smtClean="0">
                <a:ln/>
                <a:solidFill>
                  <a:srgbClr val="92D050"/>
                </a:solidFill>
                <a:effectLst>
                  <a:reflection blurRad="6350" stA="55000" endA="300" endPos="30000" dir="5400000" sy="-100000" algn="bl" rotWithShape="0"/>
                </a:effectLst>
              </a:rPr>
              <a:t>     de </a:t>
            </a:r>
            <a:r>
              <a:rPr lang="es-AR" sz="3600" b="1" dirty="0">
                <a:ln/>
                <a:solidFill>
                  <a:srgbClr val="92D050"/>
                </a:solidFill>
                <a:effectLst>
                  <a:reflection blurRad="6350" stA="55000" endA="300" endPos="30000" dir="5400000" sy="-100000" algn="bl" rotWithShape="0"/>
                </a:effectLst>
              </a:rPr>
              <a:t>la mano derecha y te digo</a:t>
            </a:r>
            <a:r>
              <a:rPr lang="es-AR" sz="3600" b="1" dirty="0" smtClean="0">
                <a:ln/>
                <a:solidFill>
                  <a:srgbClr val="92D050"/>
                </a:solidFill>
                <a:effectLst>
                  <a:reflection blurRad="6350" stA="55000" endA="300" endPos="30000" dir="5400000" sy="-100000" algn="bl" rotWithShape="0"/>
                </a:effectLst>
              </a:rPr>
              <a:t>:</a:t>
            </a:r>
          </a:p>
          <a:p>
            <a:pPr marL="900113" indent="-900113" algn="ctr">
              <a:tabLst>
                <a:tab pos="900113" algn="l"/>
              </a:tabLst>
            </a:pPr>
            <a:endParaRPr lang="es-AR" sz="800" b="1" dirty="0">
              <a:ln/>
              <a:solidFill>
                <a:srgbClr val="92D050"/>
              </a:solidFill>
              <a:effectLst>
                <a:reflection blurRad="6350" stA="55000" endA="300" endPos="30000" dir="5400000" sy="-100000" algn="bl" rotWithShape="0"/>
              </a:effectLst>
            </a:endParaRPr>
          </a:p>
          <a:p>
            <a:pPr marL="900113" indent="-900113" algn="ctr">
              <a:tabLst>
                <a:tab pos="900113" algn="l"/>
              </a:tabLst>
            </a:pPr>
            <a:r>
              <a:rPr lang="es-AR" sz="4400" b="1" dirty="0" smtClean="0">
                <a:ln/>
                <a:solidFill>
                  <a:srgbClr val="92D050"/>
                </a:solidFill>
                <a:effectLst>
                  <a:reflection blurRad="6350" stA="55000" endA="300" endPos="30000" dir="5400000" sy="-100000" algn="bl" rotWithShape="0"/>
                </a:effectLst>
              </a:rPr>
              <a:t>    “No </a:t>
            </a:r>
            <a:r>
              <a:rPr lang="es-AR" sz="4400" b="1" dirty="0">
                <a:ln/>
                <a:solidFill>
                  <a:srgbClr val="92D050"/>
                </a:solidFill>
                <a:effectLst>
                  <a:reflection blurRad="6350" stA="55000" endA="300" endPos="30000" dir="5400000" sy="-100000" algn="bl" rotWithShape="0"/>
                </a:effectLst>
              </a:rPr>
              <a:t>temas, </a:t>
            </a:r>
            <a:r>
              <a:rPr lang="es-AR" sz="4400" b="1" dirty="0" smtClean="0">
                <a:ln/>
                <a:solidFill>
                  <a:srgbClr val="92D050"/>
                </a:solidFill>
                <a:effectLst>
                  <a:reflection blurRad="6350" stA="55000" endA="300" endPos="30000" dir="5400000" sy="-100000" algn="bl" rotWithShape="0"/>
                </a:effectLst>
              </a:rPr>
              <a:t>Yo voy </a:t>
            </a:r>
            <a:r>
              <a:rPr lang="es-AR" sz="4400" b="1" dirty="0">
                <a:ln/>
                <a:solidFill>
                  <a:srgbClr val="92D050"/>
                </a:solidFill>
                <a:effectLst>
                  <a:reflection blurRad="6350" stA="55000" endA="300" endPos="30000" dir="5400000" sy="-100000" algn="bl" rotWithShape="0"/>
                </a:effectLst>
              </a:rPr>
              <a:t>en tu ayuda</a:t>
            </a:r>
            <a:r>
              <a:rPr lang="es-AR" sz="4400" b="1" dirty="0" smtClean="0">
                <a:ln/>
                <a:solidFill>
                  <a:srgbClr val="92D050"/>
                </a:solidFill>
                <a:effectLst>
                  <a:reflection blurRad="6350" stA="55000" endA="300" endPos="30000" dir="5400000" sy="-100000" algn="bl" rotWithShape="0"/>
                </a:effectLst>
              </a:rPr>
              <a:t>".</a:t>
            </a:r>
          </a:p>
        </p:txBody>
      </p:sp>
      <p:sp>
        <p:nvSpPr>
          <p:cNvPr id="2" name="1 CuadroTexto"/>
          <p:cNvSpPr txBox="1"/>
          <p:nvPr/>
        </p:nvSpPr>
        <p:spPr>
          <a:xfrm>
            <a:off x="1547664" y="-812626"/>
            <a:ext cx="2135521" cy="584775"/>
          </a:xfrm>
          <a:prstGeom prst="rect">
            <a:avLst/>
          </a:prstGeom>
          <a:noFill/>
        </p:spPr>
        <p:txBody>
          <a:bodyPr wrap="none" rtlCol="0">
            <a:spAutoFit/>
          </a:bodyPr>
          <a:lstStyle/>
          <a:p>
            <a:r>
              <a:rPr lang="es-AR" sz="3200" dirty="0" smtClean="0">
                <a:solidFill>
                  <a:schemeClr val="bg1">
                    <a:lumMod val="95000"/>
                  </a:schemeClr>
                </a:solidFill>
              </a:rPr>
              <a:t>Isaías 41:13</a:t>
            </a:r>
            <a:endParaRPr lang="es-AR" sz="3200" dirty="0">
              <a:solidFill>
                <a:schemeClr val="bg1">
                  <a:lumMod val="95000"/>
                </a:schemeClr>
              </a:solidFill>
            </a:endParaRPr>
          </a:p>
        </p:txBody>
      </p:sp>
    </p:spTree>
    <p:extLst>
      <p:ext uri="{BB962C8B-B14F-4D97-AF65-F5344CB8AC3E}">
        <p14:creationId xmlns:p14="http://schemas.microsoft.com/office/powerpoint/2010/main" val="2959460380"/>
      </p:ext>
    </p:extLst>
  </p:cSld>
  <p:clrMapOvr>
    <a:masterClrMapping/>
  </p:clrMapOvr>
  <p:transition spd="slow" advClick="0" advTm="17000">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6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fade">
                                      <p:cBhvr>
                                        <p:cTn id="10" dur="1000"/>
                                        <p:tgtEl>
                                          <p:spTgt spid="1027"/>
                                        </p:tgtEl>
                                      </p:cBhvr>
                                    </p:animEffect>
                                  </p:childTnLst>
                                </p:cTn>
                              </p:par>
                            </p:childTnLst>
                          </p:cTn>
                        </p:par>
                        <p:par>
                          <p:cTn id="11" fill="hold">
                            <p:stCondLst>
                              <p:cond delay="1600"/>
                            </p:stCondLst>
                            <p:childTnLst>
                              <p:par>
                                <p:cTn id="12" presetID="26" presetClass="entr" presetSubtype="0" fill="hold" nodeType="afterEffect">
                                  <p:stCondLst>
                                    <p:cond delay="0"/>
                                  </p:stCondLst>
                                  <p:iterate type="lt">
                                    <p:tmPct val="10000"/>
                                  </p:iterate>
                                  <p:childTnLst>
                                    <p:set>
                                      <p:cBhvr>
                                        <p:cTn id="13" dur="1" fill="hold">
                                          <p:stCondLst>
                                            <p:cond delay="0"/>
                                          </p:stCondLst>
                                        </p:cTn>
                                        <p:tgtEl>
                                          <p:spTgt spid="4">
                                            <p:txEl>
                                              <p:pRg st="3" end="3"/>
                                            </p:txEl>
                                          </p:spTgt>
                                        </p:tgtEl>
                                        <p:attrNameLst>
                                          <p:attrName>style.visibility</p:attrName>
                                        </p:attrNameLst>
                                      </p:cBhvr>
                                      <p:to>
                                        <p:strVal val="visible"/>
                                      </p:to>
                                    </p:set>
                                    <p:animEffect transition="in" filter="wipe(down)">
                                      <p:cBhvr>
                                        <p:cTn id="14" dur="290">
                                          <p:stCondLst>
                                            <p:cond delay="0"/>
                                          </p:stCondLst>
                                        </p:cTn>
                                        <p:tgtEl>
                                          <p:spTgt spid="4">
                                            <p:txEl>
                                              <p:pRg st="3" end="3"/>
                                            </p:txEl>
                                          </p:spTgt>
                                        </p:tgtEl>
                                      </p:cBhvr>
                                    </p:animEffect>
                                    <p:anim calcmode="lin" valueType="num">
                                      <p:cBhvr>
                                        <p:cTn id="15" dur="911"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16" dur="332"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17" dur="332" tmFilter="0, 0; 0.125,0.2665; 0.25,0.4; 0.375,0.465; 0.5,0.5;  0.625,0.535; 0.75,0.6; 0.875,0.7335; 1,1">
                                          <p:stCondLst>
                                            <p:cond delay="332"/>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18" dur="166" tmFilter="0, 0; 0.125,0.2665; 0.25,0.4; 0.375,0.465; 0.5,0.5;  0.625,0.535; 0.75,0.6; 0.875,0.7335; 1,1">
                                          <p:stCondLst>
                                            <p:cond delay="662"/>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19" dur="82" tmFilter="0, 0; 0.125,0.2665; 0.25,0.4; 0.375,0.465; 0.5,0.5;  0.625,0.535; 0.75,0.6; 0.875,0.7335; 1,1">
                                          <p:stCondLst>
                                            <p:cond delay="828"/>
                                          </p:stCondLst>
                                        </p:cTn>
                                        <p:tgtEl>
                                          <p:spTgt spid="4">
                                            <p:txEl>
                                              <p:pRg st="3" end="3"/>
                                            </p:txEl>
                                          </p:spTgt>
                                        </p:tgtEl>
                                        <p:attrNameLst>
                                          <p:attrName>ppt_y</p:attrName>
                                        </p:attrNameLst>
                                      </p:cBhvr>
                                      <p:tavLst>
                                        <p:tav tm="0" fmla="#ppt_y-sin(pi*$)/81">
                                          <p:val>
                                            <p:fltVal val="0"/>
                                          </p:val>
                                        </p:tav>
                                        <p:tav tm="100000">
                                          <p:val>
                                            <p:fltVal val="1"/>
                                          </p:val>
                                        </p:tav>
                                      </p:tavLst>
                                    </p:anim>
                                    <p:animScale>
                                      <p:cBhvr>
                                        <p:cTn id="20" dur="13">
                                          <p:stCondLst>
                                            <p:cond delay="325"/>
                                          </p:stCondLst>
                                        </p:cTn>
                                        <p:tgtEl>
                                          <p:spTgt spid="4">
                                            <p:txEl>
                                              <p:pRg st="3" end="3"/>
                                            </p:txEl>
                                          </p:spTgt>
                                        </p:tgtEl>
                                      </p:cBhvr>
                                      <p:to x="100000" y="60000"/>
                                    </p:animScale>
                                    <p:animScale>
                                      <p:cBhvr>
                                        <p:cTn id="21" dur="83" decel="50000">
                                          <p:stCondLst>
                                            <p:cond delay="338"/>
                                          </p:stCondLst>
                                        </p:cTn>
                                        <p:tgtEl>
                                          <p:spTgt spid="4">
                                            <p:txEl>
                                              <p:pRg st="3" end="3"/>
                                            </p:txEl>
                                          </p:spTgt>
                                        </p:tgtEl>
                                      </p:cBhvr>
                                      <p:to x="100000" y="100000"/>
                                    </p:animScale>
                                    <p:animScale>
                                      <p:cBhvr>
                                        <p:cTn id="22" dur="13">
                                          <p:stCondLst>
                                            <p:cond delay="656"/>
                                          </p:stCondLst>
                                        </p:cTn>
                                        <p:tgtEl>
                                          <p:spTgt spid="4">
                                            <p:txEl>
                                              <p:pRg st="3" end="3"/>
                                            </p:txEl>
                                          </p:spTgt>
                                        </p:tgtEl>
                                      </p:cBhvr>
                                      <p:to x="100000" y="80000"/>
                                    </p:animScale>
                                    <p:animScale>
                                      <p:cBhvr>
                                        <p:cTn id="23" dur="83" decel="50000">
                                          <p:stCondLst>
                                            <p:cond delay="669"/>
                                          </p:stCondLst>
                                        </p:cTn>
                                        <p:tgtEl>
                                          <p:spTgt spid="4">
                                            <p:txEl>
                                              <p:pRg st="3" end="3"/>
                                            </p:txEl>
                                          </p:spTgt>
                                        </p:tgtEl>
                                      </p:cBhvr>
                                      <p:to x="100000" y="100000"/>
                                    </p:animScale>
                                    <p:animScale>
                                      <p:cBhvr>
                                        <p:cTn id="24" dur="13">
                                          <p:stCondLst>
                                            <p:cond delay="821"/>
                                          </p:stCondLst>
                                        </p:cTn>
                                        <p:tgtEl>
                                          <p:spTgt spid="4">
                                            <p:txEl>
                                              <p:pRg st="3" end="3"/>
                                            </p:txEl>
                                          </p:spTgt>
                                        </p:tgtEl>
                                      </p:cBhvr>
                                      <p:to x="100000" y="90000"/>
                                    </p:animScale>
                                    <p:animScale>
                                      <p:cBhvr>
                                        <p:cTn id="25" dur="83" decel="50000">
                                          <p:stCondLst>
                                            <p:cond delay="834"/>
                                          </p:stCondLst>
                                        </p:cTn>
                                        <p:tgtEl>
                                          <p:spTgt spid="4">
                                            <p:txEl>
                                              <p:pRg st="3" end="3"/>
                                            </p:txEl>
                                          </p:spTgt>
                                        </p:tgtEl>
                                      </p:cBhvr>
                                      <p:to x="100000" y="100000"/>
                                    </p:animScale>
                                    <p:animScale>
                                      <p:cBhvr>
                                        <p:cTn id="26" dur="13">
                                          <p:stCondLst>
                                            <p:cond delay="904"/>
                                          </p:stCondLst>
                                        </p:cTn>
                                        <p:tgtEl>
                                          <p:spTgt spid="4">
                                            <p:txEl>
                                              <p:pRg st="3" end="3"/>
                                            </p:txEl>
                                          </p:spTgt>
                                        </p:tgtEl>
                                      </p:cBhvr>
                                      <p:to x="100000" y="95000"/>
                                    </p:animScale>
                                    <p:animScale>
                                      <p:cBhvr>
                                        <p:cTn id="27" dur="83" decel="50000">
                                          <p:stCondLst>
                                            <p:cond delay="917"/>
                                          </p:stCondLst>
                                        </p:cTn>
                                        <p:tgtEl>
                                          <p:spTgt spid="4">
                                            <p:txEl>
                                              <p:pRg st="3" end="3"/>
                                            </p:txEl>
                                          </p:spTgt>
                                        </p:tgtEl>
                                      </p:cBhvr>
                                      <p:to x="100000" y="100000"/>
                                    </p:animScale>
                                  </p:childTnLst>
                                </p:cTn>
                              </p:par>
                            </p:childTnLst>
                          </p:cTn>
                        </p:par>
                        <p:par>
                          <p:cTn id="28" fill="hold">
                            <p:stCondLst>
                              <p:cond delay="2500"/>
                            </p:stCondLst>
                            <p:childTnLst>
                              <p:par>
                                <p:cTn id="29" presetID="26" presetClass="entr" presetSubtype="0" fill="hold" nodeType="afterEffect">
                                  <p:stCondLst>
                                    <p:cond delay="0"/>
                                  </p:stCondLst>
                                  <p:iterate type="lt">
                                    <p:tmPct val="10000"/>
                                  </p:iterate>
                                  <p:childTnLst>
                                    <p:set>
                                      <p:cBhvr>
                                        <p:cTn id="30" dur="1" fill="hold">
                                          <p:stCondLst>
                                            <p:cond delay="0"/>
                                          </p:stCondLst>
                                        </p:cTn>
                                        <p:tgtEl>
                                          <p:spTgt spid="4">
                                            <p:txEl>
                                              <p:pRg st="4" end="4"/>
                                            </p:txEl>
                                          </p:spTgt>
                                        </p:tgtEl>
                                        <p:attrNameLst>
                                          <p:attrName>style.visibility</p:attrName>
                                        </p:attrNameLst>
                                      </p:cBhvr>
                                      <p:to>
                                        <p:strVal val="visible"/>
                                      </p:to>
                                    </p:set>
                                    <p:animEffect transition="in" filter="wipe(down)">
                                      <p:cBhvr>
                                        <p:cTn id="31" dur="290">
                                          <p:stCondLst>
                                            <p:cond delay="0"/>
                                          </p:stCondLst>
                                        </p:cTn>
                                        <p:tgtEl>
                                          <p:spTgt spid="4">
                                            <p:txEl>
                                              <p:pRg st="4" end="4"/>
                                            </p:txEl>
                                          </p:spTgt>
                                        </p:tgtEl>
                                      </p:cBhvr>
                                    </p:animEffect>
                                    <p:anim calcmode="lin" valueType="num">
                                      <p:cBhvr>
                                        <p:cTn id="32" dur="911" tmFilter="0,0; 0.14,0.36; 0.43,0.73; 0.71,0.91; 1.0,1.0">
                                          <p:stCondLst>
                                            <p:cond delay="0"/>
                                          </p:stCondLst>
                                        </p:cTn>
                                        <p:tgtEl>
                                          <p:spTgt spid="4">
                                            <p:txEl>
                                              <p:pRg st="4" end="4"/>
                                            </p:txEl>
                                          </p:spTgt>
                                        </p:tgtEl>
                                        <p:attrNameLst>
                                          <p:attrName>ppt_x</p:attrName>
                                        </p:attrNameLst>
                                      </p:cBhvr>
                                      <p:tavLst>
                                        <p:tav tm="0">
                                          <p:val>
                                            <p:strVal val="#ppt_x-0.25"/>
                                          </p:val>
                                        </p:tav>
                                        <p:tav tm="100000">
                                          <p:val>
                                            <p:strVal val="#ppt_x"/>
                                          </p:val>
                                        </p:tav>
                                      </p:tavLst>
                                    </p:anim>
                                    <p:anim calcmode="lin" valueType="num">
                                      <p:cBhvr>
                                        <p:cTn id="33" dur="332" tmFilter="0.0,0.0; 0.25,0.07; 0.50,0.2; 0.75,0.467; 1.0,1.0">
                                          <p:stCondLst>
                                            <p:cond delay="0"/>
                                          </p:stCondLst>
                                        </p:cTn>
                                        <p:tgtEl>
                                          <p:spTgt spid="4">
                                            <p:txEl>
                                              <p:pRg st="4" end="4"/>
                                            </p:txEl>
                                          </p:spTgt>
                                        </p:tgtEl>
                                        <p:attrNameLst>
                                          <p:attrName>ppt_y</p:attrName>
                                        </p:attrNameLst>
                                      </p:cBhvr>
                                      <p:tavLst>
                                        <p:tav tm="0" fmla="#ppt_y-sin(pi*$)/3">
                                          <p:val>
                                            <p:fltVal val="0.5"/>
                                          </p:val>
                                        </p:tav>
                                        <p:tav tm="100000">
                                          <p:val>
                                            <p:fltVal val="1"/>
                                          </p:val>
                                        </p:tav>
                                      </p:tavLst>
                                    </p:anim>
                                    <p:anim calcmode="lin" valueType="num">
                                      <p:cBhvr>
                                        <p:cTn id="34" dur="332" tmFilter="0, 0; 0.125,0.2665; 0.25,0.4; 0.375,0.465; 0.5,0.5;  0.625,0.535; 0.75,0.6; 0.875,0.7335; 1,1">
                                          <p:stCondLst>
                                            <p:cond delay="332"/>
                                          </p:stCondLst>
                                        </p:cTn>
                                        <p:tgtEl>
                                          <p:spTgt spid="4">
                                            <p:txEl>
                                              <p:pRg st="4" end="4"/>
                                            </p:txEl>
                                          </p:spTgt>
                                        </p:tgtEl>
                                        <p:attrNameLst>
                                          <p:attrName>ppt_y</p:attrName>
                                        </p:attrNameLst>
                                      </p:cBhvr>
                                      <p:tavLst>
                                        <p:tav tm="0" fmla="#ppt_y-sin(pi*$)/9">
                                          <p:val>
                                            <p:fltVal val="0"/>
                                          </p:val>
                                        </p:tav>
                                        <p:tav tm="100000">
                                          <p:val>
                                            <p:fltVal val="1"/>
                                          </p:val>
                                        </p:tav>
                                      </p:tavLst>
                                    </p:anim>
                                    <p:anim calcmode="lin" valueType="num">
                                      <p:cBhvr>
                                        <p:cTn id="35" dur="166" tmFilter="0, 0; 0.125,0.2665; 0.25,0.4; 0.375,0.465; 0.5,0.5;  0.625,0.535; 0.75,0.6; 0.875,0.7335; 1,1">
                                          <p:stCondLst>
                                            <p:cond delay="662"/>
                                          </p:stCondLst>
                                        </p:cTn>
                                        <p:tgtEl>
                                          <p:spTgt spid="4">
                                            <p:txEl>
                                              <p:pRg st="4" end="4"/>
                                            </p:txEl>
                                          </p:spTgt>
                                        </p:tgtEl>
                                        <p:attrNameLst>
                                          <p:attrName>ppt_y</p:attrName>
                                        </p:attrNameLst>
                                      </p:cBhvr>
                                      <p:tavLst>
                                        <p:tav tm="0" fmla="#ppt_y-sin(pi*$)/27">
                                          <p:val>
                                            <p:fltVal val="0"/>
                                          </p:val>
                                        </p:tav>
                                        <p:tav tm="100000">
                                          <p:val>
                                            <p:fltVal val="1"/>
                                          </p:val>
                                        </p:tav>
                                      </p:tavLst>
                                    </p:anim>
                                    <p:anim calcmode="lin" valueType="num">
                                      <p:cBhvr>
                                        <p:cTn id="36" dur="82" tmFilter="0, 0; 0.125,0.2665; 0.25,0.4; 0.375,0.465; 0.5,0.5;  0.625,0.535; 0.75,0.6; 0.875,0.7335; 1,1">
                                          <p:stCondLst>
                                            <p:cond delay="828"/>
                                          </p:stCondLst>
                                        </p:cTn>
                                        <p:tgtEl>
                                          <p:spTgt spid="4">
                                            <p:txEl>
                                              <p:pRg st="4" end="4"/>
                                            </p:txEl>
                                          </p:spTgt>
                                        </p:tgtEl>
                                        <p:attrNameLst>
                                          <p:attrName>ppt_y</p:attrName>
                                        </p:attrNameLst>
                                      </p:cBhvr>
                                      <p:tavLst>
                                        <p:tav tm="0" fmla="#ppt_y-sin(pi*$)/81">
                                          <p:val>
                                            <p:fltVal val="0"/>
                                          </p:val>
                                        </p:tav>
                                        <p:tav tm="100000">
                                          <p:val>
                                            <p:fltVal val="1"/>
                                          </p:val>
                                        </p:tav>
                                      </p:tavLst>
                                    </p:anim>
                                    <p:animScale>
                                      <p:cBhvr>
                                        <p:cTn id="37" dur="13">
                                          <p:stCondLst>
                                            <p:cond delay="325"/>
                                          </p:stCondLst>
                                        </p:cTn>
                                        <p:tgtEl>
                                          <p:spTgt spid="4">
                                            <p:txEl>
                                              <p:pRg st="4" end="4"/>
                                            </p:txEl>
                                          </p:spTgt>
                                        </p:tgtEl>
                                      </p:cBhvr>
                                      <p:to x="100000" y="60000"/>
                                    </p:animScale>
                                    <p:animScale>
                                      <p:cBhvr>
                                        <p:cTn id="38" dur="83" decel="50000">
                                          <p:stCondLst>
                                            <p:cond delay="338"/>
                                          </p:stCondLst>
                                        </p:cTn>
                                        <p:tgtEl>
                                          <p:spTgt spid="4">
                                            <p:txEl>
                                              <p:pRg st="4" end="4"/>
                                            </p:txEl>
                                          </p:spTgt>
                                        </p:tgtEl>
                                      </p:cBhvr>
                                      <p:to x="100000" y="100000"/>
                                    </p:animScale>
                                    <p:animScale>
                                      <p:cBhvr>
                                        <p:cTn id="39" dur="13">
                                          <p:stCondLst>
                                            <p:cond delay="656"/>
                                          </p:stCondLst>
                                        </p:cTn>
                                        <p:tgtEl>
                                          <p:spTgt spid="4">
                                            <p:txEl>
                                              <p:pRg st="4" end="4"/>
                                            </p:txEl>
                                          </p:spTgt>
                                        </p:tgtEl>
                                      </p:cBhvr>
                                      <p:to x="100000" y="80000"/>
                                    </p:animScale>
                                    <p:animScale>
                                      <p:cBhvr>
                                        <p:cTn id="40" dur="83" decel="50000">
                                          <p:stCondLst>
                                            <p:cond delay="669"/>
                                          </p:stCondLst>
                                        </p:cTn>
                                        <p:tgtEl>
                                          <p:spTgt spid="4">
                                            <p:txEl>
                                              <p:pRg st="4" end="4"/>
                                            </p:txEl>
                                          </p:spTgt>
                                        </p:tgtEl>
                                      </p:cBhvr>
                                      <p:to x="100000" y="100000"/>
                                    </p:animScale>
                                    <p:animScale>
                                      <p:cBhvr>
                                        <p:cTn id="41" dur="13">
                                          <p:stCondLst>
                                            <p:cond delay="821"/>
                                          </p:stCondLst>
                                        </p:cTn>
                                        <p:tgtEl>
                                          <p:spTgt spid="4">
                                            <p:txEl>
                                              <p:pRg st="4" end="4"/>
                                            </p:txEl>
                                          </p:spTgt>
                                        </p:tgtEl>
                                      </p:cBhvr>
                                      <p:to x="100000" y="90000"/>
                                    </p:animScale>
                                    <p:animScale>
                                      <p:cBhvr>
                                        <p:cTn id="42" dur="83" decel="50000">
                                          <p:stCondLst>
                                            <p:cond delay="834"/>
                                          </p:stCondLst>
                                        </p:cTn>
                                        <p:tgtEl>
                                          <p:spTgt spid="4">
                                            <p:txEl>
                                              <p:pRg st="4" end="4"/>
                                            </p:txEl>
                                          </p:spTgt>
                                        </p:tgtEl>
                                      </p:cBhvr>
                                      <p:to x="100000" y="100000"/>
                                    </p:animScale>
                                    <p:animScale>
                                      <p:cBhvr>
                                        <p:cTn id="43" dur="13">
                                          <p:stCondLst>
                                            <p:cond delay="904"/>
                                          </p:stCondLst>
                                        </p:cTn>
                                        <p:tgtEl>
                                          <p:spTgt spid="4">
                                            <p:txEl>
                                              <p:pRg st="4" end="4"/>
                                            </p:txEl>
                                          </p:spTgt>
                                        </p:tgtEl>
                                      </p:cBhvr>
                                      <p:to x="100000" y="95000"/>
                                    </p:animScale>
                                    <p:animScale>
                                      <p:cBhvr>
                                        <p:cTn id="44" dur="83" decel="50000">
                                          <p:stCondLst>
                                            <p:cond delay="917"/>
                                          </p:stCondLst>
                                        </p:cTn>
                                        <p:tgtEl>
                                          <p:spTgt spid="4">
                                            <p:txEl>
                                              <p:pRg st="4" end="4"/>
                                            </p:txEl>
                                          </p:spTgt>
                                        </p:tgtEl>
                                      </p:cBhvr>
                                      <p:to x="100000" y="100000"/>
                                    </p:animScale>
                                  </p:childTnLst>
                                </p:cTn>
                              </p:par>
                            </p:childTnLst>
                          </p:cTn>
                        </p:par>
                        <p:par>
                          <p:cTn id="45" fill="hold">
                            <p:stCondLst>
                              <p:cond delay="6600"/>
                            </p:stCondLst>
                            <p:childTnLst>
                              <p:par>
                                <p:cTn id="46" presetID="26" presetClass="entr" presetSubtype="0" fill="hold" nodeType="afterEffect">
                                  <p:stCondLst>
                                    <p:cond delay="0"/>
                                  </p:stCondLst>
                                  <p:iterate type="lt">
                                    <p:tmPct val="10000"/>
                                  </p:iterate>
                                  <p:childTnLst>
                                    <p:set>
                                      <p:cBhvr>
                                        <p:cTn id="47" dur="1" fill="hold">
                                          <p:stCondLst>
                                            <p:cond delay="0"/>
                                          </p:stCondLst>
                                        </p:cTn>
                                        <p:tgtEl>
                                          <p:spTgt spid="4">
                                            <p:txEl>
                                              <p:pRg st="6" end="6"/>
                                            </p:txEl>
                                          </p:spTgt>
                                        </p:tgtEl>
                                        <p:attrNameLst>
                                          <p:attrName>style.visibility</p:attrName>
                                        </p:attrNameLst>
                                      </p:cBhvr>
                                      <p:to>
                                        <p:strVal val="visible"/>
                                      </p:to>
                                    </p:set>
                                    <p:animEffect transition="in" filter="wipe(down)">
                                      <p:cBhvr>
                                        <p:cTn id="48" dur="290">
                                          <p:stCondLst>
                                            <p:cond delay="0"/>
                                          </p:stCondLst>
                                        </p:cTn>
                                        <p:tgtEl>
                                          <p:spTgt spid="4">
                                            <p:txEl>
                                              <p:pRg st="6" end="6"/>
                                            </p:txEl>
                                          </p:spTgt>
                                        </p:tgtEl>
                                      </p:cBhvr>
                                    </p:animEffect>
                                    <p:anim calcmode="lin" valueType="num">
                                      <p:cBhvr>
                                        <p:cTn id="49" dur="911" tmFilter="0,0; 0.14,0.36; 0.43,0.73; 0.71,0.91; 1.0,1.0">
                                          <p:stCondLst>
                                            <p:cond delay="0"/>
                                          </p:stCondLst>
                                        </p:cTn>
                                        <p:tgtEl>
                                          <p:spTgt spid="4">
                                            <p:txEl>
                                              <p:pRg st="6" end="6"/>
                                            </p:txEl>
                                          </p:spTgt>
                                        </p:tgtEl>
                                        <p:attrNameLst>
                                          <p:attrName>ppt_x</p:attrName>
                                        </p:attrNameLst>
                                      </p:cBhvr>
                                      <p:tavLst>
                                        <p:tav tm="0">
                                          <p:val>
                                            <p:strVal val="#ppt_x-0.25"/>
                                          </p:val>
                                        </p:tav>
                                        <p:tav tm="100000">
                                          <p:val>
                                            <p:strVal val="#ppt_x"/>
                                          </p:val>
                                        </p:tav>
                                      </p:tavLst>
                                    </p:anim>
                                    <p:anim calcmode="lin" valueType="num">
                                      <p:cBhvr>
                                        <p:cTn id="50" dur="332" tmFilter="0.0,0.0; 0.25,0.07; 0.50,0.2; 0.75,0.467; 1.0,1.0">
                                          <p:stCondLst>
                                            <p:cond delay="0"/>
                                          </p:stCondLst>
                                        </p:cTn>
                                        <p:tgtEl>
                                          <p:spTgt spid="4">
                                            <p:txEl>
                                              <p:pRg st="6" end="6"/>
                                            </p:txEl>
                                          </p:spTgt>
                                        </p:tgtEl>
                                        <p:attrNameLst>
                                          <p:attrName>ppt_y</p:attrName>
                                        </p:attrNameLst>
                                      </p:cBhvr>
                                      <p:tavLst>
                                        <p:tav tm="0" fmla="#ppt_y-sin(pi*$)/3">
                                          <p:val>
                                            <p:fltVal val="0.5"/>
                                          </p:val>
                                        </p:tav>
                                        <p:tav tm="100000">
                                          <p:val>
                                            <p:fltVal val="1"/>
                                          </p:val>
                                        </p:tav>
                                      </p:tavLst>
                                    </p:anim>
                                    <p:anim calcmode="lin" valueType="num">
                                      <p:cBhvr>
                                        <p:cTn id="51" dur="332" tmFilter="0, 0; 0.125,0.2665; 0.25,0.4; 0.375,0.465; 0.5,0.5;  0.625,0.535; 0.75,0.6; 0.875,0.7335; 1,1">
                                          <p:stCondLst>
                                            <p:cond delay="332"/>
                                          </p:stCondLst>
                                        </p:cTn>
                                        <p:tgtEl>
                                          <p:spTgt spid="4">
                                            <p:txEl>
                                              <p:pRg st="6" end="6"/>
                                            </p:txEl>
                                          </p:spTgt>
                                        </p:tgtEl>
                                        <p:attrNameLst>
                                          <p:attrName>ppt_y</p:attrName>
                                        </p:attrNameLst>
                                      </p:cBhvr>
                                      <p:tavLst>
                                        <p:tav tm="0" fmla="#ppt_y-sin(pi*$)/9">
                                          <p:val>
                                            <p:fltVal val="0"/>
                                          </p:val>
                                        </p:tav>
                                        <p:tav tm="100000">
                                          <p:val>
                                            <p:fltVal val="1"/>
                                          </p:val>
                                        </p:tav>
                                      </p:tavLst>
                                    </p:anim>
                                    <p:anim calcmode="lin" valueType="num">
                                      <p:cBhvr>
                                        <p:cTn id="52" dur="166" tmFilter="0, 0; 0.125,0.2665; 0.25,0.4; 0.375,0.465; 0.5,0.5;  0.625,0.535; 0.75,0.6; 0.875,0.7335; 1,1">
                                          <p:stCondLst>
                                            <p:cond delay="662"/>
                                          </p:stCondLst>
                                        </p:cTn>
                                        <p:tgtEl>
                                          <p:spTgt spid="4">
                                            <p:txEl>
                                              <p:pRg st="6" end="6"/>
                                            </p:txEl>
                                          </p:spTgt>
                                        </p:tgtEl>
                                        <p:attrNameLst>
                                          <p:attrName>ppt_y</p:attrName>
                                        </p:attrNameLst>
                                      </p:cBhvr>
                                      <p:tavLst>
                                        <p:tav tm="0" fmla="#ppt_y-sin(pi*$)/27">
                                          <p:val>
                                            <p:fltVal val="0"/>
                                          </p:val>
                                        </p:tav>
                                        <p:tav tm="100000">
                                          <p:val>
                                            <p:fltVal val="1"/>
                                          </p:val>
                                        </p:tav>
                                      </p:tavLst>
                                    </p:anim>
                                    <p:anim calcmode="lin" valueType="num">
                                      <p:cBhvr>
                                        <p:cTn id="53" dur="82" tmFilter="0, 0; 0.125,0.2665; 0.25,0.4; 0.375,0.465; 0.5,0.5;  0.625,0.535; 0.75,0.6; 0.875,0.7335; 1,1">
                                          <p:stCondLst>
                                            <p:cond delay="828"/>
                                          </p:stCondLst>
                                        </p:cTn>
                                        <p:tgtEl>
                                          <p:spTgt spid="4">
                                            <p:txEl>
                                              <p:pRg st="6" end="6"/>
                                            </p:txEl>
                                          </p:spTgt>
                                        </p:tgtEl>
                                        <p:attrNameLst>
                                          <p:attrName>ppt_y</p:attrName>
                                        </p:attrNameLst>
                                      </p:cBhvr>
                                      <p:tavLst>
                                        <p:tav tm="0" fmla="#ppt_y-sin(pi*$)/81">
                                          <p:val>
                                            <p:fltVal val="0"/>
                                          </p:val>
                                        </p:tav>
                                        <p:tav tm="100000">
                                          <p:val>
                                            <p:fltVal val="1"/>
                                          </p:val>
                                        </p:tav>
                                      </p:tavLst>
                                    </p:anim>
                                    <p:animScale>
                                      <p:cBhvr>
                                        <p:cTn id="54" dur="13">
                                          <p:stCondLst>
                                            <p:cond delay="325"/>
                                          </p:stCondLst>
                                        </p:cTn>
                                        <p:tgtEl>
                                          <p:spTgt spid="4">
                                            <p:txEl>
                                              <p:pRg st="6" end="6"/>
                                            </p:txEl>
                                          </p:spTgt>
                                        </p:tgtEl>
                                      </p:cBhvr>
                                      <p:to x="100000" y="60000"/>
                                    </p:animScale>
                                    <p:animScale>
                                      <p:cBhvr>
                                        <p:cTn id="55" dur="83" decel="50000">
                                          <p:stCondLst>
                                            <p:cond delay="338"/>
                                          </p:stCondLst>
                                        </p:cTn>
                                        <p:tgtEl>
                                          <p:spTgt spid="4">
                                            <p:txEl>
                                              <p:pRg st="6" end="6"/>
                                            </p:txEl>
                                          </p:spTgt>
                                        </p:tgtEl>
                                      </p:cBhvr>
                                      <p:to x="100000" y="100000"/>
                                    </p:animScale>
                                    <p:animScale>
                                      <p:cBhvr>
                                        <p:cTn id="56" dur="13">
                                          <p:stCondLst>
                                            <p:cond delay="656"/>
                                          </p:stCondLst>
                                        </p:cTn>
                                        <p:tgtEl>
                                          <p:spTgt spid="4">
                                            <p:txEl>
                                              <p:pRg st="6" end="6"/>
                                            </p:txEl>
                                          </p:spTgt>
                                        </p:tgtEl>
                                      </p:cBhvr>
                                      <p:to x="100000" y="80000"/>
                                    </p:animScale>
                                    <p:animScale>
                                      <p:cBhvr>
                                        <p:cTn id="57" dur="83" decel="50000">
                                          <p:stCondLst>
                                            <p:cond delay="669"/>
                                          </p:stCondLst>
                                        </p:cTn>
                                        <p:tgtEl>
                                          <p:spTgt spid="4">
                                            <p:txEl>
                                              <p:pRg st="6" end="6"/>
                                            </p:txEl>
                                          </p:spTgt>
                                        </p:tgtEl>
                                      </p:cBhvr>
                                      <p:to x="100000" y="100000"/>
                                    </p:animScale>
                                    <p:animScale>
                                      <p:cBhvr>
                                        <p:cTn id="58" dur="13">
                                          <p:stCondLst>
                                            <p:cond delay="821"/>
                                          </p:stCondLst>
                                        </p:cTn>
                                        <p:tgtEl>
                                          <p:spTgt spid="4">
                                            <p:txEl>
                                              <p:pRg st="6" end="6"/>
                                            </p:txEl>
                                          </p:spTgt>
                                        </p:tgtEl>
                                      </p:cBhvr>
                                      <p:to x="100000" y="90000"/>
                                    </p:animScale>
                                    <p:animScale>
                                      <p:cBhvr>
                                        <p:cTn id="59" dur="83" decel="50000">
                                          <p:stCondLst>
                                            <p:cond delay="834"/>
                                          </p:stCondLst>
                                        </p:cTn>
                                        <p:tgtEl>
                                          <p:spTgt spid="4">
                                            <p:txEl>
                                              <p:pRg st="6" end="6"/>
                                            </p:txEl>
                                          </p:spTgt>
                                        </p:tgtEl>
                                      </p:cBhvr>
                                      <p:to x="100000" y="100000"/>
                                    </p:animScale>
                                    <p:animScale>
                                      <p:cBhvr>
                                        <p:cTn id="60" dur="13">
                                          <p:stCondLst>
                                            <p:cond delay="904"/>
                                          </p:stCondLst>
                                        </p:cTn>
                                        <p:tgtEl>
                                          <p:spTgt spid="4">
                                            <p:txEl>
                                              <p:pRg st="6" end="6"/>
                                            </p:txEl>
                                          </p:spTgt>
                                        </p:tgtEl>
                                      </p:cBhvr>
                                      <p:to x="100000" y="95000"/>
                                    </p:animScale>
                                    <p:animScale>
                                      <p:cBhvr>
                                        <p:cTn id="61" dur="83" decel="50000">
                                          <p:stCondLst>
                                            <p:cond delay="917"/>
                                          </p:stCondLst>
                                        </p:cTn>
                                        <p:tgtEl>
                                          <p:spTgt spid="4">
                                            <p:txEl>
                                              <p:pRg st="6" end="6"/>
                                            </p:txEl>
                                          </p:spTgt>
                                        </p:tgtEl>
                                      </p:cBhvr>
                                      <p:to x="100000" y="100000"/>
                                    </p:animScale>
                                  </p:childTnLst>
                                </p:cTn>
                              </p:par>
                            </p:childTnLst>
                          </p:cTn>
                        </p:par>
                        <p:par>
                          <p:cTn id="62" fill="hold">
                            <p:stCondLst>
                              <p:cond delay="9800"/>
                            </p:stCondLst>
                            <p:childTnLst>
                              <p:par>
                                <p:cTn id="63" presetID="26" presetClass="entr" presetSubtype="0" fill="hold" nodeType="afterEffect">
                                  <p:stCondLst>
                                    <p:cond delay="0"/>
                                  </p:stCondLst>
                                  <p:iterate type="lt">
                                    <p:tmPct val="10000"/>
                                  </p:iterate>
                                  <p:childTnLst>
                                    <p:set>
                                      <p:cBhvr>
                                        <p:cTn id="64" dur="1" fill="hold">
                                          <p:stCondLst>
                                            <p:cond delay="0"/>
                                          </p:stCondLst>
                                        </p:cTn>
                                        <p:tgtEl>
                                          <p:spTgt spid="4">
                                            <p:txEl>
                                              <p:pRg st="8" end="8"/>
                                            </p:txEl>
                                          </p:spTgt>
                                        </p:tgtEl>
                                        <p:attrNameLst>
                                          <p:attrName>style.visibility</p:attrName>
                                        </p:attrNameLst>
                                      </p:cBhvr>
                                      <p:to>
                                        <p:strVal val="visible"/>
                                      </p:to>
                                    </p:set>
                                    <p:animEffect transition="in" filter="wipe(down)">
                                      <p:cBhvr>
                                        <p:cTn id="65" dur="290">
                                          <p:stCondLst>
                                            <p:cond delay="0"/>
                                          </p:stCondLst>
                                        </p:cTn>
                                        <p:tgtEl>
                                          <p:spTgt spid="4">
                                            <p:txEl>
                                              <p:pRg st="8" end="8"/>
                                            </p:txEl>
                                          </p:spTgt>
                                        </p:tgtEl>
                                      </p:cBhvr>
                                    </p:animEffect>
                                    <p:anim calcmode="lin" valueType="num">
                                      <p:cBhvr>
                                        <p:cTn id="66" dur="911" tmFilter="0,0; 0.14,0.36; 0.43,0.73; 0.71,0.91; 1.0,1.0">
                                          <p:stCondLst>
                                            <p:cond delay="0"/>
                                          </p:stCondLst>
                                        </p:cTn>
                                        <p:tgtEl>
                                          <p:spTgt spid="4">
                                            <p:txEl>
                                              <p:pRg st="8" end="8"/>
                                            </p:txEl>
                                          </p:spTgt>
                                        </p:tgtEl>
                                        <p:attrNameLst>
                                          <p:attrName>ppt_x</p:attrName>
                                        </p:attrNameLst>
                                      </p:cBhvr>
                                      <p:tavLst>
                                        <p:tav tm="0">
                                          <p:val>
                                            <p:strVal val="#ppt_x-0.25"/>
                                          </p:val>
                                        </p:tav>
                                        <p:tav tm="100000">
                                          <p:val>
                                            <p:strVal val="#ppt_x"/>
                                          </p:val>
                                        </p:tav>
                                      </p:tavLst>
                                    </p:anim>
                                    <p:anim calcmode="lin" valueType="num">
                                      <p:cBhvr>
                                        <p:cTn id="67" dur="332" tmFilter="0.0,0.0; 0.25,0.07; 0.50,0.2; 0.75,0.467; 1.0,1.0">
                                          <p:stCondLst>
                                            <p:cond delay="0"/>
                                          </p:stCondLst>
                                        </p:cTn>
                                        <p:tgtEl>
                                          <p:spTgt spid="4">
                                            <p:txEl>
                                              <p:pRg st="8" end="8"/>
                                            </p:txEl>
                                          </p:spTgt>
                                        </p:tgtEl>
                                        <p:attrNameLst>
                                          <p:attrName>ppt_y</p:attrName>
                                        </p:attrNameLst>
                                      </p:cBhvr>
                                      <p:tavLst>
                                        <p:tav tm="0" fmla="#ppt_y-sin(pi*$)/3">
                                          <p:val>
                                            <p:fltVal val="0.5"/>
                                          </p:val>
                                        </p:tav>
                                        <p:tav tm="100000">
                                          <p:val>
                                            <p:fltVal val="1"/>
                                          </p:val>
                                        </p:tav>
                                      </p:tavLst>
                                    </p:anim>
                                    <p:anim calcmode="lin" valueType="num">
                                      <p:cBhvr>
                                        <p:cTn id="68" dur="332" tmFilter="0, 0; 0.125,0.2665; 0.25,0.4; 0.375,0.465; 0.5,0.5;  0.625,0.535; 0.75,0.6; 0.875,0.7335; 1,1">
                                          <p:stCondLst>
                                            <p:cond delay="332"/>
                                          </p:stCondLst>
                                        </p:cTn>
                                        <p:tgtEl>
                                          <p:spTgt spid="4">
                                            <p:txEl>
                                              <p:pRg st="8" end="8"/>
                                            </p:txEl>
                                          </p:spTgt>
                                        </p:tgtEl>
                                        <p:attrNameLst>
                                          <p:attrName>ppt_y</p:attrName>
                                        </p:attrNameLst>
                                      </p:cBhvr>
                                      <p:tavLst>
                                        <p:tav tm="0" fmla="#ppt_y-sin(pi*$)/9">
                                          <p:val>
                                            <p:fltVal val="0"/>
                                          </p:val>
                                        </p:tav>
                                        <p:tav tm="100000">
                                          <p:val>
                                            <p:fltVal val="1"/>
                                          </p:val>
                                        </p:tav>
                                      </p:tavLst>
                                    </p:anim>
                                    <p:anim calcmode="lin" valueType="num">
                                      <p:cBhvr>
                                        <p:cTn id="69" dur="166" tmFilter="0, 0; 0.125,0.2665; 0.25,0.4; 0.375,0.465; 0.5,0.5;  0.625,0.535; 0.75,0.6; 0.875,0.7335; 1,1">
                                          <p:stCondLst>
                                            <p:cond delay="662"/>
                                          </p:stCondLst>
                                        </p:cTn>
                                        <p:tgtEl>
                                          <p:spTgt spid="4">
                                            <p:txEl>
                                              <p:pRg st="8" end="8"/>
                                            </p:txEl>
                                          </p:spTgt>
                                        </p:tgtEl>
                                        <p:attrNameLst>
                                          <p:attrName>ppt_y</p:attrName>
                                        </p:attrNameLst>
                                      </p:cBhvr>
                                      <p:tavLst>
                                        <p:tav tm="0" fmla="#ppt_y-sin(pi*$)/27">
                                          <p:val>
                                            <p:fltVal val="0"/>
                                          </p:val>
                                        </p:tav>
                                        <p:tav tm="100000">
                                          <p:val>
                                            <p:fltVal val="1"/>
                                          </p:val>
                                        </p:tav>
                                      </p:tavLst>
                                    </p:anim>
                                    <p:anim calcmode="lin" valueType="num">
                                      <p:cBhvr>
                                        <p:cTn id="70" dur="82" tmFilter="0, 0; 0.125,0.2665; 0.25,0.4; 0.375,0.465; 0.5,0.5;  0.625,0.535; 0.75,0.6; 0.875,0.7335; 1,1">
                                          <p:stCondLst>
                                            <p:cond delay="828"/>
                                          </p:stCondLst>
                                        </p:cTn>
                                        <p:tgtEl>
                                          <p:spTgt spid="4">
                                            <p:txEl>
                                              <p:pRg st="8" end="8"/>
                                            </p:txEl>
                                          </p:spTgt>
                                        </p:tgtEl>
                                        <p:attrNameLst>
                                          <p:attrName>ppt_y</p:attrName>
                                        </p:attrNameLst>
                                      </p:cBhvr>
                                      <p:tavLst>
                                        <p:tav tm="0" fmla="#ppt_y-sin(pi*$)/81">
                                          <p:val>
                                            <p:fltVal val="0"/>
                                          </p:val>
                                        </p:tav>
                                        <p:tav tm="100000">
                                          <p:val>
                                            <p:fltVal val="1"/>
                                          </p:val>
                                        </p:tav>
                                      </p:tavLst>
                                    </p:anim>
                                    <p:animScale>
                                      <p:cBhvr>
                                        <p:cTn id="71" dur="13">
                                          <p:stCondLst>
                                            <p:cond delay="325"/>
                                          </p:stCondLst>
                                        </p:cTn>
                                        <p:tgtEl>
                                          <p:spTgt spid="4">
                                            <p:txEl>
                                              <p:pRg st="8" end="8"/>
                                            </p:txEl>
                                          </p:spTgt>
                                        </p:tgtEl>
                                      </p:cBhvr>
                                      <p:to x="100000" y="60000"/>
                                    </p:animScale>
                                    <p:animScale>
                                      <p:cBhvr>
                                        <p:cTn id="72" dur="83" decel="50000">
                                          <p:stCondLst>
                                            <p:cond delay="338"/>
                                          </p:stCondLst>
                                        </p:cTn>
                                        <p:tgtEl>
                                          <p:spTgt spid="4">
                                            <p:txEl>
                                              <p:pRg st="8" end="8"/>
                                            </p:txEl>
                                          </p:spTgt>
                                        </p:tgtEl>
                                      </p:cBhvr>
                                      <p:to x="100000" y="100000"/>
                                    </p:animScale>
                                    <p:animScale>
                                      <p:cBhvr>
                                        <p:cTn id="73" dur="13">
                                          <p:stCondLst>
                                            <p:cond delay="656"/>
                                          </p:stCondLst>
                                        </p:cTn>
                                        <p:tgtEl>
                                          <p:spTgt spid="4">
                                            <p:txEl>
                                              <p:pRg st="8" end="8"/>
                                            </p:txEl>
                                          </p:spTgt>
                                        </p:tgtEl>
                                      </p:cBhvr>
                                      <p:to x="100000" y="80000"/>
                                    </p:animScale>
                                    <p:animScale>
                                      <p:cBhvr>
                                        <p:cTn id="74" dur="83" decel="50000">
                                          <p:stCondLst>
                                            <p:cond delay="669"/>
                                          </p:stCondLst>
                                        </p:cTn>
                                        <p:tgtEl>
                                          <p:spTgt spid="4">
                                            <p:txEl>
                                              <p:pRg st="8" end="8"/>
                                            </p:txEl>
                                          </p:spTgt>
                                        </p:tgtEl>
                                      </p:cBhvr>
                                      <p:to x="100000" y="100000"/>
                                    </p:animScale>
                                    <p:animScale>
                                      <p:cBhvr>
                                        <p:cTn id="75" dur="13">
                                          <p:stCondLst>
                                            <p:cond delay="821"/>
                                          </p:stCondLst>
                                        </p:cTn>
                                        <p:tgtEl>
                                          <p:spTgt spid="4">
                                            <p:txEl>
                                              <p:pRg st="8" end="8"/>
                                            </p:txEl>
                                          </p:spTgt>
                                        </p:tgtEl>
                                      </p:cBhvr>
                                      <p:to x="100000" y="90000"/>
                                    </p:animScale>
                                    <p:animScale>
                                      <p:cBhvr>
                                        <p:cTn id="76" dur="83" decel="50000">
                                          <p:stCondLst>
                                            <p:cond delay="834"/>
                                          </p:stCondLst>
                                        </p:cTn>
                                        <p:tgtEl>
                                          <p:spTgt spid="4">
                                            <p:txEl>
                                              <p:pRg st="8" end="8"/>
                                            </p:txEl>
                                          </p:spTgt>
                                        </p:tgtEl>
                                      </p:cBhvr>
                                      <p:to x="100000" y="100000"/>
                                    </p:animScale>
                                    <p:animScale>
                                      <p:cBhvr>
                                        <p:cTn id="77" dur="13">
                                          <p:stCondLst>
                                            <p:cond delay="904"/>
                                          </p:stCondLst>
                                        </p:cTn>
                                        <p:tgtEl>
                                          <p:spTgt spid="4">
                                            <p:txEl>
                                              <p:pRg st="8" end="8"/>
                                            </p:txEl>
                                          </p:spTgt>
                                        </p:tgtEl>
                                      </p:cBhvr>
                                      <p:to x="100000" y="95000"/>
                                    </p:animScale>
                                    <p:animScale>
                                      <p:cBhvr>
                                        <p:cTn id="78" dur="83" decel="50000">
                                          <p:stCondLst>
                                            <p:cond delay="917"/>
                                          </p:stCondLst>
                                        </p:cTn>
                                        <p:tgtEl>
                                          <p:spTgt spid="4">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1">
              <a:lumMod val="50000"/>
            </a:schemeClr>
          </a:fgClr>
          <a:bgClr>
            <a:srgbClr val="FFFF00"/>
          </a:bgClr>
        </a:pattFill>
        <a:effectLst/>
      </p:bgPr>
    </p:bg>
    <p:spTree>
      <p:nvGrpSpPr>
        <p:cNvPr id="1" name=""/>
        <p:cNvGrpSpPr/>
        <p:nvPr/>
      </p:nvGrpSpPr>
      <p:grpSpPr>
        <a:xfrm>
          <a:off x="0" y="0"/>
          <a:ext cx="0" cy="0"/>
          <a:chOff x="0" y="0"/>
          <a:chExt cx="0" cy="0"/>
        </a:xfrm>
      </p:grpSpPr>
      <p:pic>
        <p:nvPicPr>
          <p:cNvPr id="13" name="Picture 2"/>
          <p:cNvPicPr>
            <a:picLocks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9765688" y="1224734"/>
            <a:ext cx="10846800" cy="196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1919759" y="2190122"/>
            <a:ext cx="10847552" cy="1967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422944" y="1224734"/>
            <a:ext cx="10846800" cy="196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485784" y="2190123"/>
            <a:ext cx="10847552" cy="1967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26812" y="2207534"/>
            <a:ext cx="10847552" cy="1967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26812" y="1225456"/>
            <a:ext cx="10846800" cy="196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80528" y="1563638"/>
            <a:ext cx="9577064" cy="2016224"/>
          </a:xfrm>
          <a:prstGeom prst="rect">
            <a:avLst/>
          </a:prstGeom>
          <a:solidFill>
            <a:schemeClr val="tx1">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 name="1 CuadroTexto"/>
          <p:cNvSpPr txBox="1"/>
          <p:nvPr/>
        </p:nvSpPr>
        <p:spPr>
          <a:xfrm>
            <a:off x="837728" y="2102561"/>
            <a:ext cx="7584127"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5400" b="1" spc="50" dirty="0" smtClean="0">
                <a:ln w="11430"/>
                <a:solidFill>
                  <a:schemeClr val="tx2">
                    <a:lumMod val="60000"/>
                    <a:lumOff val="40000"/>
                  </a:schemeClr>
                </a:solidFill>
                <a:effectLst>
                  <a:outerShdw blurRad="76200" dist="50800" dir="5400000" algn="tl" rotWithShape="0">
                    <a:srgbClr val="000000">
                      <a:alpha val="65000"/>
                    </a:srgbClr>
                  </a:outerShdw>
                </a:effectLst>
                <a:latin typeface="Aharoni" pitchFamily="2" charset="-79"/>
                <a:cs typeface="Aharoni" pitchFamily="2" charset="-79"/>
              </a:rPr>
              <a:t>La duda trajo el ocaso</a:t>
            </a:r>
            <a:endParaRPr lang="es-AR" sz="5400" b="1" spc="50" dirty="0">
              <a:ln w="11430"/>
              <a:solidFill>
                <a:schemeClr val="tx2">
                  <a:lumMod val="60000"/>
                  <a:lumOff val="40000"/>
                </a:schemeClr>
              </a:solidFill>
              <a:effectLst>
                <a:outerShdw blurRad="76200" dist="50800" dir="5400000" algn="tl" rotWithShape="0">
                  <a:srgbClr val="000000">
                    <a:alpha val="65000"/>
                  </a:srgbClr>
                </a:outerShdw>
              </a:effectLst>
              <a:latin typeface="Aharoni" pitchFamily="2" charset="-79"/>
              <a:cs typeface="Aharoni" pitchFamily="2" charset="-79"/>
            </a:endParaRPr>
          </a:p>
        </p:txBody>
      </p:sp>
      <p:sp>
        <p:nvSpPr>
          <p:cNvPr id="4" name="3 Estrella de 16 puntas"/>
          <p:cNvSpPr/>
          <p:nvPr/>
        </p:nvSpPr>
        <p:spPr>
          <a:xfrm>
            <a:off x="-1703796" y="1801892"/>
            <a:ext cx="1512168" cy="1658577"/>
          </a:xfrm>
          <a:prstGeom prst="star16">
            <a:avLst>
              <a:gd name="adj" fmla="val 16569"/>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5" name="4 Estrella de 4 puntas"/>
          <p:cNvSpPr/>
          <p:nvPr/>
        </p:nvSpPr>
        <p:spPr>
          <a:xfrm>
            <a:off x="-1919820" y="1659072"/>
            <a:ext cx="1944216" cy="1944216"/>
          </a:xfrm>
          <a:prstGeom prst="star4">
            <a:avLst>
              <a:gd name="adj" fmla="val 11783"/>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2" name="TextBox 11"/>
          <p:cNvSpPr txBox="1"/>
          <p:nvPr/>
        </p:nvSpPr>
        <p:spPr>
          <a:xfrm rot="18677565">
            <a:off x="8208213" y="4526401"/>
            <a:ext cx="1067920" cy="369332"/>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spTree>
    <p:extLst>
      <p:ext uri="{BB962C8B-B14F-4D97-AF65-F5344CB8AC3E}">
        <p14:creationId xmlns:p14="http://schemas.microsoft.com/office/powerpoint/2010/main" val="3792576993"/>
      </p:ext>
    </p:extLst>
  </p:cSld>
  <p:clrMapOvr>
    <a:masterClrMapping/>
  </p:clrMapOvr>
  <mc:AlternateContent xmlns:mc="http://schemas.openxmlformats.org/markup-compatibility/2006" xmlns:p14="http://schemas.microsoft.com/office/powerpoint/2010/main">
    <mc:Choice Requires="p14">
      <p:transition spd="slow" p14:dur="4000" advClick="0" advTm="5700">
        <p14:vortex dir="d"/>
      </p:transition>
    </mc:Choice>
    <mc:Fallback xmlns="">
      <p:transition spd="slow" advClick="0" advTm="57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grpId="0" nodeType="withEffect">
                                  <p:stCondLst>
                                    <p:cond delay="0"/>
                                  </p:stCondLst>
                                  <p:childTnLst>
                                    <p:animRot by="21600000">
                                      <p:cBhvr>
                                        <p:cTn id="6" dur="2000" fill="hold"/>
                                        <p:tgtEl>
                                          <p:spTgt spid="5"/>
                                        </p:tgtEl>
                                        <p:attrNameLst>
                                          <p:attrName>r</p:attrName>
                                        </p:attrNameLst>
                                      </p:cBhvr>
                                    </p:animRot>
                                  </p:childTnLst>
                                </p:cTn>
                              </p:par>
                              <p:par>
                                <p:cTn id="7" presetID="8" presetClass="emph" presetSubtype="0" repeatCount="2000" fill="hold" grpId="0" nodeType="withEffect">
                                  <p:stCondLst>
                                    <p:cond delay="0"/>
                                  </p:stCondLst>
                                  <p:childTnLst>
                                    <p:animRot by="-21600000">
                                      <p:cBhvr>
                                        <p:cTn id="8" dur="2000" fill="hold"/>
                                        <p:tgtEl>
                                          <p:spTgt spid="4"/>
                                        </p:tgtEl>
                                        <p:attrNameLst>
                                          <p:attrName>r</p:attrName>
                                        </p:attrNameLst>
                                      </p:cBhvr>
                                    </p:animRot>
                                  </p:childTnLst>
                                </p:cTn>
                              </p:par>
                              <p:par>
                                <p:cTn id="9" presetID="63" presetClass="path" presetSubtype="0" fill="hold" grpId="1" nodeType="withEffect">
                                  <p:stCondLst>
                                    <p:cond delay="0"/>
                                  </p:stCondLst>
                                  <p:childTnLst>
                                    <p:animMotion origin="layout" path="M -4.16667E-6 2.46914E-7 L 1.21007 0.00247 " pathEditMode="relative" rAng="0" ptsTypes="AA">
                                      <p:cBhvr>
                                        <p:cTn id="10" dur="3000" fill="hold"/>
                                        <p:tgtEl>
                                          <p:spTgt spid="5"/>
                                        </p:tgtEl>
                                        <p:attrNameLst>
                                          <p:attrName>ppt_x</p:attrName>
                                          <p:attrName>ppt_y</p:attrName>
                                        </p:attrNameLst>
                                      </p:cBhvr>
                                      <p:rCtr x="60503" y="123"/>
                                    </p:animMotion>
                                  </p:childTnLst>
                                </p:cTn>
                              </p:par>
                              <p:par>
                                <p:cTn id="11" presetID="63" presetClass="path" presetSubtype="0" fill="hold" grpId="1" nodeType="withEffect">
                                  <p:stCondLst>
                                    <p:cond delay="0"/>
                                  </p:stCondLst>
                                  <p:childTnLst>
                                    <p:animMotion origin="layout" path="M -4.16667E-6 2.46914E-7 L 1.21007 0.00247 " pathEditMode="relative" rAng="0" ptsTypes="AA">
                                      <p:cBhvr>
                                        <p:cTn id="12" dur="3000" fill="hold"/>
                                        <p:tgtEl>
                                          <p:spTgt spid="4"/>
                                        </p:tgtEl>
                                        <p:attrNameLst>
                                          <p:attrName>ppt_x</p:attrName>
                                          <p:attrName>ppt_y</p:attrName>
                                        </p:attrNameLst>
                                      </p:cBhvr>
                                      <p:rCtr x="60503" y="123"/>
                                    </p:animMotion>
                                  </p:childTnLst>
                                </p:cTn>
                              </p:par>
                              <p:par>
                                <p:cTn id="13" presetID="22" presetClass="entr" presetSubtype="8" fill="hold" grpId="0" nodeType="withEffect">
                                  <p:stCondLst>
                                    <p:cond delay="29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2600"/>
                                        <p:tgtEl>
                                          <p:spTgt spid="2"/>
                                        </p:tgtEl>
                                      </p:cBhvr>
                                    </p:animEffect>
                                  </p:childTnLst>
                                </p:cTn>
                              </p:par>
                              <p:par>
                                <p:cTn id="16" presetID="63" presetClass="path" presetSubtype="0" fill="hold" nodeType="withEffect">
                                  <p:stCondLst>
                                    <p:cond delay="0"/>
                                  </p:stCondLst>
                                  <p:childTnLst>
                                    <p:animMotion origin="layout" path="M -1.73681 0.00649 L 0.02865 0.00062 " pathEditMode="relative" rAng="0" ptsTypes="AA">
                                      <p:cBhvr>
                                        <p:cTn id="17" dur="5200" spd="-100000" fill="hold"/>
                                        <p:tgtEl>
                                          <p:spTgt spid="2050"/>
                                        </p:tgtEl>
                                        <p:attrNameLst>
                                          <p:attrName>ppt_x</p:attrName>
                                          <p:attrName>ppt_y</p:attrName>
                                        </p:attrNameLst>
                                      </p:cBhvr>
                                      <p:rCtr x="88281" y="-309"/>
                                    </p:animMotion>
                                  </p:childTnLst>
                                </p:cTn>
                              </p:par>
                              <p:par>
                                <p:cTn id="18" presetID="63" presetClass="path" presetSubtype="0" fill="hold" nodeType="withEffect">
                                  <p:stCondLst>
                                    <p:cond delay="0"/>
                                  </p:stCondLst>
                                  <p:childTnLst>
                                    <p:animMotion origin="layout" path="M 2.5E-6 -2.0037E-6 L 1.76545 -0.00586 " pathEditMode="relative" rAng="0" ptsTypes="AA">
                                      <p:cBhvr>
                                        <p:cTn id="19" dur="5200" fill="hold"/>
                                        <p:tgtEl>
                                          <p:spTgt spid="7"/>
                                        </p:tgtEl>
                                        <p:attrNameLst>
                                          <p:attrName>ppt_x</p:attrName>
                                          <p:attrName>ppt_y</p:attrName>
                                        </p:attrNameLst>
                                      </p:cBhvr>
                                      <p:rCtr x="88264" y="-309"/>
                                    </p:animMotion>
                                  </p:childTnLst>
                                </p:cTn>
                              </p:par>
                              <p:par>
                                <p:cTn id="20" presetID="63" presetClass="path" presetSubtype="0" fill="hold" nodeType="withEffect">
                                  <p:stCondLst>
                                    <p:cond delay="0"/>
                                  </p:stCondLst>
                                  <p:childTnLst>
                                    <p:animMotion origin="layout" path="M -1.73681 0.00649 L 0.02865 0.00062 " pathEditMode="relative" rAng="0" ptsTypes="AA">
                                      <p:cBhvr>
                                        <p:cTn id="21" dur="5200" spd="-100000" fill="hold"/>
                                        <p:tgtEl>
                                          <p:spTgt spid="8"/>
                                        </p:tgtEl>
                                        <p:attrNameLst>
                                          <p:attrName>ppt_x</p:attrName>
                                          <p:attrName>ppt_y</p:attrName>
                                        </p:attrNameLst>
                                      </p:cBhvr>
                                      <p:rCtr x="88281" y="-309"/>
                                    </p:animMotion>
                                  </p:childTnLst>
                                </p:cTn>
                              </p:par>
                              <p:par>
                                <p:cTn id="22" presetID="63" presetClass="path" presetSubtype="0" fill="hold" nodeType="withEffect">
                                  <p:stCondLst>
                                    <p:cond delay="0"/>
                                  </p:stCondLst>
                                  <p:childTnLst>
                                    <p:animMotion origin="layout" path="M 2.5E-6 -2.0037E-6 L 1.76545 -0.00586 " pathEditMode="relative" rAng="0" ptsTypes="AA">
                                      <p:cBhvr>
                                        <p:cTn id="23" dur="5200" fill="hold"/>
                                        <p:tgtEl>
                                          <p:spTgt spid="9"/>
                                        </p:tgtEl>
                                        <p:attrNameLst>
                                          <p:attrName>ppt_x</p:attrName>
                                          <p:attrName>ppt_y</p:attrName>
                                        </p:attrNameLst>
                                      </p:cBhvr>
                                      <p:rCtr x="88264" y="-309"/>
                                    </p:animMotion>
                                  </p:childTnLst>
                                </p:cTn>
                              </p:par>
                              <p:par>
                                <p:cTn id="24" presetID="63" presetClass="path" presetSubtype="0" fill="hold" nodeType="withEffect">
                                  <p:stCondLst>
                                    <p:cond delay="0"/>
                                  </p:stCondLst>
                                  <p:childTnLst>
                                    <p:animMotion origin="layout" path="M 2.5E-6 -2.0037E-6 L 1.76545 -0.00586 " pathEditMode="relative" rAng="0" ptsTypes="AA">
                                      <p:cBhvr>
                                        <p:cTn id="25" dur="5200" fill="hold"/>
                                        <p:tgtEl>
                                          <p:spTgt spid="11"/>
                                        </p:tgtEl>
                                        <p:attrNameLst>
                                          <p:attrName>ppt_x</p:attrName>
                                          <p:attrName>ppt_y</p:attrName>
                                        </p:attrNameLst>
                                      </p:cBhvr>
                                      <p:rCtr x="88264" y="-309"/>
                                    </p:animMotion>
                                  </p:childTnLst>
                                </p:cTn>
                              </p:par>
                              <p:par>
                                <p:cTn id="26" presetID="63" presetClass="path" presetSubtype="0" fill="hold" nodeType="withEffect">
                                  <p:stCondLst>
                                    <p:cond delay="0"/>
                                  </p:stCondLst>
                                  <p:childTnLst>
                                    <p:animMotion origin="layout" path="M -1.73681 0.00649 L 0.02865 0.00062 " pathEditMode="relative" rAng="0" ptsTypes="AA">
                                      <p:cBhvr>
                                        <p:cTn id="27" dur="5200" spd="-100000" fill="hold"/>
                                        <p:tgtEl>
                                          <p:spTgt spid="13"/>
                                        </p:tgtEl>
                                        <p:attrNameLst>
                                          <p:attrName>ppt_x</p:attrName>
                                          <p:attrName>ppt_y</p:attrName>
                                        </p:attrNameLst>
                                      </p:cBhvr>
                                      <p:rCtr x="88281" y="-30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4" grpId="1" animBg="1"/>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3741076" y="0"/>
            <a:ext cx="22885076" cy="5149142"/>
          </a:xfrm>
          <a:prstGeom prst="rect">
            <a:avLst/>
          </a:prstGeom>
        </p:spPr>
      </p:pic>
      <p:sp>
        <p:nvSpPr>
          <p:cNvPr id="14" name="13 Rectángulo"/>
          <p:cNvSpPr/>
          <p:nvPr/>
        </p:nvSpPr>
        <p:spPr>
          <a:xfrm>
            <a:off x="323528" y="23003"/>
            <a:ext cx="4160495" cy="5143500"/>
          </a:xfrm>
          <a:prstGeom prst="rect">
            <a:avLst/>
          </a:prstGeom>
          <a:blipFill dpi="0" rotWithShape="1">
            <a:blip r:embed="rId5">
              <a:alphaModFix amt="6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4" name="Picture 1"/>
          <p:cNvPicPr>
            <a:picLocks noChangeArrowheads="1"/>
          </p:cNvPicPr>
          <p:nvPr/>
        </p:nvPicPr>
        <p:blipFill>
          <a:blip r:embed="rId6">
            <a:extLst>
              <a:ext uri="{28A0092B-C50C-407E-A947-70E740481C1C}">
                <a14:useLocalDpi xmlns:a14="http://schemas.microsoft.com/office/drawing/2010/main"/>
              </a:ext>
            </a:extLst>
          </a:blip>
          <a:stretch>
            <a:fillRect/>
          </a:stretch>
        </p:blipFill>
        <p:spPr bwMode="auto">
          <a:xfrm>
            <a:off x="5760000" y="1800000"/>
            <a:ext cx="2016000" cy="2520000"/>
          </a:xfrm>
          <a:prstGeom prst="rect">
            <a:avLst/>
          </a:prstGeom>
          <a:solidFill>
            <a:srgbClr val="FFFFFF">
              <a:shade val="85000"/>
            </a:srgbClr>
          </a:solidFill>
          <a:ln w="190500" cap="rnd">
            <a:solidFill>
              <a:schemeClr val="tx2">
                <a:lumMod val="75000"/>
              </a:schemeClr>
            </a:solidFill>
            <a:round/>
            <a:headEnd/>
            <a:tailEnd/>
          </a:ln>
          <a:effectLst>
            <a:outerShdw dist="35921" dir="2700000" algn="ctr" rotWithShape="0">
              <a:schemeClr val="bg2"/>
            </a:outerShdw>
            <a:reflection blurRad="6350" stA="50000" endA="300" endPos="90000" dir="5400000" sy="-100000" algn="bl" rotWithShape="0"/>
          </a:effectLst>
          <a:scene3d>
            <a:camera prst="perspectiveContrastingLeftFacing" fov="1800000">
              <a:rot lat="0" lon="2400000" rev="21300000"/>
            </a:camera>
            <a:lightRig rig="soft" dir="t"/>
          </a:scene3d>
          <a:sp3d contourW="12700" prstMaterial="matte">
            <a:bevelT w="63500" h="50800"/>
            <a:contourClr>
              <a:srgbClr val="C0C0C0"/>
            </a:contourClr>
          </a:sp3d>
          <a:extLst/>
        </p:spPr>
      </p:pic>
      <p:pic>
        <p:nvPicPr>
          <p:cNvPr id="5" name="Picture 2"/>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760000" y="1800000"/>
            <a:ext cx="2016000" cy="2520000"/>
          </a:xfrm>
          <a:prstGeom prst="rect">
            <a:avLst/>
          </a:prstGeom>
          <a:solidFill>
            <a:srgbClr val="FFFFFF">
              <a:shade val="85000"/>
            </a:srgbClr>
          </a:solidFill>
          <a:ln w="190500" cap="rnd">
            <a:solidFill>
              <a:schemeClr val="tx2">
                <a:lumMod val="75000"/>
              </a:schemeClr>
            </a:solidFill>
            <a:round/>
            <a:headEnd/>
            <a:tailEnd/>
          </a:ln>
          <a:effectLst>
            <a:outerShdw dist="35921" dir="2700000" algn="ctr" rotWithShape="0">
              <a:schemeClr val="bg2"/>
            </a:outerShdw>
            <a:reflection blurRad="6350" stA="50000" endA="300" endPos="90000" dir="5400000" sy="-100000" algn="bl" rotWithShape="0"/>
          </a:effectLst>
          <a:scene3d>
            <a:camera prst="perspectiveContrastingLeftFacing" fov="1800000">
              <a:rot lat="0" lon="2400000" rev="21300000"/>
            </a:camera>
            <a:lightRig rig="soft" dir="t"/>
          </a:scene3d>
          <a:sp3d contourW="12700" prstMaterial="matte">
            <a:bevelT w="63500" h="50800"/>
            <a:contourClr>
              <a:srgbClr val="C0C0C0"/>
            </a:contourClr>
          </a:sp3d>
          <a:extLst/>
        </p:spPr>
      </p:pic>
      <p:sp>
        <p:nvSpPr>
          <p:cNvPr id="7" name="14 Rectángulo"/>
          <p:cNvSpPr/>
          <p:nvPr/>
        </p:nvSpPr>
        <p:spPr>
          <a:xfrm>
            <a:off x="1043608" y="1230093"/>
            <a:ext cx="3122336" cy="2462213"/>
          </a:xfrm>
          <a:prstGeom prst="rect">
            <a:avLst/>
          </a:prstGeom>
        </p:spPr>
        <p:txBody>
          <a:bodyPr wrap="square">
            <a:spAutoFit/>
          </a:bodyPr>
          <a:lstStyle/>
          <a:p>
            <a:r>
              <a:rPr lang="es-AR" sz="2200" dirty="0">
                <a:latin typeface="Alex Brush" pitchFamily="2" charset="0"/>
              </a:rPr>
              <a:t>Cuentan que un andinista, desesperado por conquistar una altísima montaña, inició su travesía después de años de preparación, pero quería la gloria sólo para él, por lo tanto subió sin compañeros.</a:t>
            </a:r>
          </a:p>
        </p:txBody>
      </p:sp>
      <p:sp>
        <p:nvSpPr>
          <p:cNvPr id="8" name="4 Rectángulo"/>
          <p:cNvSpPr/>
          <p:nvPr/>
        </p:nvSpPr>
        <p:spPr>
          <a:xfrm>
            <a:off x="846293" y="594273"/>
            <a:ext cx="3149643" cy="3816429"/>
          </a:xfrm>
          <a:prstGeom prst="rect">
            <a:avLst/>
          </a:prstGeom>
        </p:spPr>
        <p:txBody>
          <a:bodyPr wrap="square">
            <a:spAutoFit/>
          </a:bodyPr>
          <a:lstStyle/>
          <a:p>
            <a:r>
              <a:rPr lang="es-AR" sz="2200" dirty="0">
                <a:latin typeface="Alex Brush" pitchFamily="2" charset="0"/>
              </a:rPr>
              <a:t>Empezó a subir y se le fue haciendo tarde y más tarde, y no se preparó para acampar, sino que decidió seguir subiendo… </a:t>
            </a:r>
            <a:r>
              <a:rPr lang="es-AR" sz="2200" dirty="0" smtClean="0">
                <a:latin typeface="Alex Brush" pitchFamily="2" charset="0"/>
              </a:rPr>
              <a:t>     y </a:t>
            </a:r>
            <a:r>
              <a:rPr lang="es-AR" sz="2200" dirty="0">
                <a:latin typeface="Alex Brush" pitchFamily="2" charset="0"/>
              </a:rPr>
              <a:t>oscureció</a:t>
            </a:r>
            <a:r>
              <a:rPr lang="es-AR" sz="2200" dirty="0" smtClean="0">
                <a:latin typeface="Alex Brush" pitchFamily="2" charset="0"/>
              </a:rPr>
              <a:t>.                                  La </a:t>
            </a:r>
            <a:r>
              <a:rPr lang="es-AR" sz="2200" dirty="0">
                <a:latin typeface="Alex Brush" pitchFamily="2" charset="0"/>
              </a:rPr>
              <a:t>noche cayó con gran pesadez en lo alto de la montaña, ya no se podía ver absolutamente nada. Todo era negro, cero visibilidad, la luna </a:t>
            </a:r>
            <a:r>
              <a:rPr lang="es-AR" sz="2200" dirty="0" smtClean="0">
                <a:latin typeface="Alex Brush" pitchFamily="2" charset="0"/>
              </a:rPr>
              <a:t> y </a:t>
            </a:r>
            <a:r>
              <a:rPr lang="es-AR" sz="2200" dirty="0">
                <a:latin typeface="Alex Brush" pitchFamily="2" charset="0"/>
              </a:rPr>
              <a:t>las estrellas estaban cubiertas por las nubes</a:t>
            </a:r>
            <a:r>
              <a:rPr lang="es-AR" sz="2200" dirty="0" smtClean="0">
                <a:latin typeface="Alex Brush" pitchFamily="2" charset="0"/>
              </a:rPr>
              <a:t>.</a:t>
            </a:r>
            <a:endParaRPr lang="es-AR" sz="2200" dirty="0">
              <a:latin typeface="Alex Brush" pitchFamily="2" charset="0"/>
            </a:endParaRPr>
          </a:p>
        </p:txBody>
      </p:sp>
      <p:sp>
        <p:nvSpPr>
          <p:cNvPr id="9" name="5 Rectángulo"/>
          <p:cNvSpPr/>
          <p:nvPr/>
        </p:nvSpPr>
        <p:spPr>
          <a:xfrm>
            <a:off x="924328" y="310514"/>
            <a:ext cx="2952328" cy="4493538"/>
          </a:xfrm>
          <a:prstGeom prst="rect">
            <a:avLst/>
          </a:prstGeom>
        </p:spPr>
        <p:txBody>
          <a:bodyPr wrap="square">
            <a:spAutoFit/>
          </a:bodyPr>
          <a:lstStyle/>
          <a:p>
            <a:r>
              <a:rPr lang="es-AR" sz="2200" dirty="0">
                <a:latin typeface="Alex Brush" pitchFamily="2" charset="0"/>
              </a:rPr>
              <a:t>Subiendo por un acantilado, a sólo unos metros de la cima, se resbaló y se desplomó por el aire, cayendo a velocidad vertiginosa. El </a:t>
            </a:r>
            <a:r>
              <a:rPr lang="es-AR" sz="2200" dirty="0" smtClean="0">
                <a:latin typeface="Alex Brush" pitchFamily="2" charset="0"/>
              </a:rPr>
              <a:t>andinista </a:t>
            </a:r>
            <a:r>
              <a:rPr lang="es-AR" sz="2200" dirty="0">
                <a:latin typeface="Alex Brush" pitchFamily="2" charset="0"/>
              </a:rPr>
              <a:t>sólo podía ver veloces manchas oscuras y la terrible sensación de ser succionado por la gravedad. Seguía cayendo, y en esos angustiantes momentos le pasaron por su mente todos los momentos </a:t>
            </a:r>
            <a:r>
              <a:rPr lang="es-AR" sz="2200" dirty="0" smtClean="0">
                <a:latin typeface="Alex Brush" pitchFamily="2" charset="0"/>
              </a:rPr>
              <a:t>gratos y           no tan gratos </a:t>
            </a:r>
            <a:r>
              <a:rPr lang="es-AR" sz="2200" dirty="0">
                <a:latin typeface="Alex Brush" pitchFamily="2" charset="0"/>
              </a:rPr>
              <a:t>de su vida.</a:t>
            </a:r>
          </a:p>
        </p:txBody>
      </p:sp>
      <p:sp>
        <p:nvSpPr>
          <p:cNvPr id="10" name="6 Rectángulo"/>
          <p:cNvSpPr/>
          <p:nvPr/>
        </p:nvSpPr>
        <p:spPr>
          <a:xfrm>
            <a:off x="941770" y="496931"/>
            <a:ext cx="2952328" cy="3600986"/>
          </a:xfrm>
          <a:prstGeom prst="rect">
            <a:avLst/>
          </a:prstGeom>
        </p:spPr>
        <p:txBody>
          <a:bodyPr wrap="square">
            <a:spAutoFit/>
          </a:bodyPr>
          <a:lstStyle/>
          <a:p>
            <a:r>
              <a:rPr lang="es-AR" sz="2200" dirty="0">
                <a:latin typeface="Alex Brush" pitchFamily="2" charset="0"/>
              </a:rPr>
              <a:t>Pensaba en la cercanía de la muerte, sin embargo, de repente sintió el fortísimo tirón de la soga que lo amarraba de la cintura a las estacas clavadas en la roca de la montaña. En ese momento, suspendido en el aire, no le quedó más que gritar:</a:t>
            </a:r>
            <a:endParaRPr lang="es-AR" sz="800" dirty="0">
              <a:latin typeface="Alex Brush" pitchFamily="2" charset="0"/>
            </a:endParaRPr>
          </a:p>
          <a:p>
            <a:r>
              <a:rPr lang="es-AR" sz="800" dirty="0">
                <a:latin typeface="Alex Brush" pitchFamily="2" charset="0"/>
              </a:rPr>
              <a:t> </a:t>
            </a:r>
          </a:p>
          <a:p>
            <a:r>
              <a:rPr lang="es-AR" sz="2200" b="1" dirty="0">
                <a:solidFill>
                  <a:schemeClr val="tx2">
                    <a:lumMod val="75000"/>
                  </a:schemeClr>
                </a:solidFill>
                <a:latin typeface="Alex Brush" pitchFamily="2" charset="0"/>
              </a:rPr>
              <a:t>- ¡¡¡Ayúdame </a:t>
            </a:r>
            <a:r>
              <a:rPr lang="es-AR" sz="2200" b="1" dirty="0" smtClean="0">
                <a:solidFill>
                  <a:schemeClr val="tx2">
                    <a:lumMod val="75000"/>
                  </a:schemeClr>
                </a:solidFill>
                <a:latin typeface="Alex Brush" pitchFamily="2" charset="0"/>
              </a:rPr>
              <a:t> Dios  mío</a:t>
            </a:r>
            <a:r>
              <a:rPr lang="es-AR" sz="2200" b="1" dirty="0">
                <a:solidFill>
                  <a:schemeClr val="tx2">
                    <a:lumMod val="75000"/>
                  </a:schemeClr>
                </a:solidFill>
                <a:latin typeface="Alex Brush" pitchFamily="2" charset="0"/>
              </a:rPr>
              <a:t>!!!</a:t>
            </a:r>
          </a:p>
        </p:txBody>
      </p:sp>
      <p:sp>
        <p:nvSpPr>
          <p:cNvPr id="11" name="7 Rectángulo"/>
          <p:cNvSpPr/>
          <p:nvPr/>
        </p:nvSpPr>
        <p:spPr>
          <a:xfrm>
            <a:off x="999320" y="562834"/>
            <a:ext cx="2952328" cy="3847207"/>
          </a:xfrm>
          <a:prstGeom prst="rect">
            <a:avLst/>
          </a:prstGeom>
        </p:spPr>
        <p:txBody>
          <a:bodyPr wrap="square">
            <a:spAutoFit/>
          </a:bodyPr>
          <a:lstStyle/>
          <a:p>
            <a:r>
              <a:rPr lang="es-AR" sz="2200" dirty="0">
                <a:latin typeface="Alex Brush" pitchFamily="2" charset="0"/>
              </a:rPr>
              <a:t>De repente, una voz grave y profunda desde los cielos le contestó</a:t>
            </a:r>
            <a:r>
              <a:rPr lang="es-AR" sz="2200" dirty="0" smtClean="0">
                <a:latin typeface="Alex Brush" pitchFamily="2" charset="0"/>
              </a:rPr>
              <a:t>:</a:t>
            </a:r>
          </a:p>
          <a:p>
            <a:endParaRPr lang="es-AR" sz="800" dirty="0">
              <a:latin typeface="Alex Brush" pitchFamily="2" charset="0"/>
            </a:endParaRPr>
          </a:p>
          <a:p>
            <a:r>
              <a:rPr lang="es-AR" sz="2200" b="1" dirty="0">
                <a:solidFill>
                  <a:schemeClr val="accent3">
                    <a:lumMod val="50000"/>
                  </a:schemeClr>
                </a:solidFill>
                <a:latin typeface="Alex Brush" pitchFamily="2" charset="0"/>
              </a:rPr>
              <a:t> - ¿Qué quieres que haga?</a:t>
            </a:r>
          </a:p>
          <a:p>
            <a:r>
              <a:rPr lang="es-AR" sz="2200" b="1" dirty="0">
                <a:solidFill>
                  <a:schemeClr val="tx2">
                    <a:lumMod val="75000"/>
                  </a:schemeClr>
                </a:solidFill>
                <a:latin typeface="Alex Brush" pitchFamily="2" charset="0"/>
              </a:rPr>
              <a:t>- ¡Sálvame  </a:t>
            </a:r>
            <a:r>
              <a:rPr lang="es-AR" sz="2200" b="1" dirty="0" smtClean="0">
                <a:solidFill>
                  <a:schemeClr val="tx2">
                    <a:lumMod val="75000"/>
                  </a:schemeClr>
                </a:solidFill>
                <a:latin typeface="Alex Brush" pitchFamily="2" charset="0"/>
              </a:rPr>
              <a:t>Dios  mío!</a:t>
            </a:r>
          </a:p>
          <a:p>
            <a:endParaRPr lang="es-AR" sz="800" b="1" dirty="0">
              <a:solidFill>
                <a:schemeClr val="tx2">
                  <a:lumMod val="75000"/>
                </a:schemeClr>
              </a:solidFill>
              <a:latin typeface="Alex Brush" pitchFamily="2" charset="0"/>
            </a:endParaRPr>
          </a:p>
          <a:p>
            <a:pPr marL="273050" indent="-273050"/>
            <a:r>
              <a:rPr lang="es-AR" sz="2200" b="1" dirty="0">
                <a:solidFill>
                  <a:schemeClr val="accent3">
                    <a:lumMod val="50000"/>
                  </a:schemeClr>
                </a:solidFill>
                <a:latin typeface="Alex Brush" pitchFamily="2" charset="0"/>
              </a:rPr>
              <a:t> - ¿Realmente </a:t>
            </a:r>
            <a:r>
              <a:rPr lang="es-AR" sz="2200" b="1" dirty="0" smtClean="0">
                <a:solidFill>
                  <a:schemeClr val="accent3">
                    <a:lumMod val="50000"/>
                  </a:schemeClr>
                </a:solidFill>
                <a:latin typeface="Alex Brush" pitchFamily="2" charset="0"/>
              </a:rPr>
              <a:t>crees que Yo te pueda salvar?</a:t>
            </a:r>
          </a:p>
          <a:p>
            <a:r>
              <a:rPr lang="es-AR" sz="2200" b="1" dirty="0">
                <a:solidFill>
                  <a:schemeClr val="tx2">
                    <a:lumMod val="75000"/>
                  </a:schemeClr>
                </a:solidFill>
                <a:latin typeface="Alex Brush" pitchFamily="2" charset="0"/>
              </a:rPr>
              <a:t>- Por supuesto, </a:t>
            </a:r>
            <a:r>
              <a:rPr lang="es-AR" sz="2200" b="1" dirty="0" smtClean="0">
                <a:solidFill>
                  <a:schemeClr val="tx2">
                    <a:lumMod val="75000"/>
                  </a:schemeClr>
                </a:solidFill>
                <a:latin typeface="Alex Brush" pitchFamily="2" charset="0"/>
              </a:rPr>
              <a:t> Señor.</a:t>
            </a:r>
          </a:p>
          <a:p>
            <a:pPr marL="342900" indent="-342900">
              <a:buFontTx/>
              <a:buChar char="-"/>
            </a:pPr>
            <a:endParaRPr lang="es-AR" sz="800" b="1" dirty="0">
              <a:solidFill>
                <a:schemeClr val="tx2">
                  <a:lumMod val="75000"/>
                </a:schemeClr>
              </a:solidFill>
              <a:latin typeface="Alex Brush" pitchFamily="2" charset="0"/>
            </a:endParaRPr>
          </a:p>
          <a:p>
            <a:pPr marL="273050" indent="-273050"/>
            <a:r>
              <a:rPr lang="es-AR" sz="2200" b="1" dirty="0">
                <a:solidFill>
                  <a:schemeClr val="accent3">
                    <a:lumMod val="50000"/>
                  </a:schemeClr>
                </a:solidFill>
                <a:latin typeface="Alex Brush" pitchFamily="2" charset="0"/>
              </a:rPr>
              <a:t> - Entonces </a:t>
            </a:r>
            <a:r>
              <a:rPr lang="es-AR" sz="2200" b="1" dirty="0" smtClean="0">
                <a:solidFill>
                  <a:schemeClr val="accent3">
                    <a:lumMod val="50000"/>
                  </a:schemeClr>
                </a:solidFill>
                <a:latin typeface="Alex Brush" pitchFamily="2" charset="0"/>
              </a:rPr>
              <a:t>corta la cuerda que te sostiene.</a:t>
            </a:r>
          </a:p>
        </p:txBody>
      </p:sp>
      <p:sp>
        <p:nvSpPr>
          <p:cNvPr id="12" name="10 Rectángulo"/>
          <p:cNvSpPr/>
          <p:nvPr/>
        </p:nvSpPr>
        <p:spPr>
          <a:xfrm>
            <a:off x="992193" y="597396"/>
            <a:ext cx="2952328" cy="3877985"/>
          </a:xfrm>
          <a:prstGeom prst="rect">
            <a:avLst/>
          </a:prstGeom>
        </p:spPr>
        <p:txBody>
          <a:bodyPr wrap="square">
            <a:spAutoFit/>
          </a:bodyPr>
          <a:lstStyle/>
          <a:p>
            <a:r>
              <a:rPr lang="es-AR" sz="2200" dirty="0">
                <a:latin typeface="Alex Brush" pitchFamily="2" charset="0"/>
              </a:rPr>
              <a:t>Hubo un momento de silencio. El hombre se aferró más aún a la </a:t>
            </a:r>
            <a:r>
              <a:rPr lang="es-AR" sz="2200" dirty="0" smtClean="0">
                <a:latin typeface="Alex Brush" pitchFamily="2" charset="0"/>
              </a:rPr>
              <a:t>cuerda.</a:t>
            </a:r>
            <a:r>
              <a:rPr lang="es-AR" sz="800" dirty="0" smtClean="0">
                <a:latin typeface="Alex Brush" pitchFamily="2" charset="0"/>
              </a:rPr>
              <a:t>.                                                      </a:t>
            </a:r>
            <a:r>
              <a:rPr lang="es-AR" dirty="0" smtClean="0">
                <a:latin typeface="Alex Brush" pitchFamily="2" charset="0"/>
              </a:rPr>
              <a:t>………………….......….........................                </a:t>
            </a:r>
            <a:endParaRPr lang="es-AR" dirty="0">
              <a:latin typeface="Alex Brush" pitchFamily="2" charset="0"/>
            </a:endParaRPr>
          </a:p>
          <a:p>
            <a:r>
              <a:rPr lang="es-AR" sz="800" dirty="0">
                <a:latin typeface="Alex Brush" pitchFamily="2" charset="0"/>
              </a:rPr>
              <a:t> </a:t>
            </a:r>
          </a:p>
          <a:p>
            <a:r>
              <a:rPr lang="es-AR" sz="2200" dirty="0">
                <a:latin typeface="Alex Brush" pitchFamily="2" charset="0"/>
              </a:rPr>
              <a:t>Cuenta el equipo de rescate que al otro día encontraron </a:t>
            </a:r>
            <a:r>
              <a:rPr lang="es-AR" sz="2200" dirty="0" smtClean="0">
                <a:latin typeface="Alex Brush" pitchFamily="2" charset="0"/>
              </a:rPr>
              <a:t>al andinista </a:t>
            </a:r>
            <a:r>
              <a:rPr lang="es-AR" sz="2200" dirty="0">
                <a:latin typeface="Alex Brush" pitchFamily="2" charset="0"/>
              </a:rPr>
              <a:t>colgando muerto, congelado, agarradas sus manos fuertemente a la cuerda… </a:t>
            </a:r>
            <a:r>
              <a:rPr lang="es-AR" sz="2200" b="1" dirty="0" smtClean="0">
                <a:latin typeface="Alex Brush" pitchFamily="2" charset="0"/>
              </a:rPr>
              <a:t>¡¡¡a  tan  sólo  dos metros  del  suelo!!!</a:t>
            </a:r>
            <a:endParaRPr lang="es-AR" sz="800" b="1" dirty="0" smtClean="0">
              <a:latin typeface="Alex Brush" pitchFamily="2" charset="0"/>
            </a:endParaRPr>
          </a:p>
        </p:txBody>
      </p:sp>
      <p:sp>
        <p:nvSpPr>
          <p:cNvPr id="15" name="TextBox 9"/>
          <p:cNvSpPr txBox="1"/>
          <p:nvPr/>
        </p:nvSpPr>
        <p:spPr>
          <a:xfrm rot="18677565">
            <a:off x="8208213" y="4526401"/>
            <a:ext cx="1067920" cy="369332"/>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pic>
        <p:nvPicPr>
          <p:cNvPr id="3" name="Picture 2"/>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6123254" y="1943060"/>
            <a:ext cx="720080" cy="558920"/>
          </a:xfrm>
          <a:prstGeom prst="rect">
            <a:avLst/>
          </a:prstGeom>
          <a:effectLst>
            <a:softEdge rad="31750"/>
          </a:effectLst>
          <a:scene3d>
            <a:camera prst="perspectiveContrastingLeftFacing">
              <a:rot lat="600000" lon="1800000" rev="0"/>
            </a:camera>
            <a:lightRig rig="threePt" dir="t"/>
          </a:scene3d>
        </p:spPr>
      </p:pic>
    </p:spTree>
    <p:custDataLst>
      <p:tags r:id="rId1"/>
    </p:custDataLst>
    <p:extLst>
      <p:ext uri="{BB962C8B-B14F-4D97-AF65-F5344CB8AC3E}">
        <p14:creationId xmlns:p14="http://schemas.microsoft.com/office/powerpoint/2010/main" val="1059685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0">
        <p15:prstTrans prst="curtains"/>
      </p:transition>
    </mc:Choice>
    <mc:Fallback xmlns="">
      <p:transition spd="slow" advClick="0" advTm="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fill="hold" nodeType="withEffect">
                                  <p:stCondLst>
                                    <p:cond delay="0"/>
                                  </p:stCondLst>
                                  <p:childTnLst>
                                    <p:animMotion origin="layout" path="M 1.49826 -0.00062 L 1.38889E-6 -1.84316E-6 " pathEditMode="relative" rAng="0" ptsTypes="AA">
                                      <p:cBhvr>
                                        <p:cTn id="6" dur="183699" spd="-100000" fill="hold"/>
                                        <p:tgtEl>
                                          <p:spTgt spid="2"/>
                                        </p:tgtEl>
                                        <p:attrNameLst>
                                          <p:attrName>ppt_x</p:attrName>
                                          <p:attrName>ppt_y</p:attrName>
                                        </p:attrNameLst>
                                      </p:cBhvr>
                                      <p:rCtr x="-74913" y="31"/>
                                    </p:animMotion>
                                  </p:childTnLst>
                                </p:cTn>
                              </p:par>
                              <p:par>
                                <p:cTn id="7" presetID="22" presetClass="entr" presetSubtype="1"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Effect transition="in" filter="wipe(up)">
                                      <p:cBhvr>
                                        <p:cTn id="9" dur="2000"/>
                                        <p:tgtEl>
                                          <p:spTgt spid="14"/>
                                        </p:tgtEl>
                                      </p:cBhvr>
                                    </p:animEffect>
                                  </p:childTnLst>
                                </p:cTn>
                              </p:par>
                              <p:par>
                                <p:cTn id="10" presetID="53" presetClass="entr" presetSubtype="528" fill="hold" grpId="1"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300" fill="hold"/>
                                        <p:tgtEl>
                                          <p:spTgt spid="14"/>
                                        </p:tgtEl>
                                        <p:attrNameLst>
                                          <p:attrName>ppt_w</p:attrName>
                                        </p:attrNameLst>
                                      </p:cBhvr>
                                      <p:tavLst>
                                        <p:tav tm="0">
                                          <p:val>
                                            <p:fltVal val="0"/>
                                          </p:val>
                                        </p:tav>
                                        <p:tav tm="100000">
                                          <p:val>
                                            <p:strVal val="#ppt_w"/>
                                          </p:val>
                                        </p:tav>
                                      </p:tavLst>
                                    </p:anim>
                                    <p:anim calcmode="lin" valueType="num">
                                      <p:cBhvr>
                                        <p:cTn id="13" dur="1300" fill="hold"/>
                                        <p:tgtEl>
                                          <p:spTgt spid="14"/>
                                        </p:tgtEl>
                                        <p:attrNameLst>
                                          <p:attrName>ppt_h</p:attrName>
                                        </p:attrNameLst>
                                      </p:cBhvr>
                                      <p:tavLst>
                                        <p:tav tm="0">
                                          <p:val>
                                            <p:fltVal val="0"/>
                                          </p:val>
                                        </p:tav>
                                        <p:tav tm="100000">
                                          <p:val>
                                            <p:strVal val="#ppt_h"/>
                                          </p:val>
                                        </p:tav>
                                      </p:tavLst>
                                    </p:anim>
                                    <p:animEffect transition="in" filter="fade">
                                      <p:cBhvr>
                                        <p:cTn id="14" dur="1300"/>
                                        <p:tgtEl>
                                          <p:spTgt spid="14"/>
                                        </p:tgtEl>
                                      </p:cBhvr>
                                    </p:animEffect>
                                    <p:anim calcmode="lin" valueType="num">
                                      <p:cBhvr>
                                        <p:cTn id="15" dur="1300" fill="hold"/>
                                        <p:tgtEl>
                                          <p:spTgt spid="14"/>
                                        </p:tgtEl>
                                        <p:attrNameLst>
                                          <p:attrName>ppt_x</p:attrName>
                                        </p:attrNameLst>
                                      </p:cBhvr>
                                      <p:tavLst>
                                        <p:tav tm="0">
                                          <p:val>
                                            <p:fltVal val="0.5"/>
                                          </p:val>
                                        </p:tav>
                                        <p:tav tm="100000">
                                          <p:val>
                                            <p:strVal val="#ppt_x"/>
                                          </p:val>
                                        </p:tav>
                                      </p:tavLst>
                                    </p:anim>
                                    <p:anim calcmode="lin" valueType="num">
                                      <p:cBhvr>
                                        <p:cTn id="16" dur="1300" fill="hold"/>
                                        <p:tgtEl>
                                          <p:spTgt spid="14"/>
                                        </p:tgtEl>
                                        <p:attrNameLst>
                                          <p:attrName>ppt_y</p:attrName>
                                        </p:attrNameLst>
                                      </p:cBhvr>
                                      <p:tavLst>
                                        <p:tav tm="0">
                                          <p:val>
                                            <p:fltVal val="0.5"/>
                                          </p:val>
                                        </p:tav>
                                        <p:tav tm="100000">
                                          <p:val>
                                            <p:strVal val="#ppt_y"/>
                                          </p:val>
                                        </p:tav>
                                      </p:tavLst>
                                    </p:anim>
                                  </p:childTnLst>
                                </p:cTn>
                              </p:par>
                              <p:par>
                                <p:cTn id="17" presetID="5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500" fill="hold"/>
                                        <p:tgtEl>
                                          <p:spTgt spid="4"/>
                                        </p:tgtEl>
                                        <p:attrNameLst>
                                          <p:attrName>ppt_w</p:attrName>
                                        </p:attrNameLst>
                                      </p:cBhvr>
                                      <p:tavLst>
                                        <p:tav tm="0">
                                          <p:val>
                                            <p:fltVal val="0"/>
                                          </p:val>
                                        </p:tav>
                                        <p:tav tm="100000">
                                          <p:val>
                                            <p:strVal val="#ppt_w"/>
                                          </p:val>
                                        </p:tav>
                                      </p:tavLst>
                                    </p:anim>
                                    <p:anim calcmode="lin" valueType="num">
                                      <p:cBhvr>
                                        <p:cTn id="20" dur="4500" fill="hold"/>
                                        <p:tgtEl>
                                          <p:spTgt spid="4"/>
                                        </p:tgtEl>
                                        <p:attrNameLst>
                                          <p:attrName>ppt_h</p:attrName>
                                        </p:attrNameLst>
                                      </p:cBhvr>
                                      <p:tavLst>
                                        <p:tav tm="0">
                                          <p:val>
                                            <p:fltVal val="0"/>
                                          </p:val>
                                        </p:tav>
                                        <p:tav tm="100000">
                                          <p:val>
                                            <p:strVal val="#ppt_h"/>
                                          </p:val>
                                        </p:tav>
                                      </p:tavLst>
                                    </p:anim>
                                    <p:animEffect transition="in" filter="fade">
                                      <p:cBhvr>
                                        <p:cTn id="21" dur="4500"/>
                                        <p:tgtEl>
                                          <p:spTgt spid="4"/>
                                        </p:tgtEl>
                                      </p:cBhvr>
                                    </p:animEffect>
                                  </p:childTnLst>
                                </p:cTn>
                              </p:par>
                              <p:par>
                                <p:cTn id="22" presetID="1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4500"/>
                                        <p:tgtEl>
                                          <p:spTgt spid="4"/>
                                        </p:tgtEl>
                                      </p:cBhvr>
                                    </p:animEffect>
                                  </p:childTnLst>
                                </p:cTn>
                              </p:par>
                              <p:par>
                                <p:cTn id="25" presetID="1" presetClass="entr" presetSubtype="0" fill="hold" nodeType="withEffect">
                                  <p:stCondLst>
                                    <p:cond delay="1300"/>
                                  </p:stCondLst>
                                  <p:iterate type="lt">
                                    <p:tmAbs val="100"/>
                                  </p:iterate>
                                  <p:childTnLst>
                                    <p:set>
                                      <p:cBhvr>
                                        <p:cTn id="26" dur="1" fill="hold">
                                          <p:stCondLst>
                                            <p:cond delay="0"/>
                                          </p:stCondLst>
                                        </p:cTn>
                                        <p:tgtEl>
                                          <p:spTgt spid="7">
                                            <p:txEl>
                                              <p:pRg st="0" end="0"/>
                                            </p:txEl>
                                          </p:spTgt>
                                        </p:tgtEl>
                                        <p:attrNameLst>
                                          <p:attrName>style.visibility</p:attrName>
                                        </p:attrNameLst>
                                      </p:cBhvr>
                                      <p:to>
                                        <p:strVal val="visible"/>
                                      </p:to>
                                    </p:set>
                                  </p:childTnLst>
                                </p:cTn>
                              </p:par>
                              <p:par>
                                <p:cTn id="27" presetID="1" presetClass="exit" presetSubtype="0" fill="hold" grpId="1" nodeType="withEffect">
                                  <p:stCondLst>
                                    <p:cond delay="19700"/>
                                  </p:stCondLst>
                                  <p:iterate type="lt">
                                    <p:tmAbs val="50"/>
                                  </p:iterate>
                                  <p:childTnLst>
                                    <p:set>
                                      <p:cBhvr>
                                        <p:cTn id="28" dur="1" fill="hold">
                                          <p:stCondLst>
                                            <p:cond delay="0"/>
                                          </p:stCondLst>
                                        </p:cTn>
                                        <p:tgtEl>
                                          <p:spTgt spid="7">
                                            <p:txEl>
                                              <p:pRg st="0" end="0"/>
                                            </p:txEl>
                                          </p:spTgt>
                                        </p:tgtEl>
                                        <p:attrNameLst>
                                          <p:attrName>style.visibility</p:attrName>
                                        </p:attrNameLst>
                                      </p:cBhvr>
                                      <p:to>
                                        <p:strVal val="hidden"/>
                                      </p:to>
                                    </p:set>
                                  </p:childTnLst>
                                </p:cTn>
                              </p:par>
                              <p:par>
                                <p:cTn id="29" presetID="1" presetClass="entr" presetSubtype="0" fill="hold" nodeType="withEffect">
                                  <p:stCondLst>
                                    <p:cond delay="20000"/>
                                  </p:stCondLst>
                                  <p:iterate type="lt">
                                    <p:tmAbs val="100"/>
                                  </p:iterate>
                                  <p:childTnLst>
                                    <p:set>
                                      <p:cBhvr>
                                        <p:cTn id="30" dur="1" fill="hold">
                                          <p:stCondLst>
                                            <p:cond delay="0"/>
                                          </p:stCondLst>
                                        </p:cTn>
                                        <p:tgtEl>
                                          <p:spTgt spid="8">
                                            <p:txEl>
                                              <p:pRg st="0" end="0"/>
                                            </p:txEl>
                                          </p:spTgt>
                                        </p:tgtEl>
                                        <p:attrNameLst>
                                          <p:attrName>style.visibility</p:attrName>
                                        </p:attrNameLst>
                                      </p:cBhvr>
                                      <p:to>
                                        <p:strVal val="visible"/>
                                      </p:to>
                                    </p:set>
                                  </p:childTnLst>
                                </p:cTn>
                              </p:par>
                              <p:par>
                                <p:cTn id="31" presetID="1" presetClass="exit" presetSubtype="0" fill="hold" grpId="0" nodeType="withEffect">
                                  <p:stCondLst>
                                    <p:cond delay="48800"/>
                                  </p:stCondLst>
                                  <p:iterate type="lt">
                                    <p:tmAbs val="50"/>
                                  </p:iterate>
                                  <p:childTnLst>
                                    <p:set>
                                      <p:cBhvr>
                                        <p:cTn id="32" dur="1" fill="hold">
                                          <p:stCondLst>
                                            <p:cond delay="0"/>
                                          </p:stCondLst>
                                        </p:cTn>
                                        <p:tgtEl>
                                          <p:spTgt spid="8">
                                            <p:txEl>
                                              <p:pRg st="0" end="0"/>
                                            </p:txEl>
                                          </p:spTgt>
                                        </p:tgtEl>
                                        <p:attrNameLst>
                                          <p:attrName>style.visibility</p:attrName>
                                        </p:attrNameLst>
                                      </p:cBhvr>
                                      <p:to>
                                        <p:strVal val="hidden"/>
                                      </p:to>
                                    </p:set>
                                  </p:childTnLst>
                                </p:cTn>
                              </p:par>
                              <p:par>
                                <p:cTn id="33" presetID="1" presetClass="entr" presetSubtype="0" fill="hold" nodeType="withEffect">
                                  <p:stCondLst>
                                    <p:cond delay="50200"/>
                                  </p:stCondLst>
                                  <p:iterate type="lt">
                                    <p:tmAbs val="100"/>
                                  </p:iterate>
                                  <p:childTnLst>
                                    <p:set>
                                      <p:cBhvr>
                                        <p:cTn id="34" dur="1" fill="hold">
                                          <p:stCondLst>
                                            <p:cond delay="0"/>
                                          </p:stCondLst>
                                        </p:cTn>
                                        <p:tgtEl>
                                          <p:spTgt spid="9">
                                            <p:txEl>
                                              <p:pRg st="0" end="0"/>
                                            </p:txEl>
                                          </p:spTgt>
                                        </p:tgtEl>
                                        <p:attrNameLst>
                                          <p:attrName>style.visibility</p:attrName>
                                        </p:attrNameLst>
                                      </p:cBhvr>
                                      <p:to>
                                        <p:strVal val="visible"/>
                                      </p:to>
                                    </p:set>
                                  </p:childTnLst>
                                </p:cTn>
                              </p:par>
                              <p:par>
                                <p:cTn id="35" presetID="10" presetClass="entr" presetSubtype="0" fill="hold" nodeType="withEffect">
                                  <p:stCondLst>
                                    <p:cond delay="600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4500"/>
                                        <p:tgtEl>
                                          <p:spTgt spid="5"/>
                                        </p:tgtEl>
                                      </p:cBhvr>
                                    </p:animEffect>
                                  </p:childTnLst>
                                </p:cTn>
                              </p:par>
                              <p:par>
                                <p:cTn id="38" presetID="1" presetClass="exit" presetSubtype="0" fill="hold" grpId="0" nodeType="withEffect">
                                  <p:stCondLst>
                                    <p:cond delay="81600"/>
                                  </p:stCondLst>
                                  <p:iterate type="lt">
                                    <p:tmAbs val="50"/>
                                  </p:iterate>
                                  <p:childTnLst>
                                    <p:set>
                                      <p:cBhvr>
                                        <p:cTn id="39" dur="1" fill="hold">
                                          <p:stCondLst>
                                            <p:cond delay="0"/>
                                          </p:stCondLst>
                                        </p:cTn>
                                        <p:tgtEl>
                                          <p:spTgt spid="9">
                                            <p:txEl>
                                              <p:pRg st="0" end="0"/>
                                            </p:txEl>
                                          </p:spTgt>
                                        </p:tgtEl>
                                        <p:attrNameLst>
                                          <p:attrName>style.visibility</p:attrName>
                                        </p:attrNameLst>
                                      </p:cBhvr>
                                      <p:to>
                                        <p:strVal val="hidden"/>
                                      </p:to>
                                    </p:set>
                                  </p:childTnLst>
                                </p:cTn>
                              </p:par>
                              <p:par>
                                <p:cTn id="40" presetID="1" presetClass="entr" presetSubtype="0" fill="hold" nodeType="withEffect">
                                  <p:stCondLst>
                                    <p:cond delay="84100"/>
                                  </p:stCondLst>
                                  <p:iterate type="lt">
                                    <p:tmAbs val="100"/>
                                  </p:iterate>
                                  <p:childTnLst>
                                    <p:set>
                                      <p:cBhvr>
                                        <p:cTn id="41" dur="1" fill="hold">
                                          <p:stCondLst>
                                            <p:cond delay="0"/>
                                          </p:stCondLst>
                                        </p:cTn>
                                        <p:tgtEl>
                                          <p:spTgt spid="10">
                                            <p:txEl>
                                              <p:pRg st="0" end="0"/>
                                            </p:txEl>
                                          </p:spTgt>
                                        </p:tgtEl>
                                        <p:attrNameLst>
                                          <p:attrName>style.visibility</p:attrName>
                                        </p:attrNameLst>
                                      </p:cBhvr>
                                      <p:to>
                                        <p:strVal val="visible"/>
                                      </p:to>
                                    </p:set>
                                  </p:childTnLst>
                                </p:cTn>
                              </p:par>
                              <p:par>
                                <p:cTn id="42" presetID="1" presetClass="entr" presetSubtype="0" fill="hold" nodeType="withEffect">
                                  <p:stCondLst>
                                    <p:cond delay="105300"/>
                                  </p:stCondLst>
                                  <p:iterate type="lt">
                                    <p:tmAbs val="100"/>
                                  </p:iterate>
                                  <p:childTnLst>
                                    <p:set>
                                      <p:cBhvr>
                                        <p:cTn id="43" dur="1" fill="hold">
                                          <p:stCondLst>
                                            <p:cond delay="0"/>
                                          </p:stCondLst>
                                        </p:cTn>
                                        <p:tgtEl>
                                          <p:spTgt spid="10">
                                            <p:txEl>
                                              <p:pRg st="2" end="2"/>
                                            </p:txEl>
                                          </p:spTgt>
                                        </p:tgtEl>
                                        <p:attrNameLst>
                                          <p:attrName>style.visibility</p:attrName>
                                        </p:attrNameLst>
                                      </p:cBhvr>
                                      <p:to>
                                        <p:strVal val="visible"/>
                                      </p:to>
                                    </p:set>
                                  </p:childTnLst>
                                </p:cTn>
                              </p:par>
                              <p:par>
                                <p:cTn id="44" presetID="1" presetClass="exit" presetSubtype="0" fill="hold" grpId="0" nodeType="withEffect">
                                  <p:stCondLst>
                                    <p:cond delay="107000"/>
                                  </p:stCondLst>
                                  <p:iterate type="lt">
                                    <p:tmAbs val="50"/>
                                  </p:iterate>
                                  <p:childTnLst>
                                    <p:set>
                                      <p:cBhvr>
                                        <p:cTn id="45" dur="1" fill="hold">
                                          <p:stCondLst>
                                            <p:cond delay="0"/>
                                          </p:stCondLst>
                                        </p:cTn>
                                        <p:tgtEl>
                                          <p:spTgt spid="10">
                                            <p:txEl>
                                              <p:pRg st="0" end="0"/>
                                            </p:txEl>
                                          </p:spTgt>
                                        </p:tgtEl>
                                        <p:attrNameLst>
                                          <p:attrName>style.visibility</p:attrName>
                                        </p:attrNameLst>
                                      </p:cBhvr>
                                      <p:to>
                                        <p:strVal val="hidden"/>
                                      </p:to>
                                    </p:set>
                                  </p:childTnLst>
                                </p:cTn>
                              </p:par>
                              <p:par>
                                <p:cTn id="46" presetID="1" presetClass="exit" presetSubtype="0" fill="hold" grpId="0" nodeType="withEffect">
                                  <p:stCondLst>
                                    <p:cond delay="116600"/>
                                  </p:stCondLst>
                                  <p:iterate type="lt">
                                    <p:tmAbs val="50"/>
                                  </p:iterate>
                                  <p:childTnLst>
                                    <p:set>
                                      <p:cBhvr>
                                        <p:cTn id="47" dur="1" fill="hold">
                                          <p:stCondLst>
                                            <p:cond delay="0"/>
                                          </p:stCondLst>
                                        </p:cTn>
                                        <p:tgtEl>
                                          <p:spTgt spid="10">
                                            <p:txEl>
                                              <p:pRg st="2" end="2"/>
                                            </p:txEl>
                                          </p:spTgt>
                                        </p:tgtEl>
                                        <p:attrNameLst>
                                          <p:attrName>style.visibility</p:attrName>
                                        </p:attrNameLst>
                                      </p:cBhvr>
                                      <p:to>
                                        <p:strVal val="hidden"/>
                                      </p:to>
                                    </p:set>
                                  </p:childTnLst>
                                </p:cTn>
                              </p:par>
                              <p:par>
                                <p:cTn id="48" presetID="1" presetClass="entr" presetSubtype="0" fill="hold" nodeType="withEffect">
                                  <p:stCondLst>
                                    <p:cond delay="112900"/>
                                  </p:stCondLst>
                                  <p:iterate type="lt">
                                    <p:tmAbs val="100"/>
                                  </p:iterate>
                                  <p:childTnLst>
                                    <p:set>
                                      <p:cBhvr>
                                        <p:cTn id="49" dur="1" fill="hold">
                                          <p:stCondLst>
                                            <p:cond delay="0"/>
                                          </p:stCondLst>
                                        </p:cTn>
                                        <p:tgtEl>
                                          <p:spTgt spid="11">
                                            <p:txEl>
                                              <p:pRg st="0" end="0"/>
                                            </p:txEl>
                                          </p:spTgt>
                                        </p:tgtEl>
                                        <p:attrNameLst>
                                          <p:attrName>style.visibility</p:attrName>
                                        </p:attrNameLst>
                                      </p:cBhvr>
                                      <p:to>
                                        <p:strVal val="visible"/>
                                      </p:to>
                                    </p:set>
                                  </p:childTnLst>
                                </p:cTn>
                              </p:par>
                              <p:par>
                                <p:cTn id="50" presetID="10" presetClass="entr" presetSubtype="0" fill="hold" nodeType="withEffect">
                                  <p:stCondLst>
                                    <p:cond delay="112900"/>
                                  </p:stCondLst>
                                  <p:childTnLst>
                                    <p:set>
                                      <p:cBhvr>
                                        <p:cTn id="51" dur="1" fill="hold">
                                          <p:stCondLst>
                                            <p:cond delay="0"/>
                                          </p:stCondLst>
                                        </p:cTn>
                                        <p:tgtEl>
                                          <p:spTgt spid="3"/>
                                        </p:tgtEl>
                                        <p:attrNameLst>
                                          <p:attrName>style.visibility</p:attrName>
                                        </p:attrNameLst>
                                      </p:cBhvr>
                                      <p:to>
                                        <p:strVal val="visible"/>
                                      </p:to>
                                    </p:set>
                                    <p:animEffect transition="in" filter="fade">
                                      <p:cBhvr>
                                        <p:cTn id="52" dur="3300"/>
                                        <p:tgtEl>
                                          <p:spTgt spid="3"/>
                                        </p:tgtEl>
                                      </p:cBhvr>
                                    </p:animEffect>
                                  </p:childTnLst>
                                </p:cTn>
                              </p:par>
                              <p:par>
                                <p:cTn id="53" presetID="1" presetClass="entr" presetSubtype="0" fill="hold" nodeType="withEffect">
                                  <p:stCondLst>
                                    <p:cond delay="120300"/>
                                  </p:stCondLst>
                                  <p:iterate type="lt">
                                    <p:tmAbs val="100"/>
                                  </p:iterate>
                                  <p:childTnLst>
                                    <p:set>
                                      <p:cBhvr>
                                        <p:cTn id="54" dur="1" fill="hold">
                                          <p:stCondLst>
                                            <p:cond delay="0"/>
                                          </p:stCondLst>
                                        </p:cTn>
                                        <p:tgtEl>
                                          <p:spTgt spid="11">
                                            <p:txEl>
                                              <p:pRg st="2" end="2"/>
                                            </p:txEl>
                                          </p:spTgt>
                                        </p:tgtEl>
                                        <p:attrNameLst>
                                          <p:attrName>style.visibility</p:attrName>
                                        </p:attrNameLst>
                                      </p:cBhvr>
                                      <p:to>
                                        <p:strVal val="visible"/>
                                      </p:to>
                                    </p:set>
                                  </p:childTnLst>
                                </p:cTn>
                              </p:par>
                              <p:par>
                                <p:cTn id="55" presetID="1" presetClass="entr" presetSubtype="0" fill="hold" nodeType="withEffect">
                                  <p:stCondLst>
                                    <p:cond delay="124200"/>
                                  </p:stCondLst>
                                  <p:iterate type="lt">
                                    <p:tmAbs val="100"/>
                                  </p:iterate>
                                  <p:childTnLst>
                                    <p:set>
                                      <p:cBhvr>
                                        <p:cTn id="56" dur="1" fill="hold">
                                          <p:stCondLst>
                                            <p:cond delay="0"/>
                                          </p:stCondLst>
                                        </p:cTn>
                                        <p:tgtEl>
                                          <p:spTgt spid="11">
                                            <p:txEl>
                                              <p:pRg st="3" end="3"/>
                                            </p:txEl>
                                          </p:spTgt>
                                        </p:tgtEl>
                                        <p:attrNameLst>
                                          <p:attrName>style.visibility</p:attrName>
                                        </p:attrNameLst>
                                      </p:cBhvr>
                                      <p:to>
                                        <p:strVal val="visible"/>
                                      </p:to>
                                    </p:set>
                                  </p:childTnLst>
                                </p:cTn>
                              </p:par>
                              <p:par>
                                <p:cTn id="57" presetID="1" presetClass="entr" presetSubtype="0" fill="hold" nodeType="withEffect">
                                  <p:stCondLst>
                                    <p:cond delay="126800"/>
                                  </p:stCondLst>
                                  <p:iterate type="lt">
                                    <p:tmAbs val="100"/>
                                  </p:iterate>
                                  <p:childTnLst>
                                    <p:set>
                                      <p:cBhvr>
                                        <p:cTn id="58" dur="1" fill="hold">
                                          <p:stCondLst>
                                            <p:cond delay="0"/>
                                          </p:stCondLst>
                                        </p:cTn>
                                        <p:tgtEl>
                                          <p:spTgt spid="11">
                                            <p:txEl>
                                              <p:pRg st="5" end="5"/>
                                            </p:txEl>
                                          </p:spTgt>
                                        </p:tgtEl>
                                        <p:attrNameLst>
                                          <p:attrName>style.visibility</p:attrName>
                                        </p:attrNameLst>
                                      </p:cBhvr>
                                      <p:to>
                                        <p:strVal val="visible"/>
                                      </p:to>
                                    </p:set>
                                  </p:childTnLst>
                                </p:cTn>
                              </p:par>
                              <p:par>
                                <p:cTn id="59" presetID="1" presetClass="entr" presetSubtype="0" fill="hold" nodeType="withEffect">
                                  <p:stCondLst>
                                    <p:cond delay="131600"/>
                                  </p:stCondLst>
                                  <p:iterate type="lt">
                                    <p:tmAbs val="100"/>
                                  </p:iterate>
                                  <p:childTnLst>
                                    <p:set>
                                      <p:cBhvr>
                                        <p:cTn id="60" dur="1" fill="hold">
                                          <p:stCondLst>
                                            <p:cond delay="0"/>
                                          </p:stCondLst>
                                        </p:cTn>
                                        <p:tgtEl>
                                          <p:spTgt spid="11">
                                            <p:txEl>
                                              <p:pRg st="6" end="6"/>
                                            </p:txEl>
                                          </p:spTgt>
                                        </p:tgtEl>
                                        <p:attrNameLst>
                                          <p:attrName>style.visibility</p:attrName>
                                        </p:attrNameLst>
                                      </p:cBhvr>
                                      <p:to>
                                        <p:strVal val="visible"/>
                                      </p:to>
                                    </p:set>
                                  </p:childTnLst>
                                </p:cTn>
                              </p:par>
                              <p:par>
                                <p:cTn id="61" presetID="1" presetClass="entr" presetSubtype="0" fill="hold" nodeType="withEffect">
                                  <p:stCondLst>
                                    <p:cond delay="134300"/>
                                  </p:stCondLst>
                                  <p:iterate type="lt">
                                    <p:tmAbs val="100"/>
                                  </p:iterate>
                                  <p:childTnLst>
                                    <p:set>
                                      <p:cBhvr>
                                        <p:cTn id="62" dur="1" fill="hold">
                                          <p:stCondLst>
                                            <p:cond delay="0"/>
                                          </p:stCondLst>
                                        </p:cTn>
                                        <p:tgtEl>
                                          <p:spTgt spid="11">
                                            <p:txEl>
                                              <p:pRg st="8" end="8"/>
                                            </p:txEl>
                                          </p:spTgt>
                                        </p:tgtEl>
                                        <p:attrNameLst>
                                          <p:attrName>style.visibility</p:attrName>
                                        </p:attrNameLst>
                                      </p:cBhvr>
                                      <p:to>
                                        <p:strVal val="visible"/>
                                      </p:to>
                                    </p:set>
                                  </p:childTnLst>
                                </p:cTn>
                              </p:par>
                              <p:par>
                                <p:cTn id="63" presetID="1" presetClass="exit" presetSubtype="0" fill="hold" grpId="0" nodeType="withEffect">
                                  <p:stCondLst>
                                    <p:cond delay="138000"/>
                                  </p:stCondLst>
                                  <p:iterate type="lt">
                                    <p:tmAbs val="50"/>
                                  </p:iterate>
                                  <p:childTnLst>
                                    <p:set>
                                      <p:cBhvr>
                                        <p:cTn id="64" dur="1" fill="hold">
                                          <p:stCondLst>
                                            <p:cond delay="0"/>
                                          </p:stCondLst>
                                        </p:cTn>
                                        <p:tgtEl>
                                          <p:spTgt spid="11">
                                            <p:txEl>
                                              <p:pRg st="0" end="0"/>
                                            </p:txEl>
                                          </p:spTgt>
                                        </p:tgtEl>
                                        <p:attrNameLst>
                                          <p:attrName>style.visibility</p:attrName>
                                        </p:attrNameLst>
                                      </p:cBhvr>
                                      <p:to>
                                        <p:strVal val="hidden"/>
                                      </p:to>
                                    </p:set>
                                  </p:childTnLst>
                                </p:cTn>
                              </p:par>
                              <p:par>
                                <p:cTn id="65" presetID="1" presetClass="exit" presetSubtype="0" fill="hold" grpId="0" nodeType="withEffect">
                                  <p:stCondLst>
                                    <p:cond delay="140800"/>
                                  </p:stCondLst>
                                  <p:iterate type="lt">
                                    <p:tmAbs val="50"/>
                                  </p:iterate>
                                  <p:childTnLst>
                                    <p:set>
                                      <p:cBhvr>
                                        <p:cTn id="66" dur="1" fill="hold">
                                          <p:stCondLst>
                                            <p:cond delay="0"/>
                                          </p:stCondLst>
                                        </p:cTn>
                                        <p:tgtEl>
                                          <p:spTgt spid="11">
                                            <p:txEl>
                                              <p:pRg st="2" end="2"/>
                                            </p:txEl>
                                          </p:spTgt>
                                        </p:tgtEl>
                                        <p:attrNameLst>
                                          <p:attrName>style.visibility</p:attrName>
                                        </p:attrNameLst>
                                      </p:cBhvr>
                                      <p:to>
                                        <p:strVal val="hidden"/>
                                      </p:to>
                                    </p:set>
                                  </p:childTnLst>
                                </p:cTn>
                              </p:par>
                              <p:par>
                                <p:cTn id="67" presetID="1" presetClass="exit" presetSubtype="0" fill="hold" grpId="0" nodeType="withEffect">
                                  <p:stCondLst>
                                    <p:cond delay="142900"/>
                                  </p:stCondLst>
                                  <p:iterate type="lt">
                                    <p:tmAbs val="50"/>
                                  </p:iterate>
                                  <p:childTnLst>
                                    <p:set>
                                      <p:cBhvr>
                                        <p:cTn id="68" dur="1" fill="hold">
                                          <p:stCondLst>
                                            <p:cond delay="0"/>
                                          </p:stCondLst>
                                        </p:cTn>
                                        <p:tgtEl>
                                          <p:spTgt spid="11">
                                            <p:txEl>
                                              <p:pRg st="3" end="3"/>
                                            </p:txEl>
                                          </p:spTgt>
                                        </p:tgtEl>
                                        <p:attrNameLst>
                                          <p:attrName>style.visibility</p:attrName>
                                        </p:attrNameLst>
                                      </p:cBhvr>
                                      <p:to>
                                        <p:strVal val="hidden"/>
                                      </p:to>
                                    </p:set>
                                  </p:childTnLst>
                                </p:cTn>
                              </p:par>
                              <p:par>
                                <p:cTn id="69" presetID="1" presetClass="exit" presetSubtype="0" fill="hold" grpId="0" nodeType="withEffect">
                                  <p:stCondLst>
                                    <p:cond delay="145300"/>
                                  </p:stCondLst>
                                  <p:iterate type="lt">
                                    <p:tmAbs val="50"/>
                                  </p:iterate>
                                  <p:childTnLst>
                                    <p:set>
                                      <p:cBhvr>
                                        <p:cTn id="70" dur="1" fill="hold">
                                          <p:stCondLst>
                                            <p:cond delay="0"/>
                                          </p:stCondLst>
                                        </p:cTn>
                                        <p:tgtEl>
                                          <p:spTgt spid="11">
                                            <p:txEl>
                                              <p:pRg st="5" end="5"/>
                                            </p:txEl>
                                          </p:spTgt>
                                        </p:tgtEl>
                                        <p:attrNameLst>
                                          <p:attrName>style.visibility</p:attrName>
                                        </p:attrNameLst>
                                      </p:cBhvr>
                                      <p:to>
                                        <p:strVal val="hidden"/>
                                      </p:to>
                                    </p:set>
                                  </p:childTnLst>
                                </p:cTn>
                              </p:par>
                              <p:par>
                                <p:cTn id="71" presetID="1" presetClass="exit" presetSubtype="0" fill="hold" grpId="0" nodeType="withEffect">
                                  <p:stCondLst>
                                    <p:cond delay="147900"/>
                                  </p:stCondLst>
                                  <p:iterate type="lt">
                                    <p:tmAbs val="50"/>
                                  </p:iterate>
                                  <p:childTnLst>
                                    <p:set>
                                      <p:cBhvr>
                                        <p:cTn id="72" dur="1" fill="hold">
                                          <p:stCondLst>
                                            <p:cond delay="0"/>
                                          </p:stCondLst>
                                        </p:cTn>
                                        <p:tgtEl>
                                          <p:spTgt spid="11">
                                            <p:txEl>
                                              <p:pRg st="6" end="6"/>
                                            </p:txEl>
                                          </p:spTgt>
                                        </p:tgtEl>
                                        <p:attrNameLst>
                                          <p:attrName>style.visibility</p:attrName>
                                        </p:attrNameLst>
                                      </p:cBhvr>
                                      <p:to>
                                        <p:strVal val="hidden"/>
                                      </p:to>
                                    </p:set>
                                  </p:childTnLst>
                                </p:cTn>
                              </p:par>
                              <p:par>
                                <p:cTn id="73" presetID="1" presetClass="exit" presetSubtype="0" fill="hold" grpId="0" nodeType="withEffect">
                                  <p:stCondLst>
                                    <p:cond delay="150000"/>
                                  </p:stCondLst>
                                  <p:iterate type="lt">
                                    <p:tmAbs val="50"/>
                                  </p:iterate>
                                  <p:childTnLst>
                                    <p:set>
                                      <p:cBhvr>
                                        <p:cTn id="74" dur="1" fill="hold">
                                          <p:stCondLst>
                                            <p:cond delay="0"/>
                                          </p:stCondLst>
                                        </p:cTn>
                                        <p:tgtEl>
                                          <p:spTgt spid="11">
                                            <p:txEl>
                                              <p:pRg st="8" end="8"/>
                                            </p:txEl>
                                          </p:spTgt>
                                        </p:tgtEl>
                                        <p:attrNameLst>
                                          <p:attrName>style.visibility</p:attrName>
                                        </p:attrNameLst>
                                      </p:cBhvr>
                                      <p:to>
                                        <p:strVal val="hidden"/>
                                      </p:to>
                                    </p:set>
                                  </p:childTnLst>
                                </p:cTn>
                              </p:par>
                              <p:par>
                                <p:cTn id="75" presetID="1" presetClass="entr" presetSubtype="0" fill="hold" nodeType="withEffect">
                                  <p:stCondLst>
                                    <p:cond delay="148400"/>
                                  </p:stCondLst>
                                  <p:iterate type="lt">
                                    <p:tmAbs val="100"/>
                                  </p:iterate>
                                  <p:childTnLst>
                                    <p:set>
                                      <p:cBhvr>
                                        <p:cTn id="76" dur="1" fill="hold">
                                          <p:stCondLst>
                                            <p:cond delay="0"/>
                                          </p:stCondLst>
                                        </p:cTn>
                                        <p:tgtEl>
                                          <p:spTgt spid="12">
                                            <p:txEl>
                                              <p:pRg st="0" end="0"/>
                                            </p:txEl>
                                          </p:spTgt>
                                        </p:tgtEl>
                                        <p:attrNameLst>
                                          <p:attrName>style.visibility</p:attrName>
                                        </p:attrNameLst>
                                      </p:cBhvr>
                                      <p:to>
                                        <p:strVal val="visible"/>
                                      </p:to>
                                    </p:set>
                                  </p:childTnLst>
                                </p:cTn>
                              </p:par>
                              <p:par>
                                <p:cTn id="77" presetID="1" presetClass="entr" presetSubtype="0" fill="hold" nodeType="withEffect">
                                  <p:stCondLst>
                                    <p:cond delay="160400"/>
                                  </p:stCondLst>
                                  <p:iterate type="lt">
                                    <p:tmAbs val="100"/>
                                  </p:iterate>
                                  <p:childTnLst>
                                    <p:set>
                                      <p:cBhvr>
                                        <p:cTn id="78" dur="1" fill="hold">
                                          <p:stCondLst>
                                            <p:cond delay="0"/>
                                          </p:stCondLst>
                                        </p:cTn>
                                        <p:tgtEl>
                                          <p:spTgt spid="12">
                                            <p:txEl>
                                              <p:pRg st="2" end="2"/>
                                            </p:txEl>
                                          </p:spTgt>
                                        </p:tgtEl>
                                        <p:attrNameLst>
                                          <p:attrName>style.visibility</p:attrName>
                                        </p:attrNameLst>
                                      </p:cBhvr>
                                      <p:to>
                                        <p:strVal val="visible"/>
                                      </p:to>
                                    </p:set>
                                  </p:childTnLst>
                                </p:cTn>
                              </p:par>
                              <p:par>
                                <p:cTn id="79" presetID="10" presetClass="exit" presetSubtype="0" fill="hold" nodeType="withEffect">
                                  <p:stCondLst>
                                    <p:cond delay="160400"/>
                                  </p:stCondLst>
                                  <p:childTnLst>
                                    <p:animEffect transition="out" filter="fade">
                                      <p:cBhvr>
                                        <p:cTn id="80" dur="5000"/>
                                        <p:tgtEl>
                                          <p:spTgt spid="3"/>
                                        </p:tgtEl>
                                      </p:cBhvr>
                                    </p:animEffect>
                                    <p:set>
                                      <p:cBhvr>
                                        <p:cTn id="81" dur="1" fill="hold">
                                          <p:stCondLst>
                                            <p:cond delay="4999"/>
                                          </p:stCondLst>
                                        </p:cTn>
                                        <p:tgtEl>
                                          <p:spTgt spid="3"/>
                                        </p:tgtEl>
                                        <p:attrNameLst>
                                          <p:attrName>style.visibility</p:attrName>
                                        </p:attrNameLst>
                                      </p:cBhvr>
                                      <p:to>
                                        <p:strVal val="hidden"/>
                                      </p:to>
                                    </p:set>
                                  </p:childTnLst>
                                </p:cTn>
                              </p:par>
                              <p:par>
                                <p:cTn id="82" presetID="10" presetClass="exit" presetSubtype="0" fill="hold" grpId="0" nodeType="withEffect">
                                  <p:stCondLst>
                                    <p:cond delay="178600"/>
                                  </p:stCondLst>
                                  <p:iterate type="lt">
                                    <p:tmPct val="0"/>
                                  </p:iterate>
                                  <p:childTnLst>
                                    <p:animEffect transition="out" filter="fade">
                                      <p:cBhvr>
                                        <p:cTn id="83" dur="2000"/>
                                        <p:tgtEl>
                                          <p:spTgt spid="12">
                                            <p:txEl>
                                              <p:pRg st="0" end="0"/>
                                            </p:txEl>
                                          </p:spTgt>
                                        </p:tgtEl>
                                      </p:cBhvr>
                                    </p:animEffect>
                                    <p:set>
                                      <p:cBhvr>
                                        <p:cTn id="84" dur="1" fill="hold">
                                          <p:stCondLst>
                                            <p:cond delay="1999"/>
                                          </p:stCondLst>
                                        </p:cTn>
                                        <p:tgtEl>
                                          <p:spTgt spid="12">
                                            <p:txEl>
                                              <p:pRg st="0" end="0"/>
                                            </p:txEl>
                                          </p:spTgt>
                                        </p:tgtEl>
                                        <p:attrNameLst>
                                          <p:attrName>style.visibility</p:attrName>
                                        </p:attrNameLst>
                                      </p:cBhvr>
                                      <p:to>
                                        <p:strVal val="hidden"/>
                                      </p:to>
                                    </p:set>
                                  </p:childTnLst>
                                </p:cTn>
                              </p:par>
                              <p:par>
                                <p:cTn id="85" presetID="10" presetClass="exit" presetSubtype="0" fill="hold" grpId="0" nodeType="withEffect">
                                  <p:stCondLst>
                                    <p:cond delay="178600"/>
                                  </p:stCondLst>
                                  <p:iterate type="lt">
                                    <p:tmPct val="0"/>
                                  </p:iterate>
                                  <p:childTnLst>
                                    <p:animEffect transition="out" filter="fade">
                                      <p:cBhvr>
                                        <p:cTn id="86" dur="2000"/>
                                        <p:tgtEl>
                                          <p:spTgt spid="12">
                                            <p:txEl>
                                              <p:pRg st="2" end="2"/>
                                            </p:txEl>
                                          </p:spTgt>
                                        </p:tgtEl>
                                      </p:cBhvr>
                                    </p:animEffect>
                                    <p:set>
                                      <p:cBhvr>
                                        <p:cTn id="87" dur="1" fill="hold">
                                          <p:stCondLst>
                                            <p:cond delay="1999"/>
                                          </p:stCondLst>
                                        </p:cTn>
                                        <p:tgtEl>
                                          <p:spTgt spid="12">
                                            <p:txEl>
                                              <p:pRg st="2" end="2"/>
                                            </p:txEl>
                                          </p:spTgt>
                                        </p:tgtEl>
                                        <p:attrNameLst>
                                          <p:attrName>style.visibility</p:attrName>
                                        </p:attrNameLst>
                                      </p:cBhvr>
                                      <p:to>
                                        <p:strVal val="hidden"/>
                                      </p:to>
                                    </p:set>
                                  </p:childTnLst>
                                </p:cTn>
                              </p:par>
                              <p:par>
                                <p:cTn id="88" presetID="10" presetClass="exit" presetSubtype="0" fill="hold" nodeType="withEffect">
                                  <p:stCondLst>
                                    <p:cond delay="180600"/>
                                  </p:stCondLst>
                                  <p:childTnLst>
                                    <p:animEffect transition="out" filter="fade">
                                      <p:cBhvr>
                                        <p:cTn id="89" dur="2100"/>
                                        <p:tgtEl>
                                          <p:spTgt spid="4"/>
                                        </p:tgtEl>
                                      </p:cBhvr>
                                    </p:animEffect>
                                    <p:set>
                                      <p:cBhvr>
                                        <p:cTn id="90" dur="1" fill="hold">
                                          <p:stCondLst>
                                            <p:cond delay="2099"/>
                                          </p:stCondLst>
                                        </p:cTn>
                                        <p:tgtEl>
                                          <p:spTgt spid="4"/>
                                        </p:tgtEl>
                                        <p:attrNameLst>
                                          <p:attrName>style.visibility</p:attrName>
                                        </p:attrNameLst>
                                      </p:cBhvr>
                                      <p:to>
                                        <p:strVal val="hidden"/>
                                      </p:to>
                                    </p:set>
                                  </p:childTnLst>
                                </p:cTn>
                              </p:par>
                              <p:par>
                                <p:cTn id="91" presetID="10" presetClass="exit" presetSubtype="0" fill="hold" nodeType="withEffect">
                                  <p:stCondLst>
                                    <p:cond delay="180600"/>
                                  </p:stCondLst>
                                  <p:childTnLst>
                                    <p:animEffect transition="out" filter="fade">
                                      <p:cBhvr>
                                        <p:cTn id="92" dur="2100"/>
                                        <p:tgtEl>
                                          <p:spTgt spid="5"/>
                                        </p:tgtEl>
                                      </p:cBhvr>
                                    </p:animEffect>
                                    <p:set>
                                      <p:cBhvr>
                                        <p:cTn id="93" dur="1" fill="hold">
                                          <p:stCondLst>
                                            <p:cond delay="2099"/>
                                          </p:stCondLst>
                                        </p:cTn>
                                        <p:tgtEl>
                                          <p:spTgt spid="5"/>
                                        </p:tgtEl>
                                        <p:attrNameLst>
                                          <p:attrName>style.visibility</p:attrName>
                                        </p:attrNameLst>
                                      </p:cBhvr>
                                      <p:to>
                                        <p:strVal val="hidden"/>
                                      </p:to>
                                    </p:set>
                                  </p:childTnLst>
                                </p:cTn>
                              </p:par>
                              <p:par>
                                <p:cTn id="94" presetID="10" presetClass="exit" presetSubtype="0" fill="hold" grpId="2" nodeType="withEffect">
                                  <p:stCondLst>
                                    <p:cond delay="180600"/>
                                  </p:stCondLst>
                                  <p:childTnLst>
                                    <p:animEffect transition="out" filter="fade">
                                      <p:cBhvr>
                                        <p:cTn id="95" dur="2100"/>
                                        <p:tgtEl>
                                          <p:spTgt spid="14"/>
                                        </p:tgtEl>
                                      </p:cBhvr>
                                    </p:animEffect>
                                    <p:set>
                                      <p:cBhvr>
                                        <p:cTn id="96" dur="1" fill="hold">
                                          <p:stCondLst>
                                            <p:cond delay="20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7" grpId="1" build="allAtOnce"/>
      <p:bldP spid="8" grpId="0" uiExpand="1" build="allAtOnce"/>
      <p:bldP spid="9" grpId="0" uiExpand="1" build="allAtOnce"/>
      <p:bldP spid="10" grpId="0" uiExpand="1" build="allAtOnce"/>
      <p:bldP spid="11" grpId="0" uiExpand="1" build="allAtOnce"/>
      <p:bldP spid="12"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bg2">
              <a:lumMod val="75000"/>
            </a:schemeClr>
          </a:fgClr>
          <a:bgClr>
            <a:schemeClr val="bg2">
              <a:lumMod val="25000"/>
            </a:schemeClr>
          </a:bgClr>
        </a:pattFill>
        <a:effectLst/>
      </p:bgPr>
    </p:bg>
    <p:spTree>
      <p:nvGrpSpPr>
        <p:cNvPr id="1" name=""/>
        <p:cNvGrpSpPr/>
        <p:nvPr/>
      </p:nvGrpSpPr>
      <p:grpSpPr>
        <a:xfrm>
          <a:off x="0" y="0"/>
          <a:ext cx="0" cy="0"/>
          <a:chOff x="0" y="0"/>
          <a:chExt cx="0" cy="0"/>
        </a:xfrm>
      </p:grpSpPr>
      <p:sp>
        <p:nvSpPr>
          <p:cNvPr id="9" name="8 CuadroTexto"/>
          <p:cNvSpPr txBox="1"/>
          <p:nvPr/>
        </p:nvSpPr>
        <p:spPr>
          <a:xfrm>
            <a:off x="33222" y="2595557"/>
            <a:ext cx="27795088" cy="1200329"/>
          </a:xfrm>
          <a:prstGeom prst="rect">
            <a:avLst/>
          </a:prstGeom>
          <a:noFill/>
        </p:spPr>
        <p:txBody>
          <a:bodyPr wrap="square" rtlCol="0">
            <a:spAutoFit/>
          </a:bodyPr>
          <a:lstStyle/>
          <a:p>
            <a:r>
              <a:rPr lang="es-AR" sz="7200" dirty="0" smtClean="0">
                <a:solidFill>
                  <a:schemeClr val="bg1"/>
                </a:solidFill>
                <a:latin typeface="Aharoni" pitchFamily="2" charset="-79"/>
                <a:cs typeface="Aharoni" pitchFamily="2" charset="-79"/>
              </a:rPr>
              <a:t>Huellas en </a:t>
            </a:r>
            <a:r>
              <a:rPr lang="es-AR" sz="7200" dirty="0">
                <a:solidFill>
                  <a:schemeClr val="bg1"/>
                </a:solidFill>
                <a:latin typeface="Aharoni" pitchFamily="2" charset="-79"/>
                <a:cs typeface="Aharoni" pitchFamily="2" charset="-79"/>
              </a:rPr>
              <a:t>la arena   Huellas en la arena    Huellas en la </a:t>
            </a:r>
            <a:r>
              <a:rPr lang="es-AR" sz="7200" dirty="0" smtClean="0">
                <a:solidFill>
                  <a:schemeClr val="bg1"/>
                </a:solidFill>
                <a:latin typeface="Aharoni" pitchFamily="2" charset="-79"/>
                <a:cs typeface="Aharoni" pitchFamily="2" charset="-79"/>
              </a:rPr>
              <a:t>arena</a:t>
            </a:r>
            <a:endParaRPr lang="es-AR" sz="7200" dirty="0">
              <a:solidFill>
                <a:schemeClr val="bg1"/>
              </a:solidFill>
              <a:latin typeface="Aharoni" pitchFamily="2" charset="-79"/>
              <a:cs typeface="Aharoni" pitchFamily="2" charset="-79"/>
            </a:endParaRPr>
          </a:p>
        </p:txBody>
      </p:sp>
      <p:sp>
        <p:nvSpPr>
          <p:cNvPr id="10" name="9 CuadroTexto"/>
          <p:cNvSpPr txBox="1"/>
          <p:nvPr/>
        </p:nvSpPr>
        <p:spPr>
          <a:xfrm>
            <a:off x="-18254536" y="1520976"/>
            <a:ext cx="27795088" cy="1200329"/>
          </a:xfrm>
          <a:prstGeom prst="rect">
            <a:avLst/>
          </a:prstGeom>
          <a:noFill/>
        </p:spPr>
        <p:txBody>
          <a:bodyPr wrap="square" rtlCol="0">
            <a:spAutoFit/>
          </a:bodyPr>
          <a:lstStyle/>
          <a:p>
            <a:r>
              <a:rPr lang="es-AR" sz="7200" dirty="0" smtClean="0">
                <a:solidFill>
                  <a:schemeClr val="bg1"/>
                </a:solidFill>
                <a:latin typeface="Aharoni" pitchFamily="2" charset="-79"/>
                <a:cs typeface="Aharoni" pitchFamily="2" charset="-79"/>
              </a:rPr>
              <a:t>Huellas en </a:t>
            </a:r>
            <a:r>
              <a:rPr lang="es-AR" sz="7200" dirty="0">
                <a:solidFill>
                  <a:schemeClr val="bg1"/>
                </a:solidFill>
                <a:latin typeface="Aharoni" pitchFamily="2" charset="-79"/>
                <a:cs typeface="Aharoni" pitchFamily="2" charset="-79"/>
              </a:rPr>
              <a:t>la arena   Huellas en la arena    Huellas en la </a:t>
            </a:r>
            <a:r>
              <a:rPr lang="es-AR" sz="7200" dirty="0" smtClean="0">
                <a:solidFill>
                  <a:schemeClr val="bg1"/>
                </a:solidFill>
                <a:latin typeface="Aharoni" pitchFamily="2" charset="-79"/>
                <a:cs typeface="Aharoni" pitchFamily="2" charset="-79"/>
              </a:rPr>
              <a:t>arena</a:t>
            </a:r>
            <a:endParaRPr lang="es-AR" sz="7200" dirty="0">
              <a:solidFill>
                <a:schemeClr val="bg1"/>
              </a:solidFill>
              <a:latin typeface="Aharoni" pitchFamily="2" charset="-79"/>
              <a:cs typeface="Aharoni" pitchFamily="2" charset="-79"/>
            </a:endParaRPr>
          </a:p>
        </p:txBody>
      </p:sp>
      <p:sp>
        <p:nvSpPr>
          <p:cNvPr id="3" name="2 Rectángulo"/>
          <p:cNvSpPr/>
          <p:nvPr/>
        </p:nvSpPr>
        <p:spPr>
          <a:xfrm>
            <a:off x="-225200" y="1608405"/>
            <a:ext cx="9577064" cy="2016224"/>
          </a:xfrm>
          <a:prstGeom prst="rect">
            <a:avLst/>
          </a:prstGeom>
          <a:solidFill>
            <a:schemeClr val="tx1">
              <a:alpha val="8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 name="1 CuadroTexto"/>
          <p:cNvSpPr txBox="1"/>
          <p:nvPr/>
        </p:nvSpPr>
        <p:spPr>
          <a:xfrm>
            <a:off x="1142912" y="2121141"/>
            <a:ext cx="6857968"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5400" b="1" spc="50" dirty="0" smtClean="0">
                <a:ln w="11430"/>
                <a:solidFill>
                  <a:schemeClr val="tx1">
                    <a:lumMod val="95000"/>
                    <a:lumOff val="5000"/>
                  </a:schemeClr>
                </a:solidFill>
                <a:effectLst>
                  <a:outerShdw blurRad="76200" dist="50800" dir="5400000" algn="tl" rotWithShape="0">
                    <a:srgbClr val="000000">
                      <a:alpha val="65000"/>
                    </a:srgbClr>
                  </a:outerShdw>
                </a:effectLst>
                <a:latin typeface="Aharoni" pitchFamily="2" charset="-79"/>
                <a:cs typeface="Aharoni" pitchFamily="2" charset="-79"/>
              </a:rPr>
              <a:t>Huellas en la arena</a:t>
            </a:r>
            <a:endParaRPr lang="es-AR" sz="5400" b="1" spc="50" dirty="0">
              <a:ln w="11430"/>
              <a:solidFill>
                <a:schemeClr val="tx1">
                  <a:lumMod val="95000"/>
                  <a:lumOff val="5000"/>
                </a:schemeClr>
              </a:solidFill>
              <a:effectLst>
                <a:outerShdw blurRad="76200" dist="50800" dir="5400000" algn="tl" rotWithShape="0">
                  <a:srgbClr val="000000">
                    <a:alpha val="65000"/>
                  </a:srgbClr>
                </a:outerShdw>
              </a:effectLst>
              <a:latin typeface="Aharoni" pitchFamily="2" charset="-79"/>
              <a:cs typeface="Aharoni" pitchFamily="2" charset="-79"/>
            </a:endParaRPr>
          </a:p>
        </p:txBody>
      </p:sp>
      <p:sp>
        <p:nvSpPr>
          <p:cNvPr id="4" name="3 Estrella de 16 puntas"/>
          <p:cNvSpPr/>
          <p:nvPr/>
        </p:nvSpPr>
        <p:spPr>
          <a:xfrm>
            <a:off x="-1478946" y="1801892"/>
            <a:ext cx="1512168" cy="1658577"/>
          </a:xfrm>
          <a:prstGeom prst="star16">
            <a:avLst>
              <a:gd name="adj" fmla="val 16569"/>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5" name="4 Estrella de 4 puntas"/>
          <p:cNvSpPr/>
          <p:nvPr/>
        </p:nvSpPr>
        <p:spPr>
          <a:xfrm>
            <a:off x="-1694970" y="1659072"/>
            <a:ext cx="1944216" cy="1944216"/>
          </a:xfrm>
          <a:prstGeom prst="star4">
            <a:avLst>
              <a:gd name="adj" fmla="val 11783"/>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8" name="TextBox 7"/>
          <p:cNvSpPr txBox="1"/>
          <p:nvPr/>
        </p:nvSpPr>
        <p:spPr>
          <a:xfrm rot="18677565">
            <a:off x="8208213" y="4526401"/>
            <a:ext cx="1067920" cy="369332"/>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spTree>
    <p:extLst>
      <p:ext uri="{BB962C8B-B14F-4D97-AF65-F5344CB8AC3E}">
        <p14:creationId xmlns:p14="http://schemas.microsoft.com/office/powerpoint/2010/main" val="950998407"/>
      </p:ext>
    </p:extLst>
  </p:cSld>
  <p:clrMapOvr>
    <a:masterClrMapping/>
  </p:clrMapOvr>
  <mc:AlternateContent xmlns:mc="http://schemas.openxmlformats.org/markup-compatibility/2006" xmlns:p14="http://schemas.microsoft.com/office/powerpoint/2010/main">
    <mc:Choice Requires="p14">
      <p:transition spd="slow" p14:dur="4000" advClick="0" advTm="5705">
        <p14:vortex dir="r"/>
      </p:transition>
    </mc:Choice>
    <mc:Fallback xmlns="">
      <p:transition spd="slow" advClick="0" advTm="570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grpId="0" nodeType="withEffect">
                                  <p:stCondLst>
                                    <p:cond delay="0"/>
                                  </p:stCondLst>
                                  <p:childTnLst>
                                    <p:animRot by="21600000">
                                      <p:cBhvr>
                                        <p:cTn id="6" dur="2000" fill="hold"/>
                                        <p:tgtEl>
                                          <p:spTgt spid="5"/>
                                        </p:tgtEl>
                                        <p:attrNameLst>
                                          <p:attrName>r</p:attrName>
                                        </p:attrNameLst>
                                      </p:cBhvr>
                                    </p:animRot>
                                  </p:childTnLst>
                                </p:cTn>
                              </p:par>
                              <p:par>
                                <p:cTn id="7" presetID="8" presetClass="emph" presetSubtype="0" repeatCount="2000" fill="hold" grpId="0" nodeType="withEffect">
                                  <p:stCondLst>
                                    <p:cond delay="0"/>
                                  </p:stCondLst>
                                  <p:childTnLst>
                                    <p:animRot by="-21600000">
                                      <p:cBhvr>
                                        <p:cTn id="8" dur="2000" fill="hold"/>
                                        <p:tgtEl>
                                          <p:spTgt spid="4"/>
                                        </p:tgtEl>
                                        <p:attrNameLst>
                                          <p:attrName>r</p:attrName>
                                        </p:attrNameLst>
                                      </p:cBhvr>
                                    </p:animRot>
                                  </p:childTnLst>
                                </p:cTn>
                              </p:par>
                              <p:par>
                                <p:cTn id="9" presetID="63" presetClass="path" presetSubtype="0" fill="hold" grpId="1" nodeType="withEffect">
                                  <p:stCondLst>
                                    <p:cond delay="0"/>
                                  </p:stCondLst>
                                  <p:childTnLst>
                                    <p:animMotion origin="layout" path="M 3.05556E-6 -1.95619E-6 L 1.17743 0.00247 " pathEditMode="relative" rAng="0" ptsTypes="AA">
                                      <p:cBhvr>
                                        <p:cTn id="10" dur="3000" fill="hold"/>
                                        <p:tgtEl>
                                          <p:spTgt spid="5"/>
                                        </p:tgtEl>
                                        <p:attrNameLst>
                                          <p:attrName>ppt_x</p:attrName>
                                          <p:attrName>ppt_y</p:attrName>
                                        </p:attrNameLst>
                                      </p:cBhvr>
                                      <p:rCtr x="58872" y="123"/>
                                    </p:animMotion>
                                  </p:childTnLst>
                                </p:cTn>
                              </p:par>
                              <p:par>
                                <p:cTn id="11" presetID="63" presetClass="path" presetSubtype="0" fill="hold" grpId="1" nodeType="withEffect">
                                  <p:stCondLst>
                                    <p:cond delay="0"/>
                                  </p:stCondLst>
                                  <p:childTnLst>
                                    <p:animMotion origin="layout" path="M 3.05556E-6 -1.95619E-6 L 1.17743 0.00247 " pathEditMode="relative" rAng="0" ptsTypes="AA">
                                      <p:cBhvr>
                                        <p:cTn id="12" dur="3000" fill="hold"/>
                                        <p:tgtEl>
                                          <p:spTgt spid="4"/>
                                        </p:tgtEl>
                                        <p:attrNameLst>
                                          <p:attrName>ppt_x</p:attrName>
                                          <p:attrName>ppt_y</p:attrName>
                                        </p:attrNameLst>
                                      </p:cBhvr>
                                      <p:rCtr x="58872" y="123"/>
                                    </p:animMotion>
                                  </p:childTnLst>
                                </p:cTn>
                              </p:par>
                              <p:par>
                                <p:cTn id="13" presetID="22" presetClass="entr" presetSubtype="8" fill="hold" grpId="0" nodeType="withEffect">
                                  <p:stCondLst>
                                    <p:cond delay="50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2200"/>
                                        <p:tgtEl>
                                          <p:spTgt spid="2"/>
                                        </p:tgtEl>
                                      </p:cBhvr>
                                    </p:animEffect>
                                  </p:childTnLst>
                                </p:cTn>
                              </p:par>
                              <p:par>
                                <p:cTn id="16" presetID="63" presetClass="path" presetSubtype="0" fill="hold" grpId="1" nodeType="withEffect">
                                  <p:stCondLst>
                                    <p:cond delay="0"/>
                                  </p:stCondLst>
                                  <p:childTnLst>
                                    <p:animMotion origin="layout" path="M -1.11111E-6 1.5489E-6 L 1.63004 0.0037 " pathEditMode="relative" rAng="0" ptsTypes="AA">
                                      <p:cBhvr>
                                        <p:cTn id="17" dur="5300" fill="hold"/>
                                        <p:tgtEl>
                                          <p:spTgt spid="10"/>
                                        </p:tgtEl>
                                        <p:attrNameLst>
                                          <p:attrName>ppt_x</p:attrName>
                                          <p:attrName>ppt_y</p:attrName>
                                        </p:attrNameLst>
                                      </p:cBhvr>
                                      <p:rCtr x="81493" y="185"/>
                                    </p:animMotion>
                                  </p:childTnLst>
                                </p:cTn>
                              </p:par>
                              <p:par>
                                <p:cTn id="18" presetID="35" presetClass="path" presetSubtype="0" fill="hold" grpId="1" nodeType="withEffect">
                                  <p:stCondLst>
                                    <p:cond delay="0"/>
                                  </p:stCondLst>
                                  <p:childTnLst>
                                    <p:animMotion origin="layout" path="M 2.5E-6 -4.59735E-6 L -1.75573 -0.00925 " pathEditMode="relative" rAng="0" ptsTypes="AA">
                                      <p:cBhvr>
                                        <p:cTn id="19" dur="5300" fill="hold"/>
                                        <p:tgtEl>
                                          <p:spTgt spid="9"/>
                                        </p:tgtEl>
                                        <p:attrNameLst>
                                          <p:attrName>ppt_x</p:attrName>
                                          <p:attrName>ppt_y</p:attrName>
                                        </p:attrNameLst>
                                      </p:cBhvr>
                                      <p:rCtr x="-87795" y="-46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1"/>
      <p:bldP spid="10" grpId="1"/>
      <p:bldP spid="2" grpId="0"/>
      <p:bldP spid="4" grpId="0" animBg="1"/>
      <p:bldP spid="4" grpId="1" animBg="1"/>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grpSp>
        <p:nvGrpSpPr>
          <p:cNvPr id="16" name="15 Grupo"/>
          <p:cNvGrpSpPr/>
          <p:nvPr/>
        </p:nvGrpSpPr>
        <p:grpSpPr>
          <a:xfrm>
            <a:off x="-15127282" y="9426"/>
            <a:ext cx="24271282" cy="5143500"/>
            <a:chOff x="-22650944" y="-9898"/>
            <a:chExt cx="24271282" cy="5143500"/>
          </a:xfrm>
        </p:grpSpPr>
        <p:pic>
          <p:nvPicPr>
            <p:cNvPr id="8" name="7 Imagen"/>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2650944" y="-9898"/>
              <a:ext cx="24271282" cy="5143500"/>
            </a:xfrm>
            <a:prstGeom prst="rect">
              <a:avLst/>
            </a:prstGeom>
          </p:spPr>
        </p:pic>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7010957" y="3147814"/>
              <a:ext cx="1578634" cy="897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5581128" y="3186255"/>
              <a:ext cx="698331" cy="997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6517232" y="2811494"/>
              <a:ext cx="379562" cy="396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19 Imagen"/>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22517717" y="4642934"/>
              <a:ext cx="2012727" cy="319255"/>
            </a:xfrm>
            <a:prstGeom prst="rect">
              <a:avLst/>
            </a:prstGeom>
            <a:scene3d>
              <a:camera prst="orthographicFront">
                <a:rot lat="0" lon="1200000" rev="120000"/>
              </a:camera>
              <a:lightRig rig="threePt" dir="t"/>
            </a:scene3d>
          </p:spPr>
        </p:pic>
      </p:grpSp>
      <p:sp>
        <p:nvSpPr>
          <p:cNvPr id="2" name="Pergamino"/>
          <p:cNvSpPr/>
          <p:nvPr/>
        </p:nvSpPr>
        <p:spPr>
          <a:xfrm>
            <a:off x="337504" y="5098"/>
            <a:ext cx="4297363" cy="5041900"/>
          </a:xfrm>
          <a:prstGeom prst="rect">
            <a:avLst/>
          </a:prstGeom>
          <a:blipFill dpi="0" rotWithShape="1">
            <a:blip r:embed="rId8">
              <a:alphaModFix amt="6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9" name="Picture 1"/>
          <p:cNvPicPr>
            <a:picLocks noChangeAspect="1" noChangeArrowheads="1"/>
          </p:cNvPicPr>
          <p:nvPr/>
        </p:nvPicPr>
        <p:blipFill>
          <a:blip r:embed="rId9">
            <a:extLst>
              <a:ext uri="{28A0092B-C50C-407E-A947-70E740481C1C}">
                <a14:useLocalDpi xmlns:a14="http://schemas.microsoft.com/office/drawing/2010/main"/>
              </a:ext>
            </a:extLst>
          </a:blip>
          <a:stretch>
            <a:fillRect/>
          </a:stretch>
        </p:blipFill>
        <p:spPr bwMode="auto">
          <a:xfrm>
            <a:off x="5760000" y="1800000"/>
            <a:ext cx="2016000" cy="2520000"/>
          </a:xfrm>
          <a:prstGeom prst="rect">
            <a:avLst/>
          </a:prstGeom>
          <a:blipFill>
            <a:blip r:embed="rId10"/>
            <a:stretch>
              <a:fillRect/>
            </a:stretch>
          </a:blipFill>
          <a:ln w="190500" cap="rnd">
            <a:solidFill>
              <a:srgbClr val="843F06"/>
            </a:solidFill>
            <a:round/>
            <a:headEnd/>
            <a:tailEnd/>
          </a:ln>
          <a:effectLst>
            <a:outerShdw dist="35921" dir="2700000" algn="ctr" rotWithShape="0">
              <a:schemeClr val="bg2"/>
            </a:outerShdw>
            <a:reflection blurRad="6350" stA="50000" endA="300" endPos="90000" dir="5400000" sy="-100000" algn="bl" rotWithShape="0"/>
          </a:effectLst>
          <a:scene3d>
            <a:camera prst="perspectiveContrastingLeftFacing" fov="1800000">
              <a:rot lat="0" lon="2400000" rev="21300000"/>
            </a:camera>
            <a:lightRig rig="soft" dir="t"/>
          </a:scene3d>
          <a:sp3d contourW="12700" prstMaterial="matte">
            <a:bevelT w="63500" h="50800"/>
            <a:contourClr>
              <a:srgbClr val="C0C0C0"/>
            </a:contourClr>
          </a:sp3d>
          <a:extLst/>
        </p:spPr>
      </p:pic>
      <p:sp>
        <p:nvSpPr>
          <p:cNvPr id="15" name="14 Rectángulo"/>
          <p:cNvSpPr/>
          <p:nvPr/>
        </p:nvSpPr>
        <p:spPr>
          <a:xfrm>
            <a:off x="980639" y="787111"/>
            <a:ext cx="3122336" cy="3477875"/>
          </a:xfrm>
          <a:prstGeom prst="rect">
            <a:avLst/>
          </a:prstGeom>
        </p:spPr>
        <p:txBody>
          <a:bodyPr wrap="square">
            <a:spAutoFit/>
          </a:bodyPr>
          <a:lstStyle/>
          <a:p>
            <a:r>
              <a:rPr lang="es-AR" sz="2200" dirty="0">
                <a:latin typeface="Alex Brush" pitchFamily="2" charset="0"/>
              </a:rPr>
              <a:t>Una noche tuve un sueño... soñé que estaba caminando por la playa con el Señor y, a través del cielo, pasaban escenas de mi </a:t>
            </a:r>
            <a:r>
              <a:rPr lang="es-AR" sz="2200" dirty="0" smtClean="0">
                <a:latin typeface="Alex Brush" pitchFamily="2" charset="0"/>
              </a:rPr>
              <a:t>vida.</a:t>
            </a:r>
            <a:r>
              <a:rPr lang="es-AR" sz="800" dirty="0">
                <a:latin typeface="Alex Brush" pitchFamily="2" charset="0"/>
              </a:rPr>
              <a:t> </a:t>
            </a:r>
            <a:r>
              <a:rPr lang="es-AR" sz="800" dirty="0" smtClean="0">
                <a:latin typeface="Alex Brush" pitchFamily="2" charset="0"/>
              </a:rPr>
              <a:t>                                                                                                               </a:t>
            </a:r>
            <a:r>
              <a:rPr lang="es-AR" sz="2200" dirty="0" smtClean="0">
                <a:latin typeface="Alex Brush" pitchFamily="2" charset="0"/>
              </a:rPr>
              <a:t>Por cada escena que pasaba, percibí que quedaban dos pares de pisadas en la arena: unas eran las mías y las otras del Señor.</a:t>
            </a:r>
            <a:endParaRPr lang="es-AR" sz="2200" dirty="0">
              <a:latin typeface="Alex Brush" pitchFamily="2" charset="0"/>
            </a:endParaRPr>
          </a:p>
        </p:txBody>
      </p:sp>
      <p:pic>
        <p:nvPicPr>
          <p:cNvPr id="4" name="Picture 2"/>
          <p:cNvPicPr>
            <a:picLocks noChangeAspect="1" noChangeArrowheads="1"/>
          </p:cNvPicPr>
          <p:nvPr/>
        </p:nvPicPr>
        <p:blipFill rotWithShape="1">
          <a:blip r:embed="rId11" cstate="print">
            <a:extLst>
              <a:ext uri="{28A0092B-C50C-407E-A947-70E740481C1C}">
                <a14:useLocalDpi xmlns:a14="http://schemas.microsoft.com/office/drawing/2010/main"/>
              </a:ext>
            </a:extLst>
          </a:blip>
          <a:srcRect/>
          <a:stretch/>
        </p:blipFill>
        <p:spPr bwMode="auto">
          <a:xfrm>
            <a:off x="5760000" y="1800000"/>
            <a:ext cx="2016000" cy="2520000"/>
          </a:xfrm>
          <a:prstGeom prst="rect">
            <a:avLst/>
          </a:prstGeom>
          <a:solidFill>
            <a:srgbClr val="FFFFFF">
              <a:shade val="85000"/>
            </a:srgbClr>
          </a:solidFill>
          <a:ln w="190500" cap="rnd">
            <a:solidFill>
              <a:srgbClr val="843F06"/>
            </a:solidFill>
            <a:round/>
            <a:headEnd/>
            <a:tailEnd/>
          </a:ln>
          <a:effectLst>
            <a:outerShdw dist="35921" dir="2700000" algn="ctr" rotWithShape="0">
              <a:schemeClr val="bg2"/>
            </a:outerShdw>
            <a:reflection blurRad="6350" stA="50000" endA="300" endPos="90000" dir="5400000" sy="-100000" algn="bl" rotWithShape="0"/>
          </a:effectLst>
          <a:scene3d>
            <a:camera prst="perspectiveContrastingLeftFacing" fov="1800000">
              <a:rot lat="0" lon="2400000" rev="21300000"/>
            </a:camera>
            <a:lightRig rig="soft" dir="t"/>
          </a:scene3d>
          <a:sp3d contourW="12700" prstMaterial="matte">
            <a:bevelT w="63500" h="50800"/>
            <a:contourClr>
              <a:srgbClr val="C0C0C0"/>
            </a:contourClr>
          </a:sp3d>
          <a:extLst/>
        </p:spPr>
      </p:pic>
      <p:sp>
        <p:nvSpPr>
          <p:cNvPr id="5" name="4 Rectángulo"/>
          <p:cNvSpPr/>
          <p:nvPr/>
        </p:nvSpPr>
        <p:spPr>
          <a:xfrm>
            <a:off x="967832" y="1326176"/>
            <a:ext cx="3100112" cy="2462213"/>
          </a:xfrm>
          <a:prstGeom prst="rect">
            <a:avLst/>
          </a:prstGeom>
        </p:spPr>
        <p:txBody>
          <a:bodyPr wrap="square">
            <a:spAutoFit/>
          </a:bodyPr>
          <a:lstStyle/>
          <a:p>
            <a:r>
              <a:rPr lang="es-AR" sz="2200" dirty="0">
                <a:latin typeface="Alex Brush" pitchFamily="2" charset="0"/>
              </a:rPr>
              <a:t>Cuando la última escena pasó delante nuestro, miré hacia atrás, hacia las pisadas en la arena y noté que muchas veces en el camino de mi vida quedaban sólo un par de pisadas en la arena.</a:t>
            </a:r>
          </a:p>
        </p:txBody>
      </p:sp>
      <p:sp>
        <p:nvSpPr>
          <p:cNvPr id="12" name="11 Rectángulo"/>
          <p:cNvSpPr/>
          <p:nvPr/>
        </p:nvSpPr>
        <p:spPr>
          <a:xfrm>
            <a:off x="770190" y="487950"/>
            <a:ext cx="3457296" cy="4154984"/>
          </a:xfrm>
          <a:prstGeom prst="rect">
            <a:avLst/>
          </a:prstGeom>
        </p:spPr>
        <p:txBody>
          <a:bodyPr wrap="square">
            <a:spAutoFit/>
          </a:bodyPr>
          <a:lstStyle/>
          <a:p>
            <a:r>
              <a:rPr lang="es-AR" sz="2200" dirty="0">
                <a:latin typeface="Alex Brush" pitchFamily="2" charset="0"/>
              </a:rPr>
              <a:t>Noté también que eso sucedía en los momentos más difíciles de mi vida. Eso realmente me perturbó y pregunté entonces al Señor</a:t>
            </a:r>
            <a:r>
              <a:rPr lang="es-AR" sz="2200" dirty="0" smtClean="0">
                <a:latin typeface="Alex Brush" pitchFamily="2" charset="0"/>
              </a:rPr>
              <a:t>:  </a:t>
            </a:r>
            <a:r>
              <a:rPr lang="es-AR" sz="2200" dirty="0">
                <a:solidFill>
                  <a:schemeClr val="tx2">
                    <a:lumMod val="75000"/>
                  </a:schemeClr>
                </a:solidFill>
                <a:latin typeface="Alex Brush" pitchFamily="2" charset="0"/>
              </a:rPr>
              <a:t>"Señor, Tu me dijiste, cuando resolví seguirte, que andarías conmigo, a lo largo del camino, pero durante los peores momentos de mi vida, había en la arena sólo un par de pisadas. No comprendo </a:t>
            </a:r>
            <a:r>
              <a:rPr lang="es-AR" sz="2200" dirty="0" smtClean="0">
                <a:solidFill>
                  <a:schemeClr val="tx2">
                    <a:lumMod val="75000"/>
                  </a:schemeClr>
                </a:solidFill>
                <a:latin typeface="Alex Brush" pitchFamily="2" charset="0"/>
              </a:rPr>
              <a:t>porqué </a:t>
            </a:r>
            <a:r>
              <a:rPr lang="es-AR" sz="2200" dirty="0">
                <a:solidFill>
                  <a:schemeClr val="tx2">
                    <a:lumMod val="75000"/>
                  </a:schemeClr>
                </a:solidFill>
                <a:latin typeface="Alex Brush" pitchFamily="2" charset="0"/>
              </a:rPr>
              <a:t>Tu me dejaste en las horas </a:t>
            </a:r>
            <a:r>
              <a:rPr lang="es-AR" sz="2200" dirty="0" smtClean="0">
                <a:solidFill>
                  <a:schemeClr val="tx2">
                    <a:lumMod val="75000"/>
                  </a:schemeClr>
                </a:solidFill>
                <a:latin typeface="Alex Brush" pitchFamily="2" charset="0"/>
              </a:rPr>
              <a:t>en      </a:t>
            </a:r>
            <a:r>
              <a:rPr lang="es-AR" sz="2200" dirty="0">
                <a:solidFill>
                  <a:schemeClr val="tx2">
                    <a:lumMod val="75000"/>
                  </a:schemeClr>
                </a:solidFill>
                <a:latin typeface="Alex Brush" pitchFamily="2" charset="0"/>
              </a:rPr>
              <a:t>que yo más te necesitaba".</a:t>
            </a:r>
          </a:p>
        </p:txBody>
      </p:sp>
      <p:sp>
        <p:nvSpPr>
          <p:cNvPr id="13" name="12 Rectángulo"/>
          <p:cNvSpPr/>
          <p:nvPr/>
        </p:nvSpPr>
        <p:spPr>
          <a:xfrm>
            <a:off x="967832" y="987621"/>
            <a:ext cx="3457296" cy="3354765"/>
          </a:xfrm>
          <a:prstGeom prst="rect">
            <a:avLst/>
          </a:prstGeom>
        </p:spPr>
        <p:txBody>
          <a:bodyPr wrap="square">
            <a:spAutoFit/>
          </a:bodyPr>
          <a:lstStyle/>
          <a:p>
            <a:r>
              <a:rPr lang="es-AR" sz="2200" dirty="0" smtClean="0">
                <a:latin typeface="Alex Brush" pitchFamily="2" charset="0"/>
              </a:rPr>
              <a:t>Entonces</a:t>
            </a:r>
            <a:r>
              <a:rPr lang="es-AR" sz="2200" dirty="0">
                <a:latin typeface="Alex Brush" pitchFamily="2" charset="0"/>
              </a:rPr>
              <a:t>, </a:t>
            </a:r>
            <a:r>
              <a:rPr lang="es-AR" sz="2200" dirty="0" smtClean="0">
                <a:latin typeface="Alex Brush" pitchFamily="2" charset="0"/>
              </a:rPr>
              <a:t>Él</a:t>
            </a:r>
            <a:r>
              <a:rPr lang="es-AR" sz="2200" dirty="0">
                <a:latin typeface="Alex Brush" pitchFamily="2" charset="0"/>
              </a:rPr>
              <a:t>, clavando en mi su mirada infinita me contestó</a:t>
            </a:r>
            <a:r>
              <a:rPr lang="es-AR" sz="2200" dirty="0" smtClean="0">
                <a:latin typeface="Alex Brush" pitchFamily="2" charset="0"/>
              </a:rPr>
              <a:t>:</a:t>
            </a:r>
            <a:endParaRPr lang="es-AR" sz="1400" dirty="0" smtClean="0">
              <a:latin typeface="Alex Brush" pitchFamily="2" charset="0"/>
            </a:endParaRPr>
          </a:p>
          <a:p>
            <a:endParaRPr lang="es-AR" sz="1400" dirty="0">
              <a:latin typeface="Alex Brush" pitchFamily="2" charset="0"/>
            </a:endParaRPr>
          </a:p>
          <a:p>
            <a:r>
              <a:rPr lang="es-AR" sz="2200" dirty="0" smtClean="0">
                <a:solidFill>
                  <a:schemeClr val="accent3">
                    <a:lumMod val="50000"/>
                  </a:schemeClr>
                </a:solidFill>
                <a:latin typeface="Alex Brush" pitchFamily="2" charset="0"/>
              </a:rPr>
              <a:t> </a:t>
            </a:r>
            <a:r>
              <a:rPr lang="es-AR" sz="2200" dirty="0">
                <a:solidFill>
                  <a:schemeClr val="accent3">
                    <a:lumMod val="50000"/>
                  </a:schemeClr>
                </a:solidFill>
                <a:latin typeface="Alex Brush" pitchFamily="2" charset="0"/>
              </a:rPr>
              <a:t>"Mi querido hijo. Yo te </a:t>
            </a:r>
            <a:r>
              <a:rPr lang="es-AR" sz="2200" dirty="0" smtClean="0">
                <a:solidFill>
                  <a:schemeClr val="accent3">
                    <a:lumMod val="50000"/>
                  </a:schemeClr>
                </a:solidFill>
                <a:latin typeface="Alex Brush" pitchFamily="2" charset="0"/>
              </a:rPr>
              <a:t>amo y </a:t>
            </a:r>
            <a:r>
              <a:rPr lang="es-AR" sz="2200" dirty="0">
                <a:solidFill>
                  <a:schemeClr val="accent3">
                    <a:lumMod val="50000"/>
                  </a:schemeClr>
                </a:solidFill>
                <a:latin typeface="Alex Brush" pitchFamily="2" charset="0"/>
              </a:rPr>
              <a:t>jamás te abandonaría en los momentos más </a:t>
            </a:r>
            <a:r>
              <a:rPr lang="es-AR" sz="2200" dirty="0" smtClean="0">
                <a:solidFill>
                  <a:schemeClr val="accent3">
                    <a:lumMod val="50000"/>
                  </a:schemeClr>
                </a:solidFill>
                <a:latin typeface="Alex Brush" pitchFamily="2" charset="0"/>
              </a:rPr>
              <a:t>difíciles de tu vida. </a:t>
            </a:r>
            <a:r>
              <a:rPr lang="es-AR" sz="2200" dirty="0">
                <a:solidFill>
                  <a:schemeClr val="accent3">
                    <a:lumMod val="50000"/>
                  </a:schemeClr>
                </a:solidFill>
                <a:latin typeface="Alex Brush" pitchFamily="2" charset="0"/>
              </a:rPr>
              <a:t>Cuando viste en la arena sólo un par de pisadas fue justamente allí donde </a:t>
            </a:r>
            <a:r>
              <a:rPr lang="es-AR" sz="2200" dirty="0" smtClean="0">
                <a:solidFill>
                  <a:schemeClr val="accent3">
                    <a:lumMod val="50000"/>
                  </a:schemeClr>
                </a:solidFill>
                <a:latin typeface="Alex Brush" pitchFamily="2" charset="0"/>
              </a:rPr>
              <a:t> te cargué amorosamente       en </a:t>
            </a:r>
            <a:r>
              <a:rPr lang="es-AR" sz="2200" dirty="0">
                <a:solidFill>
                  <a:schemeClr val="accent3">
                    <a:lumMod val="50000"/>
                  </a:schemeClr>
                </a:solidFill>
                <a:latin typeface="Alex Brush" pitchFamily="2" charset="0"/>
              </a:rPr>
              <a:t>mis brazos".</a:t>
            </a:r>
          </a:p>
        </p:txBody>
      </p:sp>
      <p:sp>
        <p:nvSpPr>
          <p:cNvPr id="17" name="TextBox 9"/>
          <p:cNvSpPr txBox="1"/>
          <p:nvPr/>
        </p:nvSpPr>
        <p:spPr>
          <a:xfrm rot="18677565">
            <a:off x="8208213" y="4526401"/>
            <a:ext cx="1067920" cy="369332"/>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spTree>
    <p:custDataLst>
      <p:tags r:id="rId1"/>
    </p:custDataLst>
    <p:extLst>
      <p:ext uri="{BB962C8B-B14F-4D97-AF65-F5344CB8AC3E}">
        <p14:creationId xmlns:p14="http://schemas.microsoft.com/office/powerpoint/2010/main" val="21361295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0">
        <p15:prstTrans prst="curtains"/>
      </p:transition>
    </mc:Choice>
    <mc:Fallback xmlns="">
      <p:transition spd="slow" advClick="0" advTm="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3.33333E-6 -3.04562E-6 L 1.44913 -0.00185 " pathEditMode="relative" rAng="0" ptsTypes="AA">
                                      <p:cBhvr>
                                        <p:cTn id="6" dur="114000" fill="hold"/>
                                        <p:tgtEl>
                                          <p:spTgt spid="16"/>
                                        </p:tgtEl>
                                        <p:attrNameLst>
                                          <p:attrName>ppt_x</p:attrName>
                                          <p:attrName>ppt_y</p:attrName>
                                        </p:attrNameLst>
                                      </p:cBhvr>
                                      <p:rCtr x="72448" y="-92"/>
                                    </p:animMotion>
                                  </p:childTnLst>
                                </p:cTn>
                              </p:par>
                              <p:par>
                                <p:cTn id="7" presetID="22" presetClass="entr" presetSubtype="1"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ipe(up)">
                                      <p:cBhvr>
                                        <p:cTn id="9" dur="2000"/>
                                        <p:tgtEl>
                                          <p:spTgt spid="2"/>
                                        </p:tgtEl>
                                      </p:cBhvr>
                                    </p:animEffect>
                                  </p:childTnLst>
                                </p:cTn>
                              </p:par>
                              <p:par>
                                <p:cTn id="10" presetID="53" presetClass="entr" presetSubtype="528" fill="hold" grpId="1"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100" fill="hold"/>
                                        <p:tgtEl>
                                          <p:spTgt spid="2"/>
                                        </p:tgtEl>
                                        <p:attrNameLst>
                                          <p:attrName>ppt_w</p:attrName>
                                        </p:attrNameLst>
                                      </p:cBhvr>
                                      <p:tavLst>
                                        <p:tav tm="0">
                                          <p:val>
                                            <p:fltVal val="0"/>
                                          </p:val>
                                        </p:tav>
                                        <p:tav tm="100000">
                                          <p:val>
                                            <p:strVal val="#ppt_w"/>
                                          </p:val>
                                        </p:tav>
                                      </p:tavLst>
                                    </p:anim>
                                    <p:anim calcmode="lin" valueType="num">
                                      <p:cBhvr>
                                        <p:cTn id="13" dur="1100" fill="hold"/>
                                        <p:tgtEl>
                                          <p:spTgt spid="2"/>
                                        </p:tgtEl>
                                        <p:attrNameLst>
                                          <p:attrName>ppt_h</p:attrName>
                                        </p:attrNameLst>
                                      </p:cBhvr>
                                      <p:tavLst>
                                        <p:tav tm="0">
                                          <p:val>
                                            <p:fltVal val="0"/>
                                          </p:val>
                                        </p:tav>
                                        <p:tav tm="100000">
                                          <p:val>
                                            <p:strVal val="#ppt_h"/>
                                          </p:val>
                                        </p:tav>
                                      </p:tavLst>
                                    </p:anim>
                                    <p:animEffect transition="in" filter="fade">
                                      <p:cBhvr>
                                        <p:cTn id="14" dur="1100"/>
                                        <p:tgtEl>
                                          <p:spTgt spid="2"/>
                                        </p:tgtEl>
                                      </p:cBhvr>
                                    </p:animEffect>
                                    <p:anim calcmode="lin" valueType="num">
                                      <p:cBhvr>
                                        <p:cTn id="15" dur="1100" fill="hold"/>
                                        <p:tgtEl>
                                          <p:spTgt spid="2"/>
                                        </p:tgtEl>
                                        <p:attrNameLst>
                                          <p:attrName>ppt_x</p:attrName>
                                        </p:attrNameLst>
                                      </p:cBhvr>
                                      <p:tavLst>
                                        <p:tav tm="0">
                                          <p:val>
                                            <p:fltVal val="0.5"/>
                                          </p:val>
                                        </p:tav>
                                        <p:tav tm="100000">
                                          <p:val>
                                            <p:strVal val="#ppt_x"/>
                                          </p:val>
                                        </p:tav>
                                      </p:tavLst>
                                    </p:anim>
                                    <p:anim calcmode="lin" valueType="num">
                                      <p:cBhvr>
                                        <p:cTn id="16" dur="1100" fill="hold"/>
                                        <p:tgtEl>
                                          <p:spTgt spid="2"/>
                                        </p:tgtEl>
                                        <p:attrNameLst>
                                          <p:attrName>ppt_y</p:attrName>
                                        </p:attrNameLst>
                                      </p:cBhvr>
                                      <p:tavLst>
                                        <p:tav tm="0">
                                          <p:val>
                                            <p:fltVal val="0.5"/>
                                          </p:val>
                                        </p:tav>
                                        <p:tav tm="100000">
                                          <p:val>
                                            <p:strVal val="#ppt_y"/>
                                          </p:val>
                                        </p:tav>
                                      </p:tavLst>
                                    </p:anim>
                                  </p:childTnLst>
                                </p:cTn>
                              </p:par>
                              <p:par>
                                <p:cTn id="17" presetID="1" presetClass="entr" presetSubtype="0" fill="hold" nodeType="withEffect">
                                  <p:stCondLst>
                                    <p:cond delay="1100"/>
                                  </p:stCondLst>
                                  <p:iterate type="lt">
                                    <p:tmAbs val="100"/>
                                  </p:iterate>
                                  <p:childTnLst>
                                    <p:set>
                                      <p:cBhvr>
                                        <p:cTn id="18" dur="1" fill="hold">
                                          <p:stCondLst>
                                            <p:cond delay="0"/>
                                          </p:stCondLst>
                                        </p:cTn>
                                        <p:tgtEl>
                                          <p:spTgt spid="15">
                                            <p:txEl>
                                              <p:pRg st="0" end="0"/>
                                            </p:txEl>
                                          </p:spTgt>
                                        </p:tgtEl>
                                        <p:attrNameLst>
                                          <p:attrName>style.visibility</p:attrName>
                                        </p:attrNameLst>
                                      </p:cBhvr>
                                      <p:to>
                                        <p:strVal val="visible"/>
                                      </p:to>
                                    </p:set>
                                  </p:childTnLst>
                                </p:cTn>
                              </p:par>
                              <p:par>
                                <p:cTn id="19" presetID="10" presetClass="entr" presetSubtype="0" fill="hold" nodeType="withEffect">
                                  <p:stCondLst>
                                    <p:cond delay="20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4500"/>
                                        <p:tgtEl>
                                          <p:spTgt spid="9"/>
                                        </p:tgtEl>
                                      </p:cBhvr>
                                    </p:animEffect>
                                  </p:childTnLst>
                                </p:cTn>
                              </p:par>
                              <p:par>
                                <p:cTn id="22" presetID="53" presetClass="entr" presetSubtype="16" fill="hold" nodeType="withEffect">
                                  <p:stCondLst>
                                    <p:cond delay="200"/>
                                  </p:stCondLst>
                                  <p:childTnLst>
                                    <p:set>
                                      <p:cBhvr>
                                        <p:cTn id="23" dur="1" fill="hold">
                                          <p:stCondLst>
                                            <p:cond delay="0"/>
                                          </p:stCondLst>
                                        </p:cTn>
                                        <p:tgtEl>
                                          <p:spTgt spid="9"/>
                                        </p:tgtEl>
                                        <p:attrNameLst>
                                          <p:attrName>style.visibility</p:attrName>
                                        </p:attrNameLst>
                                      </p:cBhvr>
                                      <p:to>
                                        <p:strVal val="visible"/>
                                      </p:to>
                                    </p:set>
                                    <p:anim calcmode="lin" valueType="num">
                                      <p:cBhvr>
                                        <p:cTn id="24" dur="4500" fill="hold"/>
                                        <p:tgtEl>
                                          <p:spTgt spid="9"/>
                                        </p:tgtEl>
                                        <p:attrNameLst>
                                          <p:attrName>ppt_w</p:attrName>
                                        </p:attrNameLst>
                                      </p:cBhvr>
                                      <p:tavLst>
                                        <p:tav tm="0">
                                          <p:val>
                                            <p:fltVal val="0"/>
                                          </p:val>
                                        </p:tav>
                                        <p:tav tm="100000">
                                          <p:val>
                                            <p:strVal val="#ppt_w"/>
                                          </p:val>
                                        </p:tav>
                                      </p:tavLst>
                                    </p:anim>
                                    <p:anim calcmode="lin" valueType="num">
                                      <p:cBhvr>
                                        <p:cTn id="25" dur="4500" fill="hold"/>
                                        <p:tgtEl>
                                          <p:spTgt spid="9"/>
                                        </p:tgtEl>
                                        <p:attrNameLst>
                                          <p:attrName>ppt_h</p:attrName>
                                        </p:attrNameLst>
                                      </p:cBhvr>
                                      <p:tavLst>
                                        <p:tav tm="0">
                                          <p:val>
                                            <p:fltVal val="0"/>
                                          </p:val>
                                        </p:tav>
                                        <p:tav tm="100000">
                                          <p:val>
                                            <p:strVal val="#ppt_h"/>
                                          </p:val>
                                        </p:tav>
                                      </p:tavLst>
                                    </p:anim>
                                    <p:animEffect transition="in" filter="fade">
                                      <p:cBhvr>
                                        <p:cTn id="26" dur="4500"/>
                                        <p:tgtEl>
                                          <p:spTgt spid="9"/>
                                        </p:tgtEl>
                                      </p:cBhvr>
                                    </p:animEffect>
                                  </p:childTnLst>
                                </p:cTn>
                              </p:par>
                              <p:par>
                                <p:cTn id="27" presetID="1" presetClass="exit" presetSubtype="0" fill="hold" grpId="0" nodeType="withEffect">
                                  <p:stCondLst>
                                    <p:cond delay="22300"/>
                                  </p:stCondLst>
                                  <p:iterate type="lt">
                                    <p:tmAbs val="50"/>
                                  </p:iterate>
                                  <p:childTnLst>
                                    <p:set>
                                      <p:cBhvr>
                                        <p:cTn id="28" dur="1" fill="hold">
                                          <p:stCondLst>
                                            <p:cond delay="0"/>
                                          </p:stCondLst>
                                        </p:cTn>
                                        <p:tgtEl>
                                          <p:spTgt spid="15">
                                            <p:txEl>
                                              <p:pRg st="0" end="0"/>
                                            </p:txEl>
                                          </p:spTgt>
                                        </p:tgtEl>
                                        <p:attrNameLst>
                                          <p:attrName>style.visibility</p:attrName>
                                        </p:attrNameLst>
                                      </p:cBhvr>
                                      <p:to>
                                        <p:strVal val="hidden"/>
                                      </p:to>
                                    </p:set>
                                  </p:childTnLst>
                                </p:cTn>
                              </p:par>
                              <p:par>
                                <p:cTn id="29" presetID="1" presetClass="entr" presetSubtype="0" fill="hold" nodeType="withEffect">
                                  <p:stCondLst>
                                    <p:cond delay="26200"/>
                                  </p:stCondLst>
                                  <p:iterate type="lt">
                                    <p:tmAbs val="100"/>
                                  </p:iterate>
                                  <p:childTnLst>
                                    <p:set>
                                      <p:cBhvr>
                                        <p:cTn id="30" dur="1" fill="hold">
                                          <p:stCondLst>
                                            <p:cond delay="0"/>
                                          </p:stCondLst>
                                        </p:cTn>
                                        <p:tgtEl>
                                          <p:spTgt spid="5">
                                            <p:txEl>
                                              <p:pRg st="0" end="0"/>
                                            </p:txEl>
                                          </p:spTgt>
                                        </p:tgtEl>
                                        <p:attrNameLst>
                                          <p:attrName>style.visibility</p:attrName>
                                        </p:attrNameLst>
                                      </p:cBhvr>
                                      <p:to>
                                        <p:strVal val="visible"/>
                                      </p:to>
                                    </p:set>
                                  </p:childTnLst>
                                </p:cTn>
                              </p:par>
                              <p:par>
                                <p:cTn id="31" presetID="1" presetClass="exit" presetSubtype="0" fill="hold" grpId="0" nodeType="withEffect">
                                  <p:stCondLst>
                                    <p:cond delay="41100"/>
                                  </p:stCondLst>
                                  <p:iterate type="lt">
                                    <p:tmAbs val="50"/>
                                  </p:iterate>
                                  <p:childTnLst>
                                    <p:set>
                                      <p:cBhvr>
                                        <p:cTn id="32" dur="1" fill="hold">
                                          <p:stCondLst>
                                            <p:cond delay="0"/>
                                          </p:stCondLst>
                                        </p:cTn>
                                        <p:tgtEl>
                                          <p:spTgt spid="5">
                                            <p:txEl>
                                              <p:pRg st="0" end="0"/>
                                            </p:txEl>
                                          </p:spTgt>
                                        </p:tgtEl>
                                        <p:attrNameLst>
                                          <p:attrName>style.visibility</p:attrName>
                                        </p:attrNameLst>
                                      </p:cBhvr>
                                      <p:to>
                                        <p:strVal val="hidden"/>
                                      </p:to>
                                    </p:set>
                                  </p:childTnLst>
                                </p:cTn>
                              </p:par>
                              <p:par>
                                <p:cTn id="33" presetID="1" presetClass="entr" presetSubtype="0" fill="hold" nodeType="withEffect">
                                  <p:stCondLst>
                                    <p:cond delay="45700"/>
                                  </p:stCondLst>
                                  <p:iterate type="lt">
                                    <p:tmAbs val="100"/>
                                  </p:iterate>
                                  <p:childTnLst>
                                    <p:set>
                                      <p:cBhvr>
                                        <p:cTn id="34" dur="1" fill="hold">
                                          <p:stCondLst>
                                            <p:cond delay="0"/>
                                          </p:stCondLst>
                                        </p:cTn>
                                        <p:tgtEl>
                                          <p:spTgt spid="12">
                                            <p:txEl>
                                              <p:pRg st="0" end="0"/>
                                            </p:txEl>
                                          </p:spTgt>
                                        </p:tgtEl>
                                        <p:attrNameLst>
                                          <p:attrName>style.visibility</p:attrName>
                                        </p:attrNameLst>
                                      </p:cBhvr>
                                      <p:to>
                                        <p:strVal val="visible"/>
                                      </p:to>
                                    </p:set>
                                  </p:childTnLst>
                                </p:cTn>
                              </p:par>
                              <p:par>
                                <p:cTn id="35" presetID="1" presetClass="exit" presetSubtype="0" fill="hold" grpId="0" nodeType="withEffect">
                                  <p:stCondLst>
                                    <p:cond delay="78500"/>
                                  </p:stCondLst>
                                  <p:iterate type="lt">
                                    <p:tmAbs val="50"/>
                                  </p:iterate>
                                  <p:childTnLst>
                                    <p:set>
                                      <p:cBhvr>
                                        <p:cTn id="36" dur="1" fill="hold">
                                          <p:stCondLst>
                                            <p:cond delay="0"/>
                                          </p:stCondLst>
                                        </p:cTn>
                                        <p:tgtEl>
                                          <p:spTgt spid="12">
                                            <p:txEl>
                                              <p:pRg st="0" end="0"/>
                                            </p:txEl>
                                          </p:spTgt>
                                        </p:tgtEl>
                                        <p:attrNameLst>
                                          <p:attrName>style.visibility</p:attrName>
                                        </p:attrNameLst>
                                      </p:cBhvr>
                                      <p:to>
                                        <p:strVal val="hidden"/>
                                      </p:to>
                                    </p:set>
                                  </p:childTnLst>
                                </p:cTn>
                              </p:par>
                              <p:par>
                                <p:cTn id="37" presetID="1" presetClass="entr" presetSubtype="0" fill="hold" nodeType="withEffect">
                                  <p:stCondLst>
                                    <p:cond delay="82500"/>
                                  </p:stCondLst>
                                  <p:iterate type="lt">
                                    <p:tmAbs val="100"/>
                                  </p:iterate>
                                  <p:childTnLst>
                                    <p:set>
                                      <p:cBhvr>
                                        <p:cTn id="38" dur="1" fill="hold">
                                          <p:stCondLst>
                                            <p:cond delay="0"/>
                                          </p:stCondLst>
                                        </p:cTn>
                                        <p:tgtEl>
                                          <p:spTgt spid="13">
                                            <p:txEl>
                                              <p:pRg st="0" end="0"/>
                                            </p:txEl>
                                          </p:spTgt>
                                        </p:tgtEl>
                                        <p:attrNameLst>
                                          <p:attrName>style.visibility</p:attrName>
                                        </p:attrNameLst>
                                      </p:cBhvr>
                                      <p:to>
                                        <p:strVal val="visible"/>
                                      </p:to>
                                    </p:set>
                                  </p:childTnLst>
                                </p:cTn>
                              </p:par>
                              <p:par>
                                <p:cTn id="39" presetID="10" presetClass="entr" presetSubtype="0" fill="hold" nodeType="withEffect">
                                  <p:stCondLst>
                                    <p:cond delay="8250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4500"/>
                                        <p:tgtEl>
                                          <p:spTgt spid="4"/>
                                        </p:tgtEl>
                                      </p:cBhvr>
                                    </p:animEffect>
                                  </p:childTnLst>
                                </p:cTn>
                              </p:par>
                              <p:par>
                                <p:cTn id="42" presetID="1" presetClass="entr" presetSubtype="0" fill="hold" nodeType="withEffect">
                                  <p:stCondLst>
                                    <p:cond delay="87500"/>
                                  </p:stCondLst>
                                  <p:iterate type="lt">
                                    <p:tmAbs val="100"/>
                                  </p:iterate>
                                  <p:childTnLst>
                                    <p:set>
                                      <p:cBhvr>
                                        <p:cTn id="43" dur="1" fill="hold">
                                          <p:stCondLst>
                                            <p:cond delay="0"/>
                                          </p:stCondLst>
                                        </p:cTn>
                                        <p:tgtEl>
                                          <p:spTgt spid="13">
                                            <p:txEl>
                                              <p:pRg st="2" end="2"/>
                                            </p:txEl>
                                          </p:spTgt>
                                        </p:tgtEl>
                                        <p:attrNameLst>
                                          <p:attrName>style.visibility</p:attrName>
                                        </p:attrNameLst>
                                      </p:cBhvr>
                                      <p:to>
                                        <p:strVal val="visible"/>
                                      </p:to>
                                    </p:set>
                                  </p:childTnLst>
                                </p:cTn>
                              </p:par>
                              <p:par>
                                <p:cTn id="44" presetID="10" presetClass="exit" presetSubtype="0" fill="hold" grpId="0" nodeType="withEffect">
                                  <p:stCondLst>
                                    <p:cond delay="106500"/>
                                  </p:stCondLst>
                                  <p:iterate type="lt">
                                    <p:tmPct val="0"/>
                                  </p:iterate>
                                  <p:childTnLst>
                                    <p:animEffect transition="out" filter="fade">
                                      <p:cBhvr>
                                        <p:cTn id="45" dur="3000"/>
                                        <p:tgtEl>
                                          <p:spTgt spid="13">
                                            <p:txEl>
                                              <p:pRg st="0" end="0"/>
                                            </p:txEl>
                                          </p:spTgt>
                                        </p:tgtEl>
                                      </p:cBhvr>
                                    </p:animEffect>
                                    <p:set>
                                      <p:cBhvr>
                                        <p:cTn id="46" dur="1" fill="hold">
                                          <p:stCondLst>
                                            <p:cond delay="2999"/>
                                          </p:stCondLst>
                                        </p:cTn>
                                        <p:tgtEl>
                                          <p:spTgt spid="13">
                                            <p:txEl>
                                              <p:pRg st="0" end="0"/>
                                            </p:txEl>
                                          </p:spTgt>
                                        </p:tgtEl>
                                        <p:attrNameLst>
                                          <p:attrName>style.visibility</p:attrName>
                                        </p:attrNameLst>
                                      </p:cBhvr>
                                      <p:to>
                                        <p:strVal val="hidden"/>
                                      </p:to>
                                    </p:set>
                                  </p:childTnLst>
                                </p:cTn>
                              </p:par>
                              <p:par>
                                <p:cTn id="47" presetID="10" presetClass="exit" presetSubtype="0" fill="hold" grpId="0" nodeType="withEffect">
                                  <p:stCondLst>
                                    <p:cond delay="106500"/>
                                  </p:stCondLst>
                                  <p:iterate type="lt">
                                    <p:tmPct val="0"/>
                                  </p:iterate>
                                  <p:childTnLst>
                                    <p:animEffect transition="out" filter="fade">
                                      <p:cBhvr>
                                        <p:cTn id="48" dur="3000"/>
                                        <p:tgtEl>
                                          <p:spTgt spid="13">
                                            <p:txEl>
                                              <p:pRg st="2" end="2"/>
                                            </p:txEl>
                                          </p:spTgt>
                                        </p:tgtEl>
                                      </p:cBhvr>
                                    </p:animEffect>
                                    <p:set>
                                      <p:cBhvr>
                                        <p:cTn id="49" dur="1" fill="hold">
                                          <p:stCondLst>
                                            <p:cond delay="2999"/>
                                          </p:stCondLst>
                                        </p:cTn>
                                        <p:tgtEl>
                                          <p:spTgt spid="13">
                                            <p:txEl>
                                              <p:pRg st="2" end="2"/>
                                            </p:txEl>
                                          </p:spTgt>
                                        </p:tgtEl>
                                        <p:attrNameLst>
                                          <p:attrName>style.visibility</p:attrName>
                                        </p:attrNameLst>
                                      </p:cBhvr>
                                      <p:to>
                                        <p:strVal val="hidden"/>
                                      </p:to>
                                    </p:set>
                                  </p:childTnLst>
                                </p:cTn>
                              </p:par>
                              <p:par>
                                <p:cTn id="50" presetID="10" presetClass="exit" presetSubtype="0" fill="hold" nodeType="withEffect">
                                  <p:stCondLst>
                                    <p:cond delay="109500"/>
                                  </p:stCondLst>
                                  <p:childTnLst>
                                    <p:animEffect transition="out" filter="fade">
                                      <p:cBhvr>
                                        <p:cTn id="51" dur="3000"/>
                                        <p:tgtEl>
                                          <p:spTgt spid="9"/>
                                        </p:tgtEl>
                                      </p:cBhvr>
                                    </p:animEffect>
                                    <p:set>
                                      <p:cBhvr>
                                        <p:cTn id="52" dur="1" fill="hold">
                                          <p:stCondLst>
                                            <p:cond delay="2999"/>
                                          </p:stCondLst>
                                        </p:cTn>
                                        <p:tgtEl>
                                          <p:spTgt spid="9"/>
                                        </p:tgtEl>
                                        <p:attrNameLst>
                                          <p:attrName>style.visibility</p:attrName>
                                        </p:attrNameLst>
                                      </p:cBhvr>
                                      <p:to>
                                        <p:strVal val="hidden"/>
                                      </p:to>
                                    </p:set>
                                  </p:childTnLst>
                                </p:cTn>
                              </p:par>
                              <p:par>
                                <p:cTn id="53" presetID="10" presetClass="exit" presetSubtype="0" fill="hold" nodeType="withEffect">
                                  <p:stCondLst>
                                    <p:cond delay="109500"/>
                                  </p:stCondLst>
                                  <p:childTnLst>
                                    <p:animEffect transition="out" filter="fade">
                                      <p:cBhvr>
                                        <p:cTn id="54" dur="3000"/>
                                        <p:tgtEl>
                                          <p:spTgt spid="4"/>
                                        </p:tgtEl>
                                      </p:cBhvr>
                                    </p:animEffect>
                                    <p:set>
                                      <p:cBhvr>
                                        <p:cTn id="55" dur="1" fill="hold">
                                          <p:stCondLst>
                                            <p:cond delay="2999"/>
                                          </p:stCondLst>
                                        </p:cTn>
                                        <p:tgtEl>
                                          <p:spTgt spid="4"/>
                                        </p:tgtEl>
                                        <p:attrNameLst>
                                          <p:attrName>style.visibility</p:attrName>
                                        </p:attrNameLst>
                                      </p:cBhvr>
                                      <p:to>
                                        <p:strVal val="hidden"/>
                                      </p:to>
                                    </p:set>
                                  </p:childTnLst>
                                </p:cTn>
                              </p:par>
                              <p:par>
                                <p:cTn id="56" presetID="10" presetClass="exit" presetSubtype="0" fill="hold" grpId="2" nodeType="withEffect">
                                  <p:stCondLst>
                                    <p:cond delay="109500"/>
                                  </p:stCondLst>
                                  <p:childTnLst>
                                    <p:animEffect transition="out" filter="fade">
                                      <p:cBhvr>
                                        <p:cTn id="57" dur="3000"/>
                                        <p:tgtEl>
                                          <p:spTgt spid="2"/>
                                        </p:tgtEl>
                                      </p:cBhvr>
                                    </p:animEffect>
                                    <p:set>
                                      <p:cBhvr>
                                        <p:cTn id="5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15" grpId="0" build="allAtOnce"/>
      <p:bldP spid="5" grpId="0" build="allAtOnce"/>
      <p:bldP spid="12" grpId="0" build="allAtOnce"/>
      <p:bldP spid="13"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accent3">
              <a:lumMod val="60000"/>
              <a:lumOff val="40000"/>
            </a:schemeClr>
          </a:bgClr>
        </a:pattFill>
        <a:effectLst/>
      </p:bgPr>
    </p:bg>
    <p:spTree>
      <p:nvGrpSpPr>
        <p:cNvPr id="1" name=""/>
        <p:cNvGrpSpPr/>
        <p:nvPr/>
      </p:nvGrpSpPr>
      <p:grpSpPr>
        <a:xfrm>
          <a:off x="0" y="0"/>
          <a:ext cx="0" cy="0"/>
          <a:chOff x="0" y="0"/>
          <a:chExt cx="0" cy="0"/>
        </a:xfrm>
      </p:grpSpPr>
      <p:pic>
        <p:nvPicPr>
          <p:cNvPr id="12"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72616" y="2256318"/>
            <a:ext cx="28373388" cy="192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174416" y="1179878"/>
            <a:ext cx="28373388" cy="192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80528" y="1563638"/>
            <a:ext cx="9577064" cy="2016224"/>
          </a:xfrm>
          <a:prstGeom prst="rect">
            <a:avLst/>
          </a:prstGeom>
          <a:solidFill>
            <a:schemeClr val="tx1">
              <a:alpha val="80000"/>
            </a:schemeClr>
          </a:solidFill>
          <a:ln>
            <a:solidFill>
              <a:srgbClr val="FF5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 name="1 CuadroTexto"/>
          <p:cNvSpPr txBox="1"/>
          <p:nvPr/>
        </p:nvSpPr>
        <p:spPr>
          <a:xfrm>
            <a:off x="1327872" y="2121141"/>
            <a:ext cx="6484467"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5400" b="1" spc="50" dirty="0" smtClean="0">
                <a:ln w="11430"/>
                <a:solidFill>
                  <a:schemeClr val="accent3">
                    <a:lumMod val="50000"/>
                  </a:schemeClr>
                </a:solidFill>
                <a:effectLst>
                  <a:outerShdw blurRad="76200" dist="50800" dir="5400000" algn="tl" rotWithShape="0">
                    <a:srgbClr val="000000">
                      <a:alpha val="65000"/>
                    </a:srgbClr>
                  </a:outerShdw>
                </a:effectLst>
                <a:latin typeface="Aharoni" pitchFamily="2" charset="-79"/>
                <a:cs typeface="Aharoni" pitchFamily="2" charset="-79"/>
              </a:rPr>
              <a:t>Escogiendo mi cruz</a:t>
            </a:r>
            <a:endParaRPr lang="es-AR" sz="5400" b="1" spc="50" dirty="0">
              <a:ln w="11430"/>
              <a:solidFill>
                <a:schemeClr val="accent3">
                  <a:lumMod val="50000"/>
                </a:schemeClr>
              </a:solidFill>
              <a:effectLst>
                <a:outerShdw blurRad="76200" dist="50800" dir="5400000" algn="tl" rotWithShape="0">
                  <a:srgbClr val="000000">
                    <a:alpha val="65000"/>
                  </a:srgbClr>
                </a:outerShdw>
              </a:effectLst>
              <a:latin typeface="Aharoni" pitchFamily="2" charset="-79"/>
              <a:cs typeface="Aharoni" pitchFamily="2" charset="-79"/>
            </a:endParaRPr>
          </a:p>
        </p:txBody>
      </p:sp>
      <p:sp>
        <p:nvSpPr>
          <p:cNvPr id="4" name="3 Estrella de 16 puntas"/>
          <p:cNvSpPr/>
          <p:nvPr/>
        </p:nvSpPr>
        <p:spPr>
          <a:xfrm>
            <a:off x="-1478946" y="1801892"/>
            <a:ext cx="1512168" cy="1658577"/>
          </a:xfrm>
          <a:prstGeom prst="star16">
            <a:avLst>
              <a:gd name="adj" fmla="val 16569"/>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5" name="4 Estrella de 4 puntas"/>
          <p:cNvSpPr/>
          <p:nvPr/>
        </p:nvSpPr>
        <p:spPr>
          <a:xfrm>
            <a:off x="-1694970" y="1659072"/>
            <a:ext cx="1944216" cy="1944216"/>
          </a:xfrm>
          <a:prstGeom prst="star4">
            <a:avLst>
              <a:gd name="adj" fmla="val 11783"/>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8" name="TextBox 7"/>
          <p:cNvSpPr txBox="1"/>
          <p:nvPr/>
        </p:nvSpPr>
        <p:spPr>
          <a:xfrm rot="18677565">
            <a:off x="8208213" y="4526401"/>
            <a:ext cx="1067920" cy="369332"/>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spTree>
    <p:extLst>
      <p:ext uri="{BB962C8B-B14F-4D97-AF65-F5344CB8AC3E}">
        <p14:creationId xmlns:p14="http://schemas.microsoft.com/office/powerpoint/2010/main" val="4090434356"/>
      </p:ext>
    </p:extLst>
  </p:cSld>
  <p:clrMapOvr>
    <a:masterClrMapping/>
  </p:clrMapOvr>
  <mc:AlternateContent xmlns:mc="http://schemas.openxmlformats.org/markup-compatibility/2006" xmlns:p14="http://schemas.microsoft.com/office/powerpoint/2010/main">
    <mc:Choice Requires="p14">
      <p:transition spd="slow" p14:dur="4000" advClick="0" advTm="5700">
        <p14:vortex/>
      </p:transition>
    </mc:Choice>
    <mc:Fallback xmlns="">
      <p:transition spd="slow" advClick="0" advTm="57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grpId="0" nodeType="withEffect">
                                  <p:stCondLst>
                                    <p:cond delay="0"/>
                                  </p:stCondLst>
                                  <p:childTnLst>
                                    <p:animRot by="21600000">
                                      <p:cBhvr>
                                        <p:cTn id="6" dur="2000" fill="hold"/>
                                        <p:tgtEl>
                                          <p:spTgt spid="5"/>
                                        </p:tgtEl>
                                        <p:attrNameLst>
                                          <p:attrName>r</p:attrName>
                                        </p:attrNameLst>
                                      </p:cBhvr>
                                    </p:animRot>
                                  </p:childTnLst>
                                </p:cTn>
                              </p:par>
                              <p:par>
                                <p:cTn id="7" presetID="8" presetClass="emph" presetSubtype="0" repeatCount="2000" fill="hold" grpId="0" nodeType="withEffect">
                                  <p:stCondLst>
                                    <p:cond delay="0"/>
                                  </p:stCondLst>
                                  <p:childTnLst>
                                    <p:animRot by="-21600000">
                                      <p:cBhvr>
                                        <p:cTn id="8" dur="2000" fill="hold"/>
                                        <p:tgtEl>
                                          <p:spTgt spid="4"/>
                                        </p:tgtEl>
                                        <p:attrNameLst>
                                          <p:attrName>r</p:attrName>
                                        </p:attrNameLst>
                                      </p:cBhvr>
                                    </p:animRot>
                                  </p:childTnLst>
                                </p:cTn>
                              </p:par>
                              <p:par>
                                <p:cTn id="9" presetID="63" presetClass="path" presetSubtype="0" fill="hold" grpId="1" nodeType="withEffect">
                                  <p:stCondLst>
                                    <p:cond delay="0"/>
                                  </p:stCondLst>
                                  <p:childTnLst>
                                    <p:animMotion origin="layout" path="M 3.05556E-6 -1.95619E-6 L 1.17743 0.00247 " pathEditMode="relative" rAng="0" ptsTypes="AA">
                                      <p:cBhvr>
                                        <p:cTn id="10" dur="3000" fill="hold"/>
                                        <p:tgtEl>
                                          <p:spTgt spid="5"/>
                                        </p:tgtEl>
                                        <p:attrNameLst>
                                          <p:attrName>ppt_x</p:attrName>
                                          <p:attrName>ppt_y</p:attrName>
                                        </p:attrNameLst>
                                      </p:cBhvr>
                                      <p:rCtr x="58872" y="123"/>
                                    </p:animMotion>
                                  </p:childTnLst>
                                </p:cTn>
                              </p:par>
                              <p:par>
                                <p:cTn id="11" presetID="63" presetClass="path" presetSubtype="0" fill="hold" grpId="1" nodeType="withEffect">
                                  <p:stCondLst>
                                    <p:cond delay="0"/>
                                  </p:stCondLst>
                                  <p:childTnLst>
                                    <p:animMotion origin="layout" path="M 3.05556E-6 -1.95619E-6 L 1.17743 0.00247 " pathEditMode="relative" rAng="0" ptsTypes="AA">
                                      <p:cBhvr>
                                        <p:cTn id="12" dur="3000" fill="hold"/>
                                        <p:tgtEl>
                                          <p:spTgt spid="4"/>
                                        </p:tgtEl>
                                        <p:attrNameLst>
                                          <p:attrName>ppt_x</p:attrName>
                                          <p:attrName>ppt_y</p:attrName>
                                        </p:attrNameLst>
                                      </p:cBhvr>
                                      <p:rCtr x="58872" y="123"/>
                                    </p:animMotion>
                                  </p:childTnLst>
                                </p:cTn>
                              </p:par>
                              <p:par>
                                <p:cTn id="13" presetID="22" presetClass="entr" presetSubtype="8" fill="hold" grpId="0" nodeType="withEffect">
                                  <p:stCondLst>
                                    <p:cond delay="60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2100"/>
                                        <p:tgtEl>
                                          <p:spTgt spid="2"/>
                                        </p:tgtEl>
                                      </p:cBhvr>
                                    </p:animEffect>
                                  </p:childTnLst>
                                </p:cTn>
                              </p:par>
                              <p:par>
                                <p:cTn id="16" presetID="63" presetClass="path" presetSubtype="0" fill="hold" nodeType="withEffect">
                                  <p:stCondLst>
                                    <p:cond delay="0"/>
                                  </p:stCondLst>
                                  <p:childTnLst>
                                    <p:animMotion origin="layout" path="M 2.77778E-6 -2.2925E-6 L 1.05937 -0.0037 " pathEditMode="relative" rAng="0" ptsTypes="AA">
                                      <p:cBhvr>
                                        <p:cTn id="17" dur="5200" fill="hold"/>
                                        <p:tgtEl>
                                          <p:spTgt spid="11"/>
                                        </p:tgtEl>
                                        <p:attrNameLst>
                                          <p:attrName>ppt_x</p:attrName>
                                          <p:attrName>ppt_y</p:attrName>
                                        </p:attrNameLst>
                                      </p:cBhvr>
                                      <p:rCtr x="52969" y="-185"/>
                                    </p:animMotion>
                                  </p:childTnLst>
                                </p:cTn>
                              </p:par>
                              <p:par>
                                <p:cTn id="18" presetID="63" presetClass="path" presetSubtype="0" fill="hold" nodeType="withEffect">
                                  <p:stCondLst>
                                    <p:cond delay="0"/>
                                  </p:stCondLst>
                                  <p:childTnLst>
                                    <p:animMotion origin="layout" path="M -0.99566 -0.00031 L 0.05243 -0.00216 " pathEditMode="relative" rAng="0" ptsTypes="AA">
                                      <p:cBhvr>
                                        <p:cTn id="19" dur="5200" spd="-100000" fill="hold"/>
                                        <p:tgtEl>
                                          <p:spTgt spid="12"/>
                                        </p:tgtEl>
                                        <p:attrNameLst>
                                          <p:attrName>ppt_x</p:attrName>
                                          <p:attrName>ppt_y</p:attrName>
                                        </p:attrNameLst>
                                      </p:cBhvr>
                                      <p:rCtr x="52413"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4" grpId="1" animBg="1"/>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44970"/>
            <a:ext cx="9143999" cy="5217390"/>
          </a:xfrm>
          <a:prstGeom prst="rect">
            <a:avLst/>
          </a:prstGeom>
        </p:spPr>
      </p:pic>
      <p:sp>
        <p:nvSpPr>
          <p:cNvPr id="2" name="1 Rectángulo"/>
          <p:cNvSpPr/>
          <p:nvPr/>
        </p:nvSpPr>
        <p:spPr>
          <a:xfrm>
            <a:off x="599591" y="51470"/>
            <a:ext cx="3960440" cy="4953000"/>
          </a:xfrm>
          <a:prstGeom prst="rect">
            <a:avLst/>
          </a:prstGeom>
          <a:blipFill dpi="0" rotWithShape="1">
            <a:blip r:embed="rId5">
              <a:alphaModFix amt="6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5" name="Picture 2"/>
          <p:cNvPicPr>
            <a:picLocks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5760000" y="1800000"/>
            <a:ext cx="2016000" cy="2520000"/>
          </a:xfrm>
          <a:prstGeom prst="rect">
            <a:avLst/>
          </a:prstGeom>
          <a:solidFill>
            <a:srgbClr val="FFFFFF">
              <a:shade val="85000"/>
            </a:srgbClr>
          </a:solidFill>
          <a:ln w="190500" cap="rnd">
            <a:solidFill>
              <a:schemeClr val="bg2">
                <a:lumMod val="25000"/>
              </a:schemeClr>
            </a:solidFill>
            <a:round/>
            <a:headEnd/>
            <a:tailEnd/>
          </a:ln>
          <a:effectLst>
            <a:outerShdw dist="35921" dir="2700000" algn="ctr" rotWithShape="0">
              <a:schemeClr val="bg2"/>
            </a:outerShdw>
            <a:reflection blurRad="6350" stA="50000" endA="300" endPos="90000" dir="5400000" sy="-100000" algn="bl" rotWithShape="0"/>
          </a:effectLst>
          <a:scene3d>
            <a:camera prst="perspectiveContrastingLeftFacing" fov="1800000">
              <a:rot lat="0" lon="2400000" rev="21300000"/>
            </a:camera>
            <a:lightRig rig="soft" dir="t"/>
          </a:scene3d>
          <a:sp3d contourW="12700" prstMaterial="matte">
            <a:bevelT w="63500" h="50800"/>
            <a:contourClr>
              <a:srgbClr val="C0C0C0"/>
            </a:contourClr>
          </a:sp3d>
          <a:extLst/>
        </p:spPr>
      </p:pic>
      <p:pic>
        <p:nvPicPr>
          <p:cNvPr id="4" name="Picture 1"/>
          <p:cNvPicPr>
            <a:picLocks noChangeArrowheads="1"/>
          </p:cNvPicPr>
          <p:nvPr/>
        </p:nvPicPr>
        <p:blipFill>
          <a:blip r:embed="rId7">
            <a:extLst>
              <a:ext uri="{28A0092B-C50C-407E-A947-70E740481C1C}">
                <a14:useLocalDpi xmlns:a14="http://schemas.microsoft.com/office/drawing/2010/main"/>
              </a:ext>
            </a:extLst>
          </a:blip>
          <a:stretch>
            <a:fillRect/>
          </a:stretch>
        </p:blipFill>
        <p:spPr bwMode="auto">
          <a:xfrm>
            <a:off x="5760000" y="1800000"/>
            <a:ext cx="2016000" cy="2520000"/>
          </a:xfrm>
          <a:prstGeom prst="rect">
            <a:avLst/>
          </a:prstGeom>
          <a:blipFill>
            <a:blip r:embed="rId8"/>
            <a:stretch>
              <a:fillRect/>
            </a:stretch>
          </a:blipFill>
          <a:ln w="190500" cap="rnd">
            <a:solidFill>
              <a:schemeClr val="bg2">
                <a:lumMod val="25000"/>
              </a:schemeClr>
            </a:solidFill>
            <a:round/>
            <a:headEnd/>
            <a:tailEnd/>
          </a:ln>
          <a:effectLst>
            <a:outerShdw dist="35921" dir="2700000" algn="ctr" rotWithShape="0">
              <a:schemeClr val="bg2"/>
            </a:outerShdw>
            <a:reflection blurRad="6350" stA="50000" endA="300" endPos="90000" dir="5400000" sy="-100000" algn="bl" rotWithShape="0"/>
          </a:effectLst>
          <a:scene3d>
            <a:camera prst="perspectiveContrastingLeftFacing" fov="1800000">
              <a:rot lat="0" lon="2400000" rev="21300000"/>
            </a:camera>
            <a:lightRig rig="soft" dir="t"/>
          </a:scene3d>
          <a:sp3d contourW="12700" prstMaterial="matte">
            <a:bevelT w="63500" h="50800"/>
            <a:contourClr>
              <a:srgbClr val="C0C0C0"/>
            </a:contourClr>
          </a:sp3d>
          <a:extLst/>
        </p:spPr>
      </p:pic>
      <p:sp>
        <p:nvSpPr>
          <p:cNvPr id="7" name="14 Rectángulo"/>
          <p:cNvSpPr/>
          <p:nvPr/>
        </p:nvSpPr>
        <p:spPr>
          <a:xfrm>
            <a:off x="1063769" y="681095"/>
            <a:ext cx="3122336" cy="3847207"/>
          </a:xfrm>
          <a:prstGeom prst="rect">
            <a:avLst/>
          </a:prstGeom>
        </p:spPr>
        <p:txBody>
          <a:bodyPr wrap="square">
            <a:spAutoFit/>
          </a:bodyPr>
          <a:lstStyle/>
          <a:p>
            <a:r>
              <a:rPr lang="es-AR" sz="2200" dirty="0">
                <a:latin typeface="Alex Brush" pitchFamily="2" charset="0"/>
              </a:rPr>
              <a:t>Cuentan que un hombre un día le dijo a Jesús:</a:t>
            </a:r>
          </a:p>
          <a:p>
            <a:endParaRPr lang="es-AR" sz="800" dirty="0">
              <a:latin typeface="Alex Brush" pitchFamily="2" charset="0"/>
            </a:endParaRPr>
          </a:p>
          <a:p>
            <a:r>
              <a:rPr lang="es-AR" sz="2200" dirty="0">
                <a:solidFill>
                  <a:schemeClr val="tx2">
                    <a:lumMod val="75000"/>
                  </a:schemeClr>
                </a:solidFill>
                <a:latin typeface="Alex Brush" pitchFamily="2" charset="0"/>
              </a:rPr>
              <a:t>- "Señor: ya estoy cansado de llevar la misma cruz en mi hombro, es muy pesada y muy grande para mi estatura".</a:t>
            </a:r>
            <a:endParaRPr lang="es-AR" sz="800" dirty="0">
              <a:solidFill>
                <a:schemeClr val="tx2">
                  <a:lumMod val="75000"/>
                </a:schemeClr>
              </a:solidFill>
              <a:latin typeface="Alex Brush" pitchFamily="2" charset="0"/>
            </a:endParaRPr>
          </a:p>
          <a:p>
            <a:endParaRPr lang="es-AR" sz="800" dirty="0">
              <a:latin typeface="Alex Brush" pitchFamily="2" charset="0"/>
            </a:endParaRPr>
          </a:p>
          <a:p>
            <a:r>
              <a:rPr lang="es-AR" sz="2200" dirty="0">
                <a:latin typeface="Alex Brush" pitchFamily="2" charset="0"/>
              </a:rPr>
              <a:t>Jesús amablemente le dijo:</a:t>
            </a:r>
            <a:endParaRPr lang="es-AR" sz="800" dirty="0">
              <a:latin typeface="Alex Brush" pitchFamily="2" charset="0"/>
            </a:endParaRPr>
          </a:p>
          <a:p>
            <a:endParaRPr lang="es-AR" sz="800" dirty="0">
              <a:latin typeface="Alex Brush" pitchFamily="2" charset="0"/>
            </a:endParaRPr>
          </a:p>
          <a:p>
            <a:r>
              <a:rPr lang="es-AR" sz="2200" dirty="0">
                <a:solidFill>
                  <a:srgbClr val="C00000"/>
                </a:solidFill>
                <a:latin typeface="Alex Brush" pitchFamily="2" charset="0"/>
              </a:rPr>
              <a:t>- "Si crees que es mucho para ti, entra en ese cuarto y elige la cruz que más se adapte a </a:t>
            </a:r>
            <a:r>
              <a:rPr lang="es-AR" sz="2200" dirty="0" smtClean="0">
                <a:solidFill>
                  <a:srgbClr val="C00000"/>
                </a:solidFill>
                <a:latin typeface="Alex Brush" pitchFamily="2" charset="0"/>
              </a:rPr>
              <a:t>ti ”</a:t>
            </a:r>
            <a:endParaRPr lang="es-AR" sz="2200" dirty="0">
              <a:solidFill>
                <a:srgbClr val="C00000"/>
              </a:solidFill>
              <a:latin typeface="Alex Brush" pitchFamily="2" charset="0"/>
            </a:endParaRPr>
          </a:p>
        </p:txBody>
      </p:sp>
      <p:sp>
        <p:nvSpPr>
          <p:cNvPr id="8" name="4 Rectángulo"/>
          <p:cNvSpPr/>
          <p:nvPr/>
        </p:nvSpPr>
        <p:spPr>
          <a:xfrm>
            <a:off x="994693" y="642081"/>
            <a:ext cx="3170236" cy="3816429"/>
          </a:xfrm>
          <a:prstGeom prst="rect">
            <a:avLst/>
          </a:prstGeom>
        </p:spPr>
        <p:txBody>
          <a:bodyPr wrap="square">
            <a:spAutoFit/>
          </a:bodyPr>
          <a:lstStyle/>
          <a:p>
            <a:r>
              <a:rPr lang="es-AR" sz="2200" dirty="0">
                <a:latin typeface="Alex Brush" pitchFamily="2" charset="0"/>
              </a:rPr>
              <a:t>El hombre entró y vio una cruz pequeña, pero muy pesada que se le encajaba en el hombro y le lastimaba, buscó otra pero era muy grande y muy liviana y le hacía estorbo, tomó otra pero era de un material que raspaba, buscó otra, y otra, y otra.... hasta que llegó a una que sintió que se adaptaba a él. Salió muy contento y dijo:</a:t>
            </a:r>
          </a:p>
        </p:txBody>
      </p:sp>
      <p:sp>
        <p:nvSpPr>
          <p:cNvPr id="9" name="11 Rectángulo"/>
          <p:cNvSpPr/>
          <p:nvPr/>
        </p:nvSpPr>
        <p:spPr>
          <a:xfrm>
            <a:off x="789240" y="569345"/>
            <a:ext cx="3566736" cy="4062651"/>
          </a:xfrm>
          <a:prstGeom prst="rect">
            <a:avLst/>
          </a:prstGeom>
        </p:spPr>
        <p:txBody>
          <a:bodyPr wrap="square">
            <a:spAutoFit/>
          </a:bodyPr>
          <a:lstStyle/>
          <a:p>
            <a:r>
              <a:rPr lang="es-AR" sz="2200" dirty="0">
                <a:solidFill>
                  <a:schemeClr val="tx2">
                    <a:lumMod val="75000"/>
                  </a:schemeClr>
                </a:solidFill>
                <a:latin typeface="Alex Brush" pitchFamily="2" charset="0"/>
              </a:rPr>
              <a:t>- "Señor, he encontrado la que más se adapta a mi, muchas gracias por el cambio que me </a:t>
            </a:r>
            <a:r>
              <a:rPr lang="es-AR" sz="2200" dirty="0" smtClean="0">
                <a:solidFill>
                  <a:schemeClr val="tx2">
                    <a:lumMod val="75000"/>
                  </a:schemeClr>
                </a:solidFill>
                <a:latin typeface="Alex Brush" pitchFamily="2" charset="0"/>
              </a:rPr>
              <a:t>permitiste hacer".</a:t>
            </a:r>
            <a:endParaRPr lang="es-AR" sz="2200" dirty="0">
              <a:solidFill>
                <a:schemeClr val="tx2">
                  <a:lumMod val="75000"/>
                </a:schemeClr>
              </a:solidFill>
              <a:latin typeface="Alex Brush" pitchFamily="2" charset="0"/>
            </a:endParaRPr>
          </a:p>
          <a:p>
            <a:endParaRPr lang="es-AR" sz="800" dirty="0">
              <a:latin typeface="Alex Brush" pitchFamily="2" charset="0"/>
            </a:endParaRPr>
          </a:p>
          <a:p>
            <a:r>
              <a:rPr lang="es-AR" sz="2200" dirty="0">
                <a:latin typeface="Alex Brush" pitchFamily="2" charset="0"/>
              </a:rPr>
              <a:t>Jesús le mira sonriendo y le dice:</a:t>
            </a:r>
          </a:p>
          <a:p>
            <a:endParaRPr lang="es-AR" sz="800" dirty="0">
              <a:latin typeface="Alex Brush" pitchFamily="2" charset="0"/>
            </a:endParaRPr>
          </a:p>
          <a:p>
            <a:r>
              <a:rPr lang="es-AR" sz="2200" dirty="0">
                <a:solidFill>
                  <a:srgbClr val="C00000"/>
                </a:solidFill>
                <a:latin typeface="Alex Brush" pitchFamily="2" charset="0"/>
              </a:rPr>
              <a:t>- "No tienes nada que agradecer, has tomado exactamente la misma cruz que traías, tu nombre está </a:t>
            </a:r>
            <a:r>
              <a:rPr lang="es-AR" sz="2200" dirty="0" smtClean="0">
                <a:solidFill>
                  <a:srgbClr val="C00000"/>
                </a:solidFill>
                <a:latin typeface="Alex Brush" pitchFamily="2" charset="0"/>
              </a:rPr>
              <a:t>inscripto </a:t>
            </a:r>
            <a:r>
              <a:rPr lang="es-AR" sz="2200" dirty="0">
                <a:solidFill>
                  <a:srgbClr val="C00000"/>
                </a:solidFill>
                <a:latin typeface="Alex Brush" pitchFamily="2" charset="0"/>
              </a:rPr>
              <a:t>en ella. Mi Padre no permite más de lo que no puedas soportar porque </a:t>
            </a:r>
            <a:r>
              <a:rPr lang="es-AR" sz="2200" dirty="0" smtClean="0">
                <a:solidFill>
                  <a:srgbClr val="C00000"/>
                </a:solidFill>
                <a:latin typeface="Alex Brush" pitchFamily="2" charset="0"/>
              </a:rPr>
              <a:t>  Él te </a:t>
            </a:r>
            <a:r>
              <a:rPr lang="es-AR" sz="2200" dirty="0">
                <a:solidFill>
                  <a:srgbClr val="C00000"/>
                </a:solidFill>
                <a:latin typeface="Alex Brush" pitchFamily="2" charset="0"/>
              </a:rPr>
              <a:t>ama y tiene un plan perfecto para tu </a:t>
            </a:r>
            <a:r>
              <a:rPr lang="es-AR" sz="2200" dirty="0" smtClean="0">
                <a:solidFill>
                  <a:srgbClr val="C00000"/>
                </a:solidFill>
                <a:latin typeface="Alex Brush" pitchFamily="2" charset="0"/>
              </a:rPr>
              <a:t>vida“.</a:t>
            </a:r>
            <a:endParaRPr lang="es-AR" sz="2200" dirty="0">
              <a:solidFill>
                <a:srgbClr val="C00000"/>
              </a:solidFill>
              <a:latin typeface="Alex Brush" pitchFamily="2" charset="0"/>
            </a:endParaRPr>
          </a:p>
        </p:txBody>
      </p:sp>
      <p:sp>
        <p:nvSpPr>
          <p:cNvPr id="10" name="TextBox 9"/>
          <p:cNvSpPr txBox="1"/>
          <p:nvPr/>
        </p:nvSpPr>
        <p:spPr>
          <a:xfrm rot="18677565">
            <a:off x="8208213" y="4526401"/>
            <a:ext cx="1067920" cy="369332"/>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spTree>
    <p:custDataLst>
      <p:tags r:id="rId1"/>
    </p:custDataLst>
    <p:extLst>
      <p:ext uri="{BB962C8B-B14F-4D97-AF65-F5344CB8AC3E}">
        <p14:creationId xmlns:p14="http://schemas.microsoft.com/office/powerpoint/2010/main" val="16025557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0">
        <p15:prstTrans prst="curtains"/>
      </p:transition>
    </mc:Choice>
    <mc:Fallback xmlns="">
      <p:transition spd="slow" advClick="0" advTm="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500"/>
                                        <p:tgtEl>
                                          <p:spTgt spid="5"/>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500" fill="hold"/>
                                        <p:tgtEl>
                                          <p:spTgt spid="5"/>
                                        </p:tgtEl>
                                        <p:attrNameLst>
                                          <p:attrName>ppt_w</p:attrName>
                                        </p:attrNameLst>
                                      </p:cBhvr>
                                      <p:tavLst>
                                        <p:tav tm="0">
                                          <p:val>
                                            <p:fltVal val="0"/>
                                          </p:val>
                                        </p:tav>
                                        <p:tav tm="100000">
                                          <p:val>
                                            <p:strVal val="#ppt_w"/>
                                          </p:val>
                                        </p:tav>
                                      </p:tavLst>
                                    </p:anim>
                                    <p:anim calcmode="lin" valueType="num">
                                      <p:cBhvr>
                                        <p:cTn id="11" dur="4500" fill="hold"/>
                                        <p:tgtEl>
                                          <p:spTgt spid="5"/>
                                        </p:tgtEl>
                                        <p:attrNameLst>
                                          <p:attrName>ppt_h</p:attrName>
                                        </p:attrNameLst>
                                      </p:cBhvr>
                                      <p:tavLst>
                                        <p:tav tm="0">
                                          <p:val>
                                            <p:fltVal val="0"/>
                                          </p:val>
                                        </p:tav>
                                        <p:tav tm="100000">
                                          <p:val>
                                            <p:strVal val="#ppt_h"/>
                                          </p:val>
                                        </p:tav>
                                      </p:tavLst>
                                    </p:anim>
                                    <p:animEffect transition="in" filter="fade">
                                      <p:cBhvr>
                                        <p:cTn id="12" dur="4500"/>
                                        <p:tgtEl>
                                          <p:spTgt spid="5"/>
                                        </p:tgtEl>
                                      </p:cBhvr>
                                    </p:animEffect>
                                  </p:childTnLst>
                                </p:cTn>
                              </p:par>
                              <p:par>
                                <p:cTn id="13" presetID="22" presetClass="entr" presetSubtype="1" fill="hold" grpId="0" nodeType="withEffect">
                                  <p:stCondLst>
                                    <p:cond delay="20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par>
                                <p:cTn id="16" presetID="53" presetClass="entr" presetSubtype="528" fill="hold" grpId="1" nodeType="withEffect">
                                  <p:stCondLst>
                                    <p:cond delay="200"/>
                                  </p:stCondLst>
                                  <p:childTnLst>
                                    <p:set>
                                      <p:cBhvr>
                                        <p:cTn id="17" dur="1" fill="hold">
                                          <p:stCondLst>
                                            <p:cond delay="0"/>
                                          </p:stCondLst>
                                        </p:cTn>
                                        <p:tgtEl>
                                          <p:spTgt spid="2"/>
                                        </p:tgtEl>
                                        <p:attrNameLst>
                                          <p:attrName>style.visibility</p:attrName>
                                        </p:attrNameLst>
                                      </p:cBhvr>
                                      <p:to>
                                        <p:strVal val="visible"/>
                                      </p:to>
                                    </p:set>
                                    <p:anim calcmode="lin" valueType="num">
                                      <p:cBhvr>
                                        <p:cTn id="18" dur="1300" fill="hold"/>
                                        <p:tgtEl>
                                          <p:spTgt spid="2"/>
                                        </p:tgtEl>
                                        <p:attrNameLst>
                                          <p:attrName>ppt_w</p:attrName>
                                        </p:attrNameLst>
                                      </p:cBhvr>
                                      <p:tavLst>
                                        <p:tav tm="0">
                                          <p:val>
                                            <p:fltVal val="0"/>
                                          </p:val>
                                        </p:tav>
                                        <p:tav tm="100000">
                                          <p:val>
                                            <p:strVal val="#ppt_w"/>
                                          </p:val>
                                        </p:tav>
                                      </p:tavLst>
                                    </p:anim>
                                    <p:anim calcmode="lin" valueType="num">
                                      <p:cBhvr>
                                        <p:cTn id="19" dur="1300" fill="hold"/>
                                        <p:tgtEl>
                                          <p:spTgt spid="2"/>
                                        </p:tgtEl>
                                        <p:attrNameLst>
                                          <p:attrName>ppt_h</p:attrName>
                                        </p:attrNameLst>
                                      </p:cBhvr>
                                      <p:tavLst>
                                        <p:tav tm="0">
                                          <p:val>
                                            <p:fltVal val="0"/>
                                          </p:val>
                                        </p:tav>
                                        <p:tav tm="100000">
                                          <p:val>
                                            <p:strVal val="#ppt_h"/>
                                          </p:val>
                                        </p:tav>
                                      </p:tavLst>
                                    </p:anim>
                                    <p:animEffect transition="in" filter="fade">
                                      <p:cBhvr>
                                        <p:cTn id="20" dur="1300"/>
                                        <p:tgtEl>
                                          <p:spTgt spid="2"/>
                                        </p:tgtEl>
                                      </p:cBhvr>
                                    </p:animEffect>
                                    <p:anim calcmode="lin" valueType="num">
                                      <p:cBhvr>
                                        <p:cTn id="21" dur="1300" fill="hold"/>
                                        <p:tgtEl>
                                          <p:spTgt spid="2"/>
                                        </p:tgtEl>
                                        <p:attrNameLst>
                                          <p:attrName>ppt_x</p:attrName>
                                        </p:attrNameLst>
                                      </p:cBhvr>
                                      <p:tavLst>
                                        <p:tav tm="0">
                                          <p:val>
                                            <p:fltVal val="0.5"/>
                                          </p:val>
                                        </p:tav>
                                        <p:tav tm="100000">
                                          <p:val>
                                            <p:strVal val="#ppt_x"/>
                                          </p:val>
                                        </p:tav>
                                      </p:tavLst>
                                    </p:anim>
                                    <p:anim calcmode="lin" valueType="num">
                                      <p:cBhvr>
                                        <p:cTn id="22" dur="1300" fill="hold"/>
                                        <p:tgtEl>
                                          <p:spTgt spid="2"/>
                                        </p:tgtEl>
                                        <p:attrNameLst>
                                          <p:attrName>ppt_y</p:attrName>
                                        </p:attrNameLst>
                                      </p:cBhvr>
                                      <p:tavLst>
                                        <p:tav tm="0">
                                          <p:val>
                                            <p:fltVal val="0.5"/>
                                          </p:val>
                                        </p:tav>
                                        <p:tav tm="100000">
                                          <p:val>
                                            <p:strVal val="#ppt_y"/>
                                          </p:val>
                                        </p:tav>
                                      </p:tavLst>
                                    </p:anim>
                                  </p:childTnLst>
                                </p:cTn>
                              </p:par>
                              <p:par>
                                <p:cTn id="23" presetID="1" presetClass="entr" presetSubtype="0" fill="hold" nodeType="withEffect">
                                  <p:stCondLst>
                                    <p:cond delay="1500"/>
                                  </p:stCondLst>
                                  <p:iterate type="lt">
                                    <p:tmAbs val="100"/>
                                  </p:iterate>
                                  <p:childTnLst>
                                    <p:set>
                                      <p:cBhvr>
                                        <p:cTn id="24" dur="1" fill="hold">
                                          <p:stCondLst>
                                            <p:cond delay="0"/>
                                          </p:stCondLst>
                                        </p:cTn>
                                        <p:tgtEl>
                                          <p:spTgt spid="7">
                                            <p:txEl>
                                              <p:pRg st="0" end="0"/>
                                            </p:txEl>
                                          </p:spTgt>
                                        </p:tgtEl>
                                        <p:attrNameLst>
                                          <p:attrName>style.visibility</p:attrName>
                                        </p:attrNameLst>
                                      </p:cBhvr>
                                      <p:to>
                                        <p:strVal val="visible"/>
                                      </p:to>
                                    </p:set>
                                  </p:childTnLst>
                                </p:cTn>
                              </p:par>
                              <p:par>
                                <p:cTn id="25" presetID="10" presetClass="entr" presetSubtype="0" fill="hold" nodeType="withEffect">
                                  <p:stCondLst>
                                    <p:cond delay="52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4500"/>
                                        <p:tgtEl>
                                          <p:spTgt spid="6"/>
                                        </p:tgtEl>
                                      </p:cBhvr>
                                    </p:animEffect>
                                  </p:childTnLst>
                                </p:cTn>
                              </p:par>
                              <p:par>
                                <p:cTn id="28" presetID="1" presetClass="entr" presetSubtype="0" fill="hold" nodeType="withEffect">
                                  <p:stCondLst>
                                    <p:cond delay="5300"/>
                                  </p:stCondLst>
                                  <p:iterate type="lt">
                                    <p:tmAbs val="100"/>
                                  </p:iterate>
                                  <p:childTnLst>
                                    <p:set>
                                      <p:cBhvr>
                                        <p:cTn id="29" dur="1" fill="hold">
                                          <p:stCondLst>
                                            <p:cond delay="0"/>
                                          </p:stCondLst>
                                        </p:cTn>
                                        <p:tgtEl>
                                          <p:spTgt spid="7">
                                            <p:txEl>
                                              <p:pRg st="2" end="2"/>
                                            </p:txEl>
                                          </p:spTgt>
                                        </p:tgtEl>
                                        <p:attrNameLst>
                                          <p:attrName>style.visibility</p:attrName>
                                        </p:attrNameLst>
                                      </p:cBhvr>
                                      <p:to>
                                        <p:strVal val="visible"/>
                                      </p:to>
                                    </p:set>
                                  </p:childTnLst>
                                </p:cTn>
                              </p:par>
                              <p:par>
                                <p:cTn id="30" presetID="1" presetClass="entr" presetSubtype="0" fill="hold" nodeType="withEffect">
                                  <p:stCondLst>
                                    <p:cond delay="14400"/>
                                  </p:stCondLst>
                                  <p:iterate type="lt">
                                    <p:tmAbs val="100"/>
                                  </p:iterate>
                                  <p:childTnLst>
                                    <p:set>
                                      <p:cBhvr>
                                        <p:cTn id="31" dur="1" fill="hold">
                                          <p:stCondLst>
                                            <p:cond delay="0"/>
                                          </p:stCondLst>
                                        </p:cTn>
                                        <p:tgtEl>
                                          <p:spTgt spid="7">
                                            <p:txEl>
                                              <p:pRg st="4" end="4"/>
                                            </p:txEl>
                                          </p:spTgt>
                                        </p:tgtEl>
                                        <p:attrNameLst>
                                          <p:attrName>style.visibility</p:attrName>
                                        </p:attrNameLst>
                                      </p:cBhvr>
                                      <p:to>
                                        <p:strVal val="visible"/>
                                      </p:to>
                                    </p:set>
                                  </p:childTnLst>
                                </p:cTn>
                              </p:par>
                              <p:par>
                                <p:cTn id="32" presetID="1" presetClass="entr" presetSubtype="0" fill="hold" nodeType="withEffect">
                                  <p:stCondLst>
                                    <p:cond delay="16500"/>
                                  </p:stCondLst>
                                  <p:iterate type="lt">
                                    <p:tmAbs val="100"/>
                                  </p:iterate>
                                  <p:childTnLst>
                                    <p:set>
                                      <p:cBhvr>
                                        <p:cTn id="33" dur="1" fill="hold">
                                          <p:stCondLst>
                                            <p:cond delay="0"/>
                                          </p:stCondLst>
                                        </p:cTn>
                                        <p:tgtEl>
                                          <p:spTgt spid="7">
                                            <p:txEl>
                                              <p:pRg st="6" end="6"/>
                                            </p:txEl>
                                          </p:spTgt>
                                        </p:tgtEl>
                                        <p:attrNameLst>
                                          <p:attrName>style.visibility</p:attrName>
                                        </p:attrNameLst>
                                      </p:cBhvr>
                                      <p:to>
                                        <p:strVal val="visible"/>
                                      </p:to>
                                    </p:set>
                                  </p:childTnLst>
                                </p:cTn>
                              </p:par>
                              <p:par>
                                <p:cTn id="34" presetID="1" presetClass="exit" presetSubtype="0" fill="hold" grpId="0" nodeType="withEffect">
                                  <p:stCondLst>
                                    <p:cond delay="23800"/>
                                  </p:stCondLst>
                                  <p:iterate type="lt">
                                    <p:tmAbs val="50"/>
                                  </p:iterate>
                                  <p:childTnLst>
                                    <p:set>
                                      <p:cBhvr>
                                        <p:cTn id="35" dur="1" fill="hold">
                                          <p:stCondLst>
                                            <p:cond delay="0"/>
                                          </p:stCondLst>
                                        </p:cTn>
                                        <p:tgtEl>
                                          <p:spTgt spid="7">
                                            <p:txEl>
                                              <p:pRg st="0" end="0"/>
                                            </p:txEl>
                                          </p:spTgt>
                                        </p:tgtEl>
                                        <p:attrNameLst>
                                          <p:attrName>style.visibility</p:attrName>
                                        </p:attrNameLst>
                                      </p:cBhvr>
                                      <p:to>
                                        <p:strVal val="hidden"/>
                                      </p:to>
                                    </p:set>
                                  </p:childTnLst>
                                </p:cTn>
                              </p:par>
                              <p:par>
                                <p:cTn id="36" presetID="10" presetClass="entr" presetSubtype="0" fill="hold" nodeType="withEffect">
                                  <p:stCondLst>
                                    <p:cond delay="2210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4500"/>
                                        <p:tgtEl>
                                          <p:spTgt spid="4"/>
                                        </p:tgtEl>
                                      </p:cBhvr>
                                    </p:animEffect>
                                  </p:childTnLst>
                                </p:cTn>
                              </p:par>
                              <p:par>
                                <p:cTn id="39" presetID="1" presetClass="exit" presetSubtype="0" fill="hold" grpId="0" nodeType="withEffect">
                                  <p:stCondLst>
                                    <p:cond delay="26900"/>
                                  </p:stCondLst>
                                  <p:iterate type="lt">
                                    <p:tmAbs val="50"/>
                                  </p:iterate>
                                  <p:childTnLst>
                                    <p:set>
                                      <p:cBhvr>
                                        <p:cTn id="40" dur="1" fill="hold">
                                          <p:stCondLst>
                                            <p:cond delay="0"/>
                                          </p:stCondLst>
                                        </p:cTn>
                                        <p:tgtEl>
                                          <p:spTgt spid="7">
                                            <p:txEl>
                                              <p:pRg st="2" end="2"/>
                                            </p:txEl>
                                          </p:spTgt>
                                        </p:tgtEl>
                                        <p:attrNameLst>
                                          <p:attrName>style.visibility</p:attrName>
                                        </p:attrNameLst>
                                      </p:cBhvr>
                                      <p:to>
                                        <p:strVal val="hidden"/>
                                      </p:to>
                                    </p:set>
                                  </p:childTnLst>
                                </p:cTn>
                              </p:par>
                              <p:par>
                                <p:cTn id="41" presetID="1" presetClass="exit" presetSubtype="0" fill="hold" grpId="0" nodeType="withEffect">
                                  <p:stCondLst>
                                    <p:cond delay="31400"/>
                                  </p:stCondLst>
                                  <p:iterate type="lt">
                                    <p:tmAbs val="50"/>
                                  </p:iterate>
                                  <p:childTnLst>
                                    <p:set>
                                      <p:cBhvr>
                                        <p:cTn id="42" dur="1" fill="hold">
                                          <p:stCondLst>
                                            <p:cond delay="0"/>
                                          </p:stCondLst>
                                        </p:cTn>
                                        <p:tgtEl>
                                          <p:spTgt spid="7">
                                            <p:txEl>
                                              <p:pRg st="4" end="4"/>
                                            </p:txEl>
                                          </p:spTgt>
                                        </p:tgtEl>
                                        <p:attrNameLst>
                                          <p:attrName>style.visibility</p:attrName>
                                        </p:attrNameLst>
                                      </p:cBhvr>
                                      <p:to>
                                        <p:strVal val="hidden"/>
                                      </p:to>
                                    </p:set>
                                  </p:childTnLst>
                                </p:cTn>
                              </p:par>
                              <p:par>
                                <p:cTn id="43" presetID="1" presetClass="exit" presetSubtype="0" fill="hold" grpId="0" nodeType="withEffect">
                                  <p:stCondLst>
                                    <p:cond delay="35100"/>
                                  </p:stCondLst>
                                  <p:iterate type="lt">
                                    <p:tmAbs val="50"/>
                                  </p:iterate>
                                  <p:childTnLst>
                                    <p:set>
                                      <p:cBhvr>
                                        <p:cTn id="44" dur="1" fill="hold">
                                          <p:stCondLst>
                                            <p:cond delay="0"/>
                                          </p:stCondLst>
                                        </p:cTn>
                                        <p:tgtEl>
                                          <p:spTgt spid="7">
                                            <p:txEl>
                                              <p:pRg st="6" end="6"/>
                                            </p:txEl>
                                          </p:spTgt>
                                        </p:tgtEl>
                                        <p:attrNameLst>
                                          <p:attrName>style.visibility</p:attrName>
                                        </p:attrNameLst>
                                      </p:cBhvr>
                                      <p:to>
                                        <p:strVal val="hidden"/>
                                      </p:to>
                                    </p:set>
                                  </p:childTnLst>
                                </p:cTn>
                              </p:par>
                              <p:par>
                                <p:cTn id="45" presetID="1" presetClass="entr" presetSubtype="0" fill="hold" nodeType="withEffect">
                                  <p:stCondLst>
                                    <p:cond delay="27600"/>
                                  </p:stCondLst>
                                  <p:iterate type="lt">
                                    <p:tmAbs val="100"/>
                                  </p:iterate>
                                  <p:childTnLst>
                                    <p:set>
                                      <p:cBhvr>
                                        <p:cTn id="46" dur="1" fill="hold">
                                          <p:stCondLst>
                                            <p:cond delay="0"/>
                                          </p:stCondLst>
                                        </p:cTn>
                                        <p:tgtEl>
                                          <p:spTgt spid="8">
                                            <p:txEl>
                                              <p:pRg st="0" end="0"/>
                                            </p:txEl>
                                          </p:spTgt>
                                        </p:tgtEl>
                                        <p:attrNameLst>
                                          <p:attrName>style.visibility</p:attrName>
                                        </p:attrNameLst>
                                      </p:cBhvr>
                                      <p:to>
                                        <p:strVal val="visible"/>
                                      </p:to>
                                    </p:set>
                                  </p:childTnLst>
                                </p:cTn>
                              </p:par>
                              <p:par>
                                <p:cTn id="47" presetID="1" presetClass="exit" presetSubtype="0" fill="hold" grpId="0" nodeType="withEffect">
                                  <p:stCondLst>
                                    <p:cond delay="54900"/>
                                  </p:stCondLst>
                                  <p:iterate type="lt">
                                    <p:tmAbs val="50"/>
                                  </p:iterate>
                                  <p:childTnLst>
                                    <p:set>
                                      <p:cBhvr>
                                        <p:cTn id="48" dur="1" fill="hold">
                                          <p:stCondLst>
                                            <p:cond delay="0"/>
                                          </p:stCondLst>
                                        </p:cTn>
                                        <p:tgtEl>
                                          <p:spTgt spid="8">
                                            <p:txEl>
                                              <p:pRg st="0" end="0"/>
                                            </p:txEl>
                                          </p:spTgt>
                                        </p:tgtEl>
                                        <p:attrNameLst>
                                          <p:attrName>style.visibility</p:attrName>
                                        </p:attrNameLst>
                                      </p:cBhvr>
                                      <p:to>
                                        <p:strVal val="hidden"/>
                                      </p:to>
                                    </p:set>
                                  </p:childTnLst>
                                </p:cTn>
                              </p:par>
                              <p:par>
                                <p:cTn id="49" presetID="1" presetClass="entr" presetSubtype="0" fill="hold" nodeType="withEffect">
                                  <p:stCondLst>
                                    <p:cond delay="58000"/>
                                  </p:stCondLst>
                                  <p:iterate type="lt">
                                    <p:tmAbs val="100"/>
                                  </p:iterate>
                                  <p:childTnLst>
                                    <p:set>
                                      <p:cBhvr>
                                        <p:cTn id="50" dur="1" fill="hold">
                                          <p:stCondLst>
                                            <p:cond delay="0"/>
                                          </p:stCondLst>
                                        </p:cTn>
                                        <p:tgtEl>
                                          <p:spTgt spid="9">
                                            <p:txEl>
                                              <p:pRg st="0" end="0"/>
                                            </p:txEl>
                                          </p:spTgt>
                                        </p:tgtEl>
                                        <p:attrNameLst>
                                          <p:attrName>style.visibility</p:attrName>
                                        </p:attrNameLst>
                                      </p:cBhvr>
                                      <p:to>
                                        <p:strVal val="visible"/>
                                      </p:to>
                                    </p:set>
                                  </p:childTnLst>
                                </p:cTn>
                              </p:par>
                              <p:par>
                                <p:cTn id="51" presetID="1" presetClass="entr" presetSubtype="0" fill="hold" nodeType="withEffect">
                                  <p:stCondLst>
                                    <p:cond delay="69100"/>
                                  </p:stCondLst>
                                  <p:iterate type="lt">
                                    <p:tmAbs val="100"/>
                                  </p:iterate>
                                  <p:childTnLst>
                                    <p:set>
                                      <p:cBhvr>
                                        <p:cTn id="52" dur="1" fill="hold">
                                          <p:stCondLst>
                                            <p:cond delay="0"/>
                                          </p:stCondLst>
                                        </p:cTn>
                                        <p:tgtEl>
                                          <p:spTgt spid="9">
                                            <p:txEl>
                                              <p:pRg st="2" end="2"/>
                                            </p:txEl>
                                          </p:spTgt>
                                        </p:tgtEl>
                                        <p:attrNameLst>
                                          <p:attrName>style.visibility</p:attrName>
                                        </p:attrNameLst>
                                      </p:cBhvr>
                                      <p:to>
                                        <p:strVal val="visible"/>
                                      </p:to>
                                    </p:set>
                                  </p:childTnLst>
                                </p:cTn>
                              </p:par>
                              <p:par>
                                <p:cTn id="53" presetID="1" presetClass="entr" presetSubtype="0" fill="hold" nodeType="withEffect">
                                  <p:stCondLst>
                                    <p:cond delay="72300"/>
                                  </p:stCondLst>
                                  <p:iterate type="lt">
                                    <p:tmAbs val="100"/>
                                  </p:iterate>
                                  <p:childTnLst>
                                    <p:set>
                                      <p:cBhvr>
                                        <p:cTn id="54" dur="1" fill="hold">
                                          <p:stCondLst>
                                            <p:cond delay="0"/>
                                          </p:stCondLst>
                                        </p:cTn>
                                        <p:tgtEl>
                                          <p:spTgt spid="9">
                                            <p:txEl>
                                              <p:pRg st="4" end="4"/>
                                            </p:txEl>
                                          </p:spTgt>
                                        </p:tgtEl>
                                        <p:attrNameLst>
                                          <p:attrName>style.visibility</p:attrName>
                                        </p:attrNameLst>
                                      </p:cBhvr>
                                      <p:to>
                                        <p:strVal val="visible"/>
                                      </p:to>
                                    </p:set>
                                  </p:childTnLst>
                                </p:cTn>
                              </p:par>
                              <p:par>
                                <p:cTn id="55" presetID="10" presetClass="exit" presetSubtype="0" fill="hold" grpId="1" nodeType="withEffect">
                                  <p:stCondLst>
                                    <p:cond delay="92100"/>
                                  </p:stCondLst>
                                  <p:iterate type="lt">
                                    <p:tmPct val="0"/>
                                  </p:iterate>
                                  <p:childTnLst>
                                    <p:animEffect transition="out" filter="fade">
                                      <p:cBhvr>
                                        <p:cTn id="56" dur="3000"/>
                                        <p:tgtEl>
                                          <p:spTgt spid="9">
                                            <p:txEl>
                                              <p:pRg st="0" end="0"/>
                                            </p:txEl>
                                          </p:spTgt>
                                        </p:tgtEl>
                                      </p:cBhvr>
                                    </p:animEffect>
                                    <p:set>
                                      <p:cBhvr>
                                        <p:cTn id="57" dur="1" fill="hold">
                                          <p:stCondLst>
                                            <p:cond delay="2999"/>
                                          </p:stCondLst>
                                        </p:cTn>
                                        <p:tgtEl>
                                          <p:spTgt spid="9">
                                            <p:txEl>
                                              <p:pRg st="0" end="0"/>
                                            </p:txEl>
                                          </p:spTgt>
                                        </p:tgtEl>
                                        <p:attrNameLst>
                                          <p:attrName>style.visibility</p:attrName>
                                        </p:attrNameLst>
                                      </p:cBhvr>
                                      <p:to>
                                        <p:strVal val="hidden"/>
                                      </p:to>
                                    </p:set>
                                  </p:childTnLst>
                                </p:cTn>
                              </p:par>
                              <p:par>
                                <p:cTn id="58" presetID="10" presetClass="exit" presetSubtype="0" fill="hold" grpId="1" nodeType="withEffect">
                                  <p:stCondLst>
                                    <p:cond delay="92100"/>
                                  </p:stCondLst>
                                  <p:iterate type="lt">
                                    <p:tmPct val="0"/>
                                  </p:iterate>
                                  <p:childTnLst>
                                    <p:animEffect transition="out" filter="fade">
                                      <p:cBhvr>
                                        <p:cTn id="59" dur="3000"/>
                                        <p:tgtEl>
                                          <p:spTgt spid="9">
                                            <p:txEl>
                                              <p:pRg st="2" end="2"/>
                                            </p:txEl>
                                          </p:spTgt>
                                        </p:tgtEl>
                                      </p:cBhvr>
                                    </p:animEffect>
                                    <p:set>
                                      <p:cBhvr>
                                        <p:cTn id="60" dur="1" fill="hold">
                                          <p:stCondLst>
                                            <p:cond delay="2999"/>
                                          </p:stCondLst>
                                        </p:cTn>
                                        <p:tgtEl>
                                          <p:spTgt spid="9">
                                            <p:txEl>
                                              <p:pRg st="2" end="2"/>
                                            </p:txEl>
                                          </p:spTgt>
                                        </p:tgtEl>
                                        <p:attrNameLst>
                                          <p:attrName>style.visibility</p:attrName>
                                        </p:attrNameLst>
                                      </p:cBhvr>
                                      <p:to>
                                        <p:strVal val="hidden"/>
                                      </p:to>
                                    </p:set>
                                  </p:childTnLst>
                                </p:cTn>
                              </p:par>
                              <p:par>
                                <p:cTn id="61" presetID="10" presetClass="exit" presetSubtype="0" fill="hold" grpId="1" nodeType="withEffect">
                                  <p:stCondLst>
                                    <p:cond delay="92100"/>
                                  </p:stCondLst>
                                  <p:iterate type="lt">
                                    <p:tmPct val="0"/>
                                  </p:iterate>
                                  <p:childTnLst>
                                    <p:animEffect transition="out" filter="fade">
                                      <p:cBhvr>
                                        <p:cTn id="62" dur="3000"/>
                                        <p:tgtEl>
                                          <p:spTgt spid="9">
                                            <p:txEl>
                                              <p:pRg st="4" end="4"/>
                                            </p:txEl>
                                          </p:spTgt>
                                        </p:tgtEl>
                                      </p:cBhvr>
                                    </p:animEffect>
                                    <p:set>
                                      <p:cBhvr>
                                        <p:cTn id="63" dur="1" fill="hold">
                                          <p:stCondLst>
                                            <p:cond delay="2999"/>
                                          </p:stCondLst>
                                        </p:cTn>
                                        <p:tgtEl>
                                          <p:spTgt spid="9">
                                            <p:txEl>
                                              <p:pRg st="4" end="4"/>
                                            </p:txEl>
                                          </p:spTgt>
                                        </p:tgtEl>
                                        <p:attrNameLst>
                                          <p:attrName>style.visibility</p:attrName>
                                        </p:attrNameLst>
                                      </p:cBhvr>
                                      <p:to>
                                        <p:strVal val="hidden"/>
                                      </p:to>
                                    </p:set>
                                  </p:childTnLst>
                                </p:cTn>
                              </p:par>
                              <p:par>
                                <p:cTn id="64" presetID="10" presetClass="exit" presetSubtype="0" fill="hold" nodeType="withEffect">
                                  <p:stCondLst>
                                    <p:cond delay="95100"/>
                                  </p:stCondLst>
                                  <p:childTnLst>
                                    <p:animEffect transition="out" filter="fade">
                                      <p:cBhvr>
                                        <p:cTn id="65" dur="3000"/>
                                        <p:tgtEl>
                                          <p:spTgt spid="5"/>
                                        </p:tgtEl>
                                      </p:cBhvr>
                                    </p:animEffect>
                                    <p:set>
                                      <p:cBhvr>
                                        <p:cTn id="66" dur="1" fill="hold">
                                          <p:stCondLst>
                                            <p:cond delay="2999"/>
                                          </p:stCondLst>
                                        </p:cTn>
                                        <p:tgtEl>
                                          <p:spTgt spid="5"/>
                                        </p:tgtEl>
                                        <p:attrNameLst>
                                          <p:attrName>style.visibility</p:attrName>
                                        </p:attrNameLst>
                                      </p:cBhvr>
                                      <p:to>
                                        <p:strVal val="hidden"/>
                                      </p:to>
                                    </p:set>
                                  </p:childTnLst>
                                </p:cTn>
                              </p:par>
                              <p:par>
                                <p:cTn id="67" presetID="10" presetClass="exit" presetSubtype="0" fill="hold" grpId="2" nodeType="withEffect">
                                  <p:stCondLst>
                                    <p:cond delay="95100"/>
                                  </p:stCondLst>
                                  <p:childTnLst>
                                    <p:animEffect transition="out" filter="fade">
                                      <p:cBhvr>
                                        <p:cTn id="68" dur="3000"/>
                                        <p:tgtEl>
                                          <p:spTgt spid="2"/>
                                        </p:tgtEl>
                                      </p:cBhvr>
                                    </p:animEffect>
                                    <p:set>
                                      <p:cBhvr>
                                        <p:cTn id="69" dur="1" fill="hold">
                                          <p:stCondLst>
                                            <p:cond delay="2999"/>
                                          </p:stCondLst>
                                        </p:cTn>
                                        <p:tgtEl>
                                          <p:spTgt spid="2"/>
                                        </p:tgtEl>
                                        <p:attrNameLst>
                                          <p:attrName>style.visibility</p:attrName>
                                        </p:attrNameLst>
                                      </p:cBhvr>
                                      <p:to>
                                        <p:strVal val="hidden"/>
                                      </p:to>
                                    </p:set>
                                  </p:childTnLst>
                                </p:cTn>
                              </p:par>
                              <p:par>
                                <p:cTn id="70" presetID="10" presetClass="exit" presetSubtype="0" fill="hold" nodeType="withEffect">
                                  <p:stCondLst>
                                    <p:cond delay="95100"/>
                                  </p:stCondLst>
                                  <p:childTnLst>
                                    <p:animEffect transition="out" filter="fade">
                                      <p:cBhvr>
                                        <p:cTn id="71" dur="3000"/>
                                        <p:tgtEl>
                                          <p:spTgt spid="4"/>
                                        </p:tgtEl>
                                      </p:cBhvr>
                                    </p:animEffect>
                                    <p:set>
                                      <p:cBhvr>
                                        <p:cTn id="72"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7" grpId="0" uiExpand="1" build="allAtOnce"/>
      <p:bldP spid="8" grpId="0" build="allAtOnce"/>
      <p:bldP spid="9" grpId="1" uiExpand="1"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Estrella de 16 puntas"/>
          <p:cNvSpPr/>
          <p:nvPr/>
        </p:nvSpPr>
        <p:spPr>
          <a:xfrm>
            <a:off x="899592" y="-1521589"/>
            <a:ext cx="1512168" cy="1658577"/>
          </a:xfrm>
          <a:prstGeom prst="star16">
            <a:avLst>
              <a:gd name="adj" fmla="val 16569"/>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5" name="4 Estrella de 4 puntas"/>
          <p:cNvSpPr/>
          <p:nvPr/>
        </p:nvSpPr>
        <p:spPr>
          <a:xfrm>
            <a:off x="683568" y="-1664409"/>
            <a:ext cx="1944216" cy="1944216"/>
          </a:xfrm>
          <a:prstGeom prst="star4">
            <a:avLst>
              <a:gd name="adj" fmla="val 11783"/>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2053" name="Picture 5"/>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203848" y="1241668"/>
            <a:ext cx="2604257" cy="2855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00969" y="1659057"/>
            <a:ext cx="2015927" cy="2015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6"/>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88522" y="2237312"/>
            <a:ext cx="858208" cy="858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5"/>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797794" y="1889739"/>
            <a:ext cx="1422278" cy="1559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5"/>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181518" y="2223611"/>
            <a:ext cx="897225" cy="983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6"/>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939122" y="2039875"/>
            <a:ext cx="1139621" cy="1139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6"/>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939122" y="2096605"/>
            <a:ext cx="1139621" cy="1139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1 Image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634742" y="1014195"/>
            <a:ext cx="3874514" cy="3115110"/>
          </a:xfrm>
          <a:prstGeom prst="rect">
            <a:avLst/>
          </a:prstGeom>
          <a:ln>
            <a:noFill/>
          </a:ln>
          <a:effectLst>
            <a:glow rad="571500">
              <a:schemeClr val="bg1">
                <a:alpha val="37000"/>
              </a:schemeClr>
            </a:glow>
            <a:softEdge rad="114300"/>
          </a:effectLst>
        </p:spPr>
      </p:pic>
      <p:sp>
        <p:nvSpPr>
          <p:cNvPr id="12" name="Text Box 13"/>
          <p:cNvSpPr txBox="1">
            <a:spLocks noChangeArrowheads="1"/>
          </p:cNvSpPr>
          <p:nvPr/>
        </p:nvSpPr>
        <p:spPr bwMode="auto">
          <a:xfrm>
            <a:off x="43431" y="4341450"/>
            <a:ext cx="4456561" cy="739233"/>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lIns="122484" tIns="61242" rIns="122484" bIns="61242">
            <a:spAutoFit/>
            <a:scene3d>
              <a:camera prst="orthographicFront"/>
              <a:lightRig rig="flat" dir="tl">
                <a:rot lat="0" lon="0" rev="6600000"/>
              </a:lightRig>
            </a:scene3d>
            <a:sp3d extrusionH="25400" contourW="8890">
              <a:bevelT w="38100" h="31750"/>
              <a:contourClr>
                <a:schemeClr val="accent2">
                  <a:shade val="75000"/>
                </a:schemeClr>
              </a:contourClr>
            </a:sp3d>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000" b="1" dirty="0" smtClean="0">
                <a:ln w="11430"/>
                <a:solidFill>
                  <a:srgbClr val="FF0000"/>
                </a:solidFill>
                <a:effectLst>
                  <a:outerShdw blurRad="50800" dist="39000" dir="5460000" algn="tl">
                    <a:srgbClr val="000000">
                      <a:alpha val="38000"/>
                    </a:srgbClr>
                  </a:outerShdw>
                </a:effectLst>
                <a:latin typeface="MV Boli" pitchFamily="2" charset="0"/>
                <a:cs typeface="MV Boli" pitchFamily="2" charset="0"/>
              </a:rPr>
              <a:t>Junto a </a:t>
            </a:r>
            <a:r>
              <a:rPr lang="es-ES" sz="2000" b="1" dirty="0" smtClean="0">
                <a:ln w="11430"/>
                <a:solidFill>
                  <a:srgbClr val="FF0000"/>
                </a:solidFill>
                <a:effectLst>
                  <a:outerShdw blurRad="50800" dist="39000" dir="5460000" algn="tl">
                    <a:srgbClr val="000000">
                      <a:alpha val="38000"/>
                    </a:srgbClr>
                  </a:outerShdw>
                </a:effectLst>
                <a:latin typeface="MV Boli" pitchFamily="2" charset="0"/>
                <a:cs typeface="MV Boli" pitchFamily="2" charset="0"/>
              </a:rPr>
              <a:t>Jesús               </a:t>
            </a:r>
            <a:fld id="{BF6B51F4-B642-4265-A145-03D984BFA833}" type="datetime2">
              <a:rPr lang="es-ES" sz="2000" b="1" smtClean="0">
                <a:ln w="11430"/>
                <a:solidFill>
                  <a:srgbClr val="FF0000"/>
                </a:solidFill>
                <a:effectLst>
                  <a:outerShdw blurRad="50800" dist="39000" dir="5460000" algn="tl">
                    <a:srgbClr val="000000">
                      <a:alpha val="38000"/>
                    </a:srgbClr>
                  </a:outerShdw>
                </a:effectLst>
                <a:latin typeface="MV Boli" pitchFamily="2" charset="0"/>
                <a:cs typeface="MV Boli" pitchFamily="2" charset="0"/>
              </a:rPr>
              <a:pPr algn="ctr" eaLnBrk="1" hangingPunct="1"/>
              <a:t>miércoles, 22 de julio de 2015</a:t>
            </a:fld>
            <a:r>
              <a:rPr lang="es-ES" sz="2000" b="1" dirty="0" smtClean="0">
                <a:ln w="11430"/>
                <a:solidFill>
                  <a:srgbClr val="FF0000"/>
                </a:solidFill>
                <a:effectLst>
                  <a:outerShdw blurRad="50800" dist="39000" dir="5460000" algn="tl">
                    <a:srgbClr val="000000">
                      <a:alpha val="38000"/>
                    </a:srgbClr>
                  </a:outerShdw>
                </a:effectLst>
                <a:latin typeface="MV Boli" pitchFamily="2" charset="0"/>
                <a:cs typeface="MV Boli" pitchFamily="2" charset="0"/>
              </a:rPr>
              <a:t>    </a:t>
            </a:r>
            <a:endParaRPr lang="es-ES" sz="2000" b="1" dirty="0">
              <a:ln w="11430"/>
              <a:solidFill>
                <a:srgbClr val="FF0000"/>
              </a:solidFill>
              <a:effectLst>
                <a:outerShdw blurRad="50800" dist="39000" dir="5460000" algn="tl">
                  <a:srgbClr val="000000">
                    <a:alpha val="38000"/>
                  </a:srgbClr>
                </a:outerShdw>
              </a:effectLst>
              <a:latin typeface="MV Boli" pitchFamily="2" charset="0"/>
              <a:cs typeface="MV Boli" pitchFamily="2" charset="0"/>
            </a:endParaRPr>
          </a:p>
        </p:txBody>
      </p:sp>
      <p:sp>
        <p:nvSpPr>
          <p:cNvPr id="13" name="TextBox 12"/>
          <p:cNvSpPr txBox="1"/>
          <p:nvPr/>
        </p:nvSpPr>
        <p:spPr>
          <a:xfrm rot="18677565">
            <a:off x="8208213" y="4526401"/>
            <a:ext cx="1067920" cy="369332"/>
          </a:xfrm>
          <a:prstGeom prst="rect">
            <a:avLst/>
          </a:prstGeom>
          <a:noFill/>
        </p:spPr>
        <p:txBody>
          <a:bodyPr wrap="none" rtlCol="0">
            <a:spAutoFit/>
          </a:bodyPr>
          <a:lstStyle/>
          <a:p>
            <a:pPr algn="ctr"/>
            <a:r>
              <a:rPr lang="es-AR" dirty="0" smtClean="0">
                <a:ln w="0"/>
                <a:solidFill>
                  <a:schemeClr val="accent1"/>
                </a:solidFill>
                <a:effectLst>
                  <a:outerShdw blurRad="38100" dist="25400" dir="5400000" algn="ctr" rotWithShape="0">
                    <a:srgbClr val="6E747A">
                      <a:alpha val="43000"/>
                    </a:srgbClr>
                  </a:outerShdw>
                </a:effectLst>
                <a:latin typeface="Alex Brush" panose="02000400000000000000" pitchFamily="2" charset="0"/>
              </a:rPr>
              <a:t>Raúl TM</a:t>
            </a:r>
            <a:endParaRPr lang="es-AR" dirty="0">
              <a:ln w="0"/>
              <a:solidFill>
                <a:schemeClr val="accent1"/>
              </a:solidFill>
              <a:effectLst>
                <a:outerShdw blurRad="38100" dist="25400" dir="5400000" algn="ctr" rotWithShape="0">
                  <a:srgbClr val="6E747A">
                    <a:alpha val="43000"/>
                  </a:srgbClr>
                </a:outerShdw>
              </a:effectLst>
              <a:latin typeface="Alex Brush" panose="02000400000000000000" pitchFamily="2" charset="0"/>
            </a:endParaRPr>
          </a:p>
        </p:txBody>
      </p:sp>
    </p:spTree>
    <p:extLst>
      <p:ext uri="{BB962C8B-B14F-4D97-AF65-F5344CB8AC3E}">
        <p14:creationId xmlns:p14="http://schemas.microsoft.com/office/powerpoint/2010/main" val="372808662"/>
      </p:ext>
    </p:extLst>
  </p:cSld>
  <p:clrMapOvr>
    <a:masterClrMapping/>
  </p:clrMapOvr>
  <mc:AlternateContent xmlns:mc="http://schemas.openxmlformats.org/markup-compatibility/2006" xmlns:p14="http://schemas.microsoft.com/office/powerpoint/2010/main">
    <mc:Choice Requires="p14">
      <p:transition spd="slow" p14:dur="4000" advClick="0" advTm="12058">
        <p14:vortex dir="u"/>
      </p:transition>
    </mc:Choice>
    <mc:Fallback xmlns="">
      <p:transition spd="slow" advClick="0" advTm="1205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4000" fill="hold" grpId="0" nodeType="withEffect">
                                  <p:stCondLst>
                                    <p:cond delay="0"/>
                                  </p:stCondLst>
                                  <p:childTnLst>
                                    <p:animRot by="21600000">
                                      <p:cBhvr>
                                        <p:cTn id="6" dur="2050" fill="hold"/>
                                        <p:tgtEl>
                                          <p:spTgt spid="5"/>
                                        </p:tgtEl>
                                        <p:attrNameLst>
                                          <p:attrName>r</p:attrName>
                                        </p:attrNameLst>
                                      </p:cBhvr>
                                    </p:animRot>
                                  </p:childTnLst>
                                </p:cTn>
                              </p:par>
                              <p:par>
                                <p:cTn id="7" presetID="8" presetClass="emph" presetSubtype="0" repeatCount="4000" fill="hold" grpId="0" nodeType="withEffect">
                                  <p:stCondLst>
                                    <p:cond delay="0"/>
                                  </p:stCondLst>
                                  <p:childTnLst>
                                    <p:animRot by="-21600000">
                                      <p:cBhvr>
                                        <p:cTn id="8" dur="2050" fill="hold"/>
                                        <p:tgtEl>
                                          <p:spTgt spid="3"/>
                                        </p:tgtEl>
                                        <p:attrNameLst>
                                          <p:attrName>r</p:attrName>
                                        </p:attrNameLst>
                                      </p:cBhvr>
                                    </p:animRot>
                                  </p:childTnLst>
                                </p:cTn>
                              </p:par>
                              <p:par>
                                <p:cTn id="9" presetID="53" presetClass="entr" presetSubtype="16" fill="hold" grpId="2"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300" fill="hold"/>
                                        <p:tgtEl>
                                          <p:spTgt spid="5"/>
                                        </p:tgtEl>
                                        <p:attrNameLst>
                                          <p:attrName>ppt_w</p:attrName>
                                        </p:attrNameLst>
                                      </p:cBhvr>
                                      <p:tavLst>
                                        <p:tav tm="0">
                                          <p:val>
                                            <p:fltVal val="0"/>
                                          </p:val>
                                        </p:tav>
                                        <p:tav tm="100000">
                                          <p:val>
                                            <p:strVal val="#ppt_w"/>
                                          </p:val>
                                        </p:tav>
                                      </p:tavLst>
                                    </p:anim>
                                    <p:anim calcmode="lin" valueType="num">
                                      <p:cBhvr>
                                        <p:cTn id="12" dur="5300" fill="hold"/>
                                        <p:tgtEl>
                                          <p:spTgt spid="5"/>
                                        </p:tgtEl>
                                        <p:attrNameLst>
                                          <p:attrName>ppt_h</p:attrName>
                                        </p:attrNameLst>
                                      </p:cBhvr>
                                      <p:tavLst>
                                        <p:tav tm="0">
                                          <p:val>
                                            <p:fltVal val="0"/>
                                          </p:val>
                                        </p:tav>
                                        <p:tav tm="100000">
                                          <p:val>
                                            <p:strVal val="#ppt_h"/>
                                          </p:val>
                                        </p:tav>
                                      </p:tavLst>
                                    </p:anim>
                                    <p:animEffect transition="in" filter="fade">
                                      <p:cBhvr>
                                        <p:cTn id="13" dur="5300"/>
                                        <p:tgtEl>
                                          <p:spTgt spid="5"/>
                                        </p:tgtEl>
                                      </p:cBhvr>
                                    </p:animEffect>
                                  </p:childTnLst>
                                </p:cTn>
                              </p:par>
                              <p:par>
                                <p:cTn id="14" presetID="53" presetClass="entr" presetSubtype="16" fill="hold" grpId="2"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300" fill="hold"/>
                                        <p:tgtEl>
                                          <p:spTgt spid="3"/>
                                        </p:tgtEl>
                                        <p:attrNameLst>
                                          <p:attrName>ppt_w</p:attrName>
                                        </p:attrNameLst>
                                      </p:cBhvr>
                                      <p:tavLst>
                                        <p:tav tm="0">
                                          <p:val>
                                            <p:fltVal val="0"/>
                                          </p:val>
                                        </p:tav>
                                        <p:tav tm="100000">
                                          <p:val>
                                            <p:strVal val="#ppt_w"/>
                                          </p:val>
                                        </p:tav>
                                      </p:tavLst>
                                    </p:anim>
                                    <p:anim calcmode="lin" valueType="num">
                                      <p:cBhvr>
                                        <p:cTn id="17" dur="5300" fill="hold"/>
                                        <p:tgtEl>
                                          <p:spTgt spid="3"/>
                                        </p:tgtEl>
                                        <p:attrNameLst>
                                          <p:attrName>ppt_h</p:attrName>
                                        </p:attrNameLst>
                                      </p:cBhvr>
                                      <p:tavLst>
                                        <p:tav tm="0">
                                          <p:val>
                                            <p:fltVal val="0"/>
                                          </p:val>
                                        </p:tav>
                                        <p:tav tm="100000">
                                          <p:val>
                                            <p:strVal val="#ppt_h"/>
                                          </p:val>
                                        </p:tav>
                                      </p:tavLst>
                                    </p:anim>
                                    <p:animEffect transition="in" filter="fade">
                                      <p:cBhvr>
                                        <p:cTn id="18" dur="5300"/>
                                        <p:tgtEl>
                                          <p:spTgt spid="3"/>
                                        </p:tgtEl>
                                      </p:cBhvr>
                                    </p:animEffect>
                                  </p:childTnLst>
                                </p:cTn>
                              </p:par>
                              <p:par>
                                <p:cTn id="19" presetID="37" presetClass="path" presetSubtype="0" accel="22000" decel="22000" fill="hold" grpId="4" nodeType="withEffect">
                                  <p:stCondLst>
                                    <p:cond delay="0"/>
                                  </p:stCondLst>
                                  <p:childTnLst>
                                    <p:animMotion origin="layout" path="M 3.61111E-6 4.88587E-6 L 0.0026 0.219 C 0.01076 0.25632 0.03402 0.33682 0.04913 0.37199 C 0.06892 0.40314 0.09687 0.4383 0.11198 0.46514 L 0.16892 0.53516 L 0.31892 0.64682 " pathEditMode="relative" rAng="0" ptsTypes="FffFAF">
                                      <p:cBhvr>
                                        <p:cTn id="20" dur="6800" fill="hold"/>
                                        <p:tgtEl>
                                          <p:spTgt spid="5"/>
                                        </p:tgtEl>
                                        <p:attrNameLst>
                                          <p:attrName>ppt_x</p:attrName>
                                          <p:attrName>ppt_y</p:attrName>
                                        </p:attrNameLst>
                                      </p:cBhvr>
                                      <p:rCtr x="15937" y="32326"/>
                                    </p:animMotion>
                                  </p:childTnLst>
                                </p:cTn>
                              </p:par>
                              <p:par>
                                <p:cTn id="21" presetID="37" presetClass="path" presetSubtype="0" accel="22059" decel="22000" fill="hold" grpId="4" nodeType="withEffect">
                                  <p:stCondLst>
                                    <p:cond delay="0"/>
                                  </p:stCondLst>
                                  <p:childTnLst>
                                    <p:animMotion origin="layout" path="M 3.61111E-6 4.88587E-6 L -0.00087 0.17581 C 0.00729 0.2193 0.01892 0.30814 0.0375 0.33898 C 0.06198 0.38433 0.06545 0.40098 0.09791 0.44848 L 0.1677 0.53331 L 0.32118 0.64898 " pathEditMode="relative" rAng="0" ptsTypes="FffFAF">
                                      <p:cBhvr>
                                        <p:cTn id="22" dur="6800" fill="hold"/>
                                        <p:tgtEl>
                                          <p:spTgt spid="3"/>
                                        </p:tgtEl>
                                        <p:attrNameLst>
                                          <p:attrName>ppt_x</p:attrName>
                                          <p:attrName>ppt_y</p:attrName>
                                        </p:attrNameLst>
                                      </p:cBhvr>
                                      <p:rCtr x="16007" y="32449"/>
                                    </p:animMotion>
                                  </p:childTnLst>
                                </p:cTn>
                              </p:par>
                              <p:par>
                                <p:cTn id="23" presetID="6" presetClass="emph" presetSubtype="0" fill="hold" grpId="3" nodeType="withEffect">
                                  <p:stCondLst>
                                    <p:cond delay="6800"/>
                                  </p:stCondLst>
                                  <p:childTnLst>
                                    <p:animScale>
                                      <p:cBhvr>
                                        <p:cTn id="24" dur="700" fill="hold"/>
                                        <p:tgtEl>
                                          <p:spTgt spid="5"/>
                                        </p:tgtEl>
                                      </p:cBhvr>
                                      <p:by x="300000" y="300000"/>
                                    </p:animScale>
                                  </p:childTnLst>
                                </p:cTn>
                              </p:par>
                              <p:par>
                                <p:cTn id="25" presetID="6" presetClass="emph" presetSubtype="0" fill="hold" grpId="3" nodeType="withEffect">
                                  <p:stCondLst>
                                    <p:cond delay="6800"/>
                                  </p:stCondLst>
                                  <p:childTnLst>
                                    <p:animScale>
                                      <p:cBhvr>
                                        <p:cTn id="26" dur="700" fill="hold"/>
                                        <p:tgtEl>
                                          <p:spTgt spid="3"/>
                                        </p:tgtEl>
                                      </p:cBhvr>
                                      <p:by x="300000" y="300000"/>
                                    </p:animScale>
                                  </p:childTnLst>
                                </p:cTn>
                              </p:par>
                              <p:par>
                                <p:cTn id="27" presetID="6" presetClass="emph" presetSubtype="0" fill="hold" grpId="5" nodeType="withEffect">
                                  <p:stCondLst>
                                    <p:cond delay="7500"/>
                                  </p:stCondLst>
                                  <p:childTnLst>
                                    <p:animScale>
                                      <p:cBhvr>
                                        <p:cTn id="28" dur="200" fill="hold"/>
                                        <p:tgtEl>
                                          <p:spTgt spid="5"/>
                                        </p:tgtEl>
                                      </p:cBhvr>
                                      <p:by x="20000" y="20000"/>
                                    </p:animScale>
                                  </p:childTnLst>
                                </p:cTn>
                              </p:par>
                              <p:par>
                                <p:cTn id="29" presetID="6" presetClass="emph" presetSubtype="0" fill="hold" grpId="5" nodeType="withEffect">
                                  <p:stCondLst>
                                    <p:cond delay="7500"/>
                                  </p:stCondLst>
                                  <p:childTnLst>
                                    <p:animScale>
                                      <p:cBhvr>
                                        <p:cTn id="30" dur="200" fill="hold"/>
                                        <p:tgtEl>
                                          <p:spTgt spid="3"/>
                                        </p:tgtEl>
                                      </p:cBhvr>
                                      <p:by x="20000" y="20000"/>
                                    </p:animScale>
                                  </p:childTnLst>
                                </p:cTn>
                              </p:par>
                              <p:par>
                                <p:cTn id="31" presetID="1" presetClass="exit" presetSubtype="0" fill="hold" grpId="6" nodeType="withEffect">
                                  <p:stCondLst>
                                    <p:cond delay="7700"/>
                                  </p:stCondLst>
                                  <p:childTnLst>
                                    <p:set>
                                      <p:cBhvr>
                                        <p:cTn id="32" dur="1" fill="hold">
                                          <p:stCondLst>
                                            <p:cond delay="0"/>
                                          </p:stCondLst>
                                        </p:cTn>
                                        <p:tgtEl>
                                          <p:spTgt spid="5"/>
                                        </p:tgtEl>
                                        <p:attrNameLst>
                                          <p:attrName>style.visibility</p:attrName>
                                        </p:attrNameLst>
                                      </p:cBhvr>
                                      <p:to>
                                        <p:strVal val="hidden"/>
                                      </p:to>
                                    </p:set>
                                  </p:childTnLst>
                                </p:cTn>
                              </p:par>
                              <p:par>
                                <p:cTn id="33" presetID="1" presetClass="exit" presetSubtype="0" fill="hold" grpId="6" nodeType="withEffect">
                                  <p:stCondLst>
                                    <p:cond delay="7700"/>
                                  </p:stCondLst>
                                  <p:childTnLst>
                                    <p:set>
                                      <p:cBhvr>
                                        <p:cTn id="34" dur="1" fill="hold">
                                          <p:stCondLst>
                                            <p:cond delay="0"/>
                                          </p:stCondLst>
                                        </p:cTn>
                                        <p:tgtEl>
                                          <p:spTgt spid="3"/>
                                        </p:tgtEl>
                                        <p:attrNameLst>
                                          <p:attrName>style.visibility</p:attrName>
                                        </p:attrNameLst>
                                      </p:cBhvr>
                                      <p:to>
                                        <p:strVal val="hidden"/>
                                      </p:to>
                                    </p:set>
                                  </p:childTnLst>
                                </p:cTn>
                              </p:par>
                              <p:par>
                                <p:cTn id="35" presetID="1" presetClass="entr" presetSubtype="0" fill="hold" nodeType="withEffect">
                                  <p:stCondLst>
                                    <p:cond delay="7700"/>
                                  </p:stCondLst>
                                  <p:childTnLst>
                                    <p:set>
                                      <p:cBhvr>
                                        <p:cTn id="36" dur="1" fill="hold">
                                          <p:stCondLst>
                                            <p:cond delay="0"/>
                                          </p:stCondLst>
                                        </p:cTn>
                                        <p:tgtEl>
                                          <p:spTgt spid="22"/>
                                        </p:tgtEl>
                                        <p:attrNameLst>
                                          <p:attrName>style.visibility</p:attrName>
                                        </p:attrNameLst>
                                      </p:cBhvr>
                                      <p:to>
                                        <p:strVal val="visible"/>
                                      </p:to>
                                    </p:set>
                                  </p:childTnLst>
                                </p:cTn>
                              </p:par>
                              <p:par>
                                <p:cTn id="37" presetID="1" presetClass="entr" presetSubtype="0" fill="hold" nodeType="withEffect">
                                  <p:stCondLst>
                                    <p:cond delay="7700"/>
                                  </p:stCondLst>
                                  <p:childTnLst>
                                    <p:set>
                                      <p:cBhvr>
                                        <p:cTn id="38" dur="1" fill="hold">
                                          <p:stCondLst>
                                            <p:cond delay="0"/>
                                          </p:stCondLst>
                                        </p:cTn>
                                        <p:tgtEl>
                                          <p:spTgt spid="2053"/>
                                        </p:tgtEl>
                                        <p:attrNameLst>
                                          <p:attrName>style.visibility</p:attrName>
                                        </p:attrNameLst>
                                      </p:cBhvr>
                                      <p:to>
                                        <p:strVal val="visible"/>
                                      </p:to>
                                    </p:set>
                                  </p:childTnLst>
                                </p:cTn>
                              </p:par>
                              <p:par>
                                <p:cTn id="39" presetID="1" presetClass="entr" presetSubtype="0" fill="hold" nodeType="withEffect">
                                  <p:stCondLst>
                                    <p:cond delay="7700"/>
                                  </p:stCondLst>
                                  <p:childTnLst>
                                    <p:set>
                                      <p:cBhvr>
                                        <p:cTn id="40" dur="1" fill="hold">
                                          <p:stCondLst>
                                            <p:cond delay="0"/>
                                          </p:stCondLst>
                                        </p:cTn>
                                        <p:tgtEl>
                                          <p:spTgt spid="23"/>
                                        </p:tgtEl>
                                        <p:attrNameLst>
                                          <p:attrName>style.visibility</p:attrName>
                                        </p:attrNameLst>
                                      </p:cBhvr>
                                      <p:to>
                                        <p:strVal val="visible"/>
                                      </p:to>
                                    </p:set>
                                  </p:childTnLst>
                                </p:cTn>
                              </p:par>
                              <p:par>
                                <p:cTn id="41" presetID="1" presetClass="entr" presetSubtype="0" fill="hold" nodeType="withEffect">
                                  <p:stCondLst>
                                    <p:cond delay="7700"/>
                                  </p:stCondLst>
                                  <p:childTnLst>
                                    <p:set>
                                      <p:cBhvr>
                                        <p:cTn id="42" dur="1" fill="hold">
                                          <p:stCondLst>
                                            <p:cond delay="0"/>
                                          </p:stCondLst>
                                        </p:cTn>
                                        <p:tgtEl>
                                          <p:spTgt spid="2054"/>
                                        </p:tgtEl>
                                        <p:attrNameLst>
                                          <p:attrName>style.visibility</p:attrName>
                                        </p:attrNameLst>
                                      </p:cBhvr>
                                      <p:to>
                                        <p:strVal val="visible"/>
                                      </p:to>
                                    </p:set>
                                  </p:childTnLst>
                                </p:cTn>
                              </p:par>
                              <p:par>
                                <p:cTn id="43" presetID="1" presetClass="entr" presetSubtype="0" fill="hold" nodeType="withEffect">
                                  <p:stCondLst>
                                    <p:cond delay="7700"/>
                                  </p:stCondLst>
                                  <p:childTnLst>
                                    <p:set>
                                      <p:cBhvr>
                                        <p:cTn id="44" dur="1" fill="hold">
                                          <p:stCondLst>
                                            <p:cond delay="0"/>
                                          </p:stCondLst>
                                        </p:cTn>
                                        <p:tgtEl>
                                          <p:spTgt spid="25"/>
                                        </p:tgtEl>
                                        <p:attrNameLst>
                                          <p:attrName>style.visibility</p:attrName>
                                        </p:attrNameLst>
                                      </p:cBhvr>
                                      <p:to>
                                        <p:strVal val="visible"/>
                                      </p:to>
                                    </p:set>
                                  </p:childTnLst>
                                </p:cTn>
                              </p:par>
                              <p:par>
                                <p:cTn id="45" presetID="1" presetClass="entr" presetSubtype="0" fill="hold" nodeType="withEffect">
                                  <p:stCondLst>
                                    <p:cond delay="7700"/>
                                  </p:stCondLst>
                                  <p:childTnLst>
                                    <p:set>
                                      <p:cBhvr>
                                        <p:cTn id="46" dur="1" fill="hold">
                                          <p:stCondLst>
                                            <p:cond delay="0"/>
                                          </p:stCondLst>
                                        </p:cTn>
                                        <p:tgtEl>
                                          <p:spTgt spid="24"/>
                                        </p:tgtEl>
                                        <p:attrNameLst>
                                          <p:attrName>style.visibility</p:attrName>
                                        </p:attrNameLst>
                                      </p:cBhvr>
                                      <p:to>
                                        <p:strVal val="visible"/>
                                      </p:to>
                                    </p:set>
                                  </p:childTnLst>
                                </p:cTn>
                              </p:par>
                              <p:par>
                                <p:cTn id="47" presetID="1" presetClass="entr" presetSubtype="0" fill="hold" nodeType="withEffect">
                                  <p:stCondLst>
                                    <p:cond delay="7700"/>
                                  </p:stCondLst>
                                  <p:childTnLst>
                                    <p:set>
                                      <p:cBhvr>
                                        <p:cTn id="48" dur="1" fill="hold">
                                          <p:stCondLst>
                                            <p:cond delay="0"/>
                                          </p:stCondLst>
                                        </p:cTn>
                                        <p:tgtEl>
                                          <p:spTgt spid="10"/>
                                        </p:tgtEl>
                                        <p:attrNameLst>
                                          <p:attrName>style.visibility</p:attrName>
                                        </p:attrNameLst>
                                      </p:cBhvr>
                                      <p:to>
                                        <p:strVal val="visible"/>
                                      </p:to>
                                    </p:set>
                                  </p:childTnLst>
                                </p:cTn>
                              </p:par>
                              <p:par>
                                <p:cTn id="49" presetID="56" presetClass="path" presetSubtype="0" fill="hold" nodeType="withEffect">
                                  <p:stCondLst>
                                    <p:cond delay="7700"/>
                                  </p:stCondLst>
                                  <p:childTnLst>
                                    <p:animMotion origin="layout" path="M -0.00486 -0.00586 L -0.21441 -0.72385 " pathEditMode="relative" rAng="0" ptsTypes="AA">
                                      <p:cBhvr>
                                        <p:cTn id="50" dur="500" fill="hold"/>
                                        <p:tgtEl>
                                          <p:spTgt spid="22"/>
                                        </p:tgtEl>
                                        <p:attrNameLst>
                                          <p:attrName>ppt_x</p:attrName>
                                          <p:attrName>ppt_y</p:attrName>
                                        </p:attrNameLst>
                                      </p:cBhvr>
                                      <p:rCtr x="-10486" y="-35915"/>
                                    </p:animMotion>
                                  </p:childTnLst>
                                </p:cTn>
                              </p:par>
                              <p:par>
                                <p:cTn id="51" presetID="56" presetClass="path" presetSubtype="0" fill="hold" nodeType="withEffect">
                                  <p:stCondLst>
                                    <p:cond delay="7700"/>
                                  </p:stCondLst>
                                  <p:childTnLst>
                                    <p:animMotion origin="layout" path="M 0.00729 -0.00648 L -0.66268 -0.09534 " pathEditMode="relative" rAng="0" ptsTypes="AA">
                                      <p:cBhvr>
                                        <p:cTn id="52" dur="500" fill="hold"/>
                                        <p:tgtEl>
                                          <p:spTgt spid="2053"/>
                                        </p:tgtEl>
                                        <p:attrNameLst>
                                          <p:attrName>ppt_x</p:attrName>
                                          <p:attrName>ppt_y</p:attrName>
                                        </p:attrNameLst>
                                      </p:cBhvr>
                                      <p:rCtr x="-33507" y="-4443"/>
                                    </p:animMotion>
                                  </p:childTnLst>
                                </p:cTn>
                              </p:par>
                              <p:par>
                                <p:cTn id="53" presetID="56" presetClass="path" presetSubtype="0" fill="hold" nodeType="withEffect">
                                  <p:stCondLst>
                                    <p:cond delay="7700"/>
                                  </p:stCondLst>
                                  <p:childTnLst>
                                    <p:animMotion origin="layout" path="M 0.00695 -0.00648 L 0.16354 -0.83709 " pathEditMode="relative" rAng="0" ptsTypes="AA">
                                      <p:cBhvr>
                                        <p:cTn id="54" dur="500" fill="hold"/>
                                        <p:tgtEl>
                                          <p:spTgt spid="23"/>
                                        </p:tgtEl>
                                        <p:attrNameLst>
                                          <p:attrName>ppt_x</p:attrName>
                                          <p:attrName>ppt_y</p:attrName>
                                        </p:attrNameLst>
                                      </p:cBhvr>
                                      <p:rCtr x="7830" y="-41530"/>
                                    </p:animMotion>
                                  </p:childTnLst>
                                </p:cTn>
                              </p:par>
                              <p:par>
                                <p:cTn id="55" presetID="56" presetClass="path" presetSubtype="0" fill="hold" nodeType="withEffect">
                                  <p:stCondLst>
                                    <p:cond delay="7700"/>
                                  </p:stCondLst>
                                  <p:childTnLst>
                                    <p:animMotion origin="layout" path="M 3.61111E-6 -2.57637E-6 L -0.23629 0.63006 " pathEditMode="relative" rAng="0" ptsTypes="AA">
                                      <p:cBhvr>
                                        <p:cTn id="56" dur="500" fill="hold"/>
                                        <p:tgtEl>
                                          <p:spTgt spid="2054"/>
                                        </p:tgtEl>
                                        <p:attrNameLst>
                                          <p:attrName>ppt_x</p:attrName>
                                          <p:attrName>ppt_y</p:attrName>
                                        </p:attrNameLst>
                                      </p:cBhvr>
                                      <p:rCtr x="-11823" y="31503"/>
                                    </p:animMotion>
                                  </p:childTnLst>
                                </p:cTn>
                              </p:par>
                              <p:par>
                                <p:cTn id="57" presetID="56" presetClass="path" presetSubtype="0" fill="hold" nodeType="withEffect">
                                  <p:stCondLst>
                                    <p:cond delay="7700"/>
                                  </p:stCondLst>
                                  <p:childTnLst>
                                    <p:animMotion origin="layout" path="M 0.00695 0.00494 L 0.56511 -0.56217 " pathEditMode="relative" rAng="0" ptsTypes="AA">
                                      <p:cBhvr>
                                        <p:cTn id="58" dur="500" fill="hold"/>
                                        <p:tgtEl>
                                          <p:spTgt spid="25"/>
                                        </p:tgtEl>
                                        <p:attrNameLst>
                                          <p:attrName>ppt_x</p:attrName>
                                          <p:attrName>ppt_y</p:attrName>
                                        </p:attrNameLst>
                                      </p:cBhvr>
                                      <p:rCtr x="27899" y="-28355"/>
                                    </p:animMotion>
                                  </p:childTnLst>
                                </p:cTn>
                              </p:par>
                              <p:par>
                                <p:cTn id="59" presetID="56" presetClass="path" presetSubtype="0" fill="hold" nodeType="withEffect">
                                  <p:stCondLst>
                                    <p:cond delay="7700"/>
                                  </p:stCondLst>
                                  <p:childTnLst>
                                    <p:animMotion origin="layout" path="M -0.00625 -0.01543 L 0.2316 0.64271 " pathEditMode="relative" rAng="0" ptsTypes="AA">
                                      <p:cBhvr>
                                        <p:cTn id="60" dur="500" fill="hold"/>
                                        <p:tgtEl>
                                          <p:spTgt spid="24"/>
                                        </p:tgtEl>
                                        <p:attrNameLst>
                                          <p:attrName>ppt_x</p:attrName>
                                          <p:attrName>ppt_y</p:attrName>
                                        </p:attrNameLst>
                                      </p:cBhvr>
                                      <p:rCtr x="11892" y="32891"/>
                                    </p:animMotion>
                                  </p:childTnLst>
                                </p:cTn>
                              </p:par>
                              <p:par>
                                <p:cTn id="61" presetID="56" presetClass="path" presetSubtype="0" fill="hold" nodeType="withEffect">
                                  <p:stCondLst>
                                    <p:cond delay="7700"/>
                                  </p:stCondLst>
                                  <p:childTnLst>
                                    <p:animMotion origin="layout" path="M 0 4.72077E-6 L 0.58281 0.35452 " pathEditMode="relative" rAng="0" ptsTypes="AA">
                                      <p:cBhvr>
                                        <p:cTn id="62" dur="500" fill="hold"/>
                                        <p:tgtEl>
                                          <p:spTgt spid="10"/>
                                        </p:tgtEl>
                                        <p:attrNameLst>
                                          <p:attrName>ppt_x</p:attrName>
                                          <p:attrName>ppt_y</p:attrName>
                                        </p:attrNameLst>
                                      </p:cBhvr>
                                      <p:rCtr x="29132" y="17711"/>
                                    </p:animMotion>
                                  </p:childTnLst>
                                </p:cTn>
                              </p:par>
                              <p:par>
                                <p:cTn id="63" presetID="53" presetClass="entr" presetSubtype="16" fill="hold" nodeType="withEffect">
                                  <p:stCondLst>
                                    <p:cond delay="7700"/>
                                  </p:stCondLst>
                                  <p:childTnLst>
                                    <p:set>
                                      <p:cBhvr>
                                        <p:cTn id="64" dur="1" fill="hold">
                                          <p:stCondLst>
                                            <p:cond delay="0"/>
                                          </p:stCondLst>
                                        </p:cTn>
                                        <p:tgtEl>
                                          <p:spTgt spid="2"/>
                                        </p:tgtEl>
                                        <p:attrNameLst>
                                          <p:attrName>style.visibility</p:attrName>
                                        </p:attrNameLst>
                                      </p:cBhvr>
                                      <p:to>
                                        <p:strVal val="visible"/>
                                      </p:to>
                                    </p:set>
                                    <p:anim calcmode="lin" valueType="num">
                                      <p:cBhvr>
                                        <p:cTn id="65" dur="500" fill="hold"/>
                                        <p:tgtEl>
                                          <p:spTgt spid="2"/>
                                        </p:tgtEl>
                                        <p:attrNameLst>
                                          <p:attrName>ppt_w</p:attrName>
                                        </p:attrNameLst>
                                      </p:cBhvr>
                                      <p:tavLst>
                                        <p:tav tm="0">
                                          <p:val>
                                            <p:fltVal val="0"/>
                                          </p:val>
                                        </p:tav>
                                        <p:tav tm="100000">
                                          <p:val>
                                            <p:strVal val="#ppt_w"/>
                                          </p:val>
                                        </p:tav>
                                      </p:tavLst>
                                    </p:anim>
                                    <p:anim calcmode="lin" valueType="num">
                                      <p:cBhvr>
                                        <p:cTn id="66" dur="500" fill="hold"/>
                                        <p:tgtEl>
                                          <p:spTgt spid="2"/>
                                        </p:tgtEl>
                                        <p:attrNameLst>
                                          <p:attrName>ppt_h</p:attrName>
                                        </p:attrNameLst>
                                      </p:cBhvr>
                                      <p:tavLst>
                                        <p:tav tm="0">
                                          <p:val>
                                            <p:fltVal val="0"/>
                                          </p:val>
                                        </p:tav>
                                        <p:tav tm="100000">
                                          <p:val>
                                            <p:strVal val="#ppt_h"/>
                                          </p:val>
                                        </p:tav>
                                      </p:tavLst>
                                    </p:anim>
                                    <p:animEffect transition="in" filter="fade">
                                      <p:cBhvr>
                                        <p:cTn id="67" dur="500"/>
                                        <p:tgtEl>
                                          <p:spTgt spid="2"/>
                                        </p:tgtEl>
                                      </p:cBhvr>
                                    </p:animEffect>
                                  </p:childTnLst>
                                </p:cTn>
                              </p:par>
                            </p:childTnLst>
                          </p:cTn>
                        </p:par>
                        <p:par>
                          <p:cTn id="68" fill="hold">
                            <p:stCondLst>
                              <p:cond delay="8200"/>
                            </p:stCondLst>
                            <p:childTnLst>
                              <p:par>
                                <p:cTn id="69" presetID="1" presetClass="entr" presetSubtype="0" fill="hold" grpId="0" nodeType="afterEffect">
                                  <p:stCondLst>
                                    <p:cond delay="0"/>
                                  </p:stCondLst>
                                  <p:iterate type="lt">
                                    <p:tmAbs val="100"/>
                                  </p:iterate>
                                  <p:childTnLst>
                                    <p:set>
                                      <p:cBhvr>
                                        <p:cTn id="7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3" animBg="1"/>
      <p:bldP spid="3" grpId="4" animBg="1"/>
      <p:bldP spid="3" grpId="5" animBg="1"/>
      <p:bldP spid="3" grpId="6" animBg="1"/>
      <p:bldP spid="5" grpId="0" animBg="1"/>
      <p:bldP spid="5" grpId="2" animBg="1"/>
      <p:bldP spid="5" grpId="3" animBg="1"/>
      <p:bldP spid="5" grpId="4" animBg="1"/>
      <p:bldP spid="5" grpId="5" animBg="1"/>
      <p:bldP spid="5" grpId="6" animBg="1"/>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1275606"/>
            <a:ext cx="5724127" cy="3867894"/>
          </a:xfrm>
          <a:prstGeom prst="rect">
            <a:avLst/>
          </a:prstGeom>
        </p:spPr>
      </p:pic>
      <p:pic>
        <p:nvPicPr>
          <p:cNvPr id="14" name="Picture 1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99993" y="-1"/>
            <a:ext cx="4663996" cy="1667273"/>
          </a:xfrm>
          <a:prstGeom prst="rect">
            <a:avLst/>
          </a:prstGeom>
        </p:spPr>
      </p:pic>
      <p:pic>
        <p:nvPicPr>
          <p:cNvPr id="18" name="Picture 17"/>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4663996" cy="1275606"/>
          </a:xfrm>
          <a:prstGeom prst="rect">
            <a:avLst/>
          </a:prstGeom>
        </p:spPr>
      </p:pic>
      <p:pic>
        <p:nvPicPr>
          <p:cNvPr id="19" name="Picture 18"/>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99993" y="1673482"/>
            <a:ext cx="4663996" cy="3463809"/>
          </a:xfrm>
          <a:prstGeom prst="rect">
            <a:avLst/>
          </a:prstGeom>
        </p:spPr>
      </p:pic>
      <p:sp>
        <p:nvSpPr>
          <p:cNvPr id="7" name="Rectangle 6"/>
          <p:cNvSpPr/>
          <p:nvPr/>
        </p:nvSpPr>
        <p:spPr>
          <a:xfrm>
            <a:off x="-392015" y="5740102"/>
            <a:ext cx="10019089" cy="646331"/>
          </a:xfrm>
          <a:prstGeom prst="rect">
            <a:avLst/>
          </a:prstGeom>
        </p:spPr>
        <p:txBody>
          <a:bodyPr wrap="none">
            <a:spAutoFit/>
            <a:scene3d>
              <a:camera prst="orthographicFront"/>
              <a:lightRig rig="soft" dir="t">
                <a:rot lat="0" lon="0" rev="15600000"/>
              </a:lightRig>
            </a:scene3d>
            <a:sp3d extrusionH="57150" prstMaterial="softEdge">
              <a:bevelT w="25400" h="38100"/>
            </a:sp3d>
          </a:bodyPr>
          <a:lstStyle/>
          <a:p>
            <a:r>
              <a:rPr lang="es-ES" sz="3600" b="1" dirty="0">
                <a:ln/>
                <a:solidFill>
                  <a:srgbClr val="FF0000"/>
                </a:solidFill>
                <a:effectLst/>
                <a:latin typeface="MV Boli" pitchFamily="2" charset="0"/>
                <a:cs typeface="MV Boli" pitchFamily="2" charset="0"/>
              </a:rPr>
              <a:t>Música:  “</a:t>
            </a:r>
            <a:r>
              <a:rPr lang="es-ES" sz="3600" b="1" dirty="0" err="1">
                <a:ln/>
                <a:solidFill>
                  <a:srgbClr val="FF0000"/>
                </a:solidFill>
                <a:effectLst/>
                <a:latin typeface="MV Boli" pitchFamily="2" charset="0"/>
                <a:cs typeface="MV Boli" pitchFamily="2" charset="0"/>
              </a:rPr>
              <a:t>My</a:t>
            </a:r>
            <a:r>
              <a:rPr lang="es-ES" sz="3600" b="1" dirty="0">
                <a:ln/>
                <a:solidFill>
                  <a:srgbClr val="FF0000"/>
                </a:solidFill>
                <a:effectLst/>
                <a:latin typeface="MV Boli" pitchFamily="2" charset="0"/>
                <a:cs typeface="MV Boli" pitchFamily="2" charset="0"/>
              </a:rPr>
              <a:t> </a:t>
            </a:r>
            <a:r>
              <a:rPr lang="es-ES" sz="3600" b="1" dirty="0" err="1">
                <a:ln/>
                <a:solidFill>
                  <a:srgbClr val="FF0000"/>
                </a:solidFill>
                <a:effectLst/>
                <a:latin typeface="MV Boli" pitchFamily="2" charset="0"/>
                <a:cs typeface="MV Boli" pitchFamily="2" charset="0"/>
              </a:rPr>
              <a:t>sweet</a:t>
            </a:r>
            <a:r>
              <a:rPr lang="es-ES" sz="3600" b="1" dirty="0">
                <a:ln/>
                <a:solidFill>
                  <a:srgbClr val="FF0000"/>
                </a:solidFill>
                <a:effectLst/>
                <a:latin typeface="MV Boli" pitchFamily="2" charset="0"/>
                <a:cs typeface="MV Boli" pitchFamily="2" charset="0"/>
              </a:rPr>
              <a:t> Lord” – George Harrison</a:t>
            </a:r>
            <a:endParaRPr lang="es-AR" sz="3600" b="1" dirty="0">
              <a:ln/>
              <a:solidFill>
                <a:srgbClr val="FF0000"/>
              </a:solidFill>
              <a:effectLst/>
              <a:latin typeface="MV Boli" pitchFamily="2" charset="0"/>
              <a:cs typeface="MV Boli" pitchFamily="2" charset="0"/>
            </a:endParaRPr>
          </a:p>
        </p:txBody>
      </p:sp>
      <p:sp>
        <p:nvSpPr>
          <p:cNvPr id="6" name="Rectangle 5"/>
          <p:cNvSpPr/>
          <p:nvPr/>
        </p:nvSpPr>
        <p:spPr>
          <a:xfrm>
            <a:off x="1011377" y="5090858"/>
            <a:ext cx="7146508" cy="646331"/>
          </a:xfrm>
          <a:prstGeom prst="rect">
            <a:avLst/>
          </a:prstGeom>
        </p:spPr>
        <p:txBody>
          <a:bodyPr wrap="none">
            <a:spAutoFit/>
            <a:scene3d>
              <a:camera prst="orthographicFront"/>
              <a:lightRig rig="soft" dir="t">
                <a:rot lat="0" lon="0" rev="15600000"/>
              </a:lightRig>
            </a:scene3d>
            <a:sp3d extrusionH="57150" prstMaterial="softEdge">
              <a:bevelT w="25400" h="38100"/>
            </a:sp3d>
          </a:bodyPr>
          <a:lstStyle/>
          <a:p>
            <a:r>
              <a:rPr lang="es-ES" sz="3600" b="1" dirty="0" smtClean="0">
                <a:ln/>
                <a:solidFill>
                  <a:srgbClr val="FF0000"/>
                </a:solidFill>
                <a:effectLst/>
                <a:latin typeface="MV Boli" pitchFamily="2" charset="0"/>
                <a:cs typeface="MV Boli" pitchFamily="2" charset="0"/>
              </a:rPr>
              <a:t>Texto e imágenes:   de Internet</a:t>
            </a:r>
            <a:endParaRPr lang="es-AR" sz="3600" b="1" dirty="0">
              <a:ln/>
              <a:solidFill>
                <a:srgbClr val="FF0000"/>
              </a:solidFill>
              <a:effectLst/>
            </a:endParaRPr>
          </a:p>
        </p:txBody>
      </p:sp>
    </p:spTree>
    <p:extLst>
      <p:ext uri="{BB962C8B-B14F-4D97-AF65-F5344CB8AC3E}">
        <p14:creationId xmlns:p14="http://schemas.microsoft.com/office/powerpoint/2010/main" val="1599546912"/>
      </p:ext>
    </p:extLst>
  </p:cSld>
  <p:clrMapOvr>
    <a:masterClrMapping/>
  </p:clrMapOvr>
  <mc:AlternateContent xmlns:mc="http://schemas.openxmlformats.org/markup-compatibility/2006" xmlns:p14="http://schemas.microsoft.com/office/powerpoint/2010/main">
    <mc:Choice Requires="p14">
      <p:transition spd="slow" p14:dur="2400" advClick="0" advTm="0">
        <p:fad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544" fill="hold" grpId="1" nodeType="withEffect">
                                  <p:stCondLst>
                                    <p:cond delay="0"/>
                                  </p:stCondLst>
                                  <p:childTnLst>
                                    <p:anim calcmode="lin" valueType="num">
                                      <p:cBhvr>
                                        <p:cTn id="6" dur="22100"/>
                                        <p:tgtEl>
                                          <p:spTgt spid="6"/>
                                        </p:tgtEl>
                                        <p:attrNameLst>
                                          <p:attrName>ppt_w</p:attrName>
                                        </p:attrNameLst>
                                      </p:cBhvr>
                                      <p:tavLst>
                                        <p:tav tm="0">
                                          <p:val>
                                            <p:strVal val="ppt_w"/>
                                          </p:val>
                                        </p:tav>
                                        <p:tav tm="100000">
                                          <p:val>
                                            <p:fltVal val="0"/>
                                          </p:val>
                                        </p:tav>
                                      </p:tavLst>
                                    </p:anim>
                                    <p:anim calcmode="lin" valueType="num">
                                      <p:cBhvr>
                                        <p:cTn id="7" dur="22100"/>
                                        <p:tgtEl>
                                          <p:spTgt spid="6"/>
                                        </p:tgtEl>
                                        <p:attrNameLst>
                                          <p:attrName>ppt_h</p:attrName>
                                        </p:attrNameLst>
                                      </p:cBhvr>
                                      <p:tavLst>
                                        <p:tav tm="0">
                                          <p:val>
                                            <p:strVal val="ppt_h"/>
                                          </p:val>
                                        </p:tav>
                                        <p:tav tm="100000">
                                          <p:val>
                                            <p:fltVal val="0"/>
                                          </p:val>
                                        </p:tav>
                                      </p:tavLst>
                                    </p:anim>
                                    <p:animEffect transition="out" filter="fade">
                                      <p:cBhvr>
                                        <p:cTn id="8" dur="22100"/>
                                        <p:tgtEl>
                                          <p:spTgt spid="6"/>
                                        </p:tgtEl>
                                      </p:cBhvr>
                                    </p:animEffect>
                                    <p:anim calcmode="lin" valueType="num">
                                      <p:cBhvr>
                                        <p:cTn id="9" dur="22100"/>
                                        <p:tgtEl>
                                          <p:spTgt spid="6"/>
                                        </p:tgtEl>
                                        <p:attrNameLst>
                                          <p:attrName>ppt_x</p:attrName>
                                        </p:attrNameLst>
                                      </p:cBhvr>
                                      <p:tavLst>
                                        <p:tav tm="0">
                                          <p:val>
                                            <p:strVal val="ppt_x"/>
                                          </p:val>
                                        </p:tav>
                                        <p:tav tm="100000">
                                          <p:val>
                                            <p:fltVal val="0.5"/>
                                          </p:val>
                                        </p:tav>
                                      </p:tavLst>
                                    </p:anim>
                                    <p:anim calcmode="lin" valueType="num">
                                      <p:cBhvr>
                                        <p:cTn id="10" dur="22100"/>
                                        <p:tgtEl>
                                          <p:spTgt spid="6"/>
                                        </p:tgtEl>
                                        <p:attrNameLst>
                                          <p:attrName>ppt_y</p:attrName>
                                        </p:attrNameLst>
                                      </p:cBhvr>
                                      <p:tavLst>
                                        <p:tav tm="0">
                                          <p:val>
                                            <p:strVal val="ppt_y"/>
                                          </p:val>
                                        </p:tav>
                                        <p:tav tm="100000">
                                          <p:val>
                                            <p:fltVal val="0.5"/>
                                          </p:val>
                                        </p:tav>
                                      </p:tavLst>
                                    </p:anim>
                                    <p:set>
                                      <p:cBhvr>
                                        <p:cTn id="11" dur="1" fill="hold">
                                          <p:stCondLst>
                                            <p:cond delay="22099"/>
                                          </p:stCondLst>
                                        </p:cTn>
                                        <p:tgtEl>
                                          <p:spTgt spid="6"/>
                                        </p:tgtEl>
                                        <p:attrNameLst>
                                          <p:attrName>style.visibility</p:attrName>
                                        </p:attrNameLst>
                                      </p:cBhvr>
                                      <p:to>
                                        <p:strVal val="hidden"/>
                                      </p:to>
                                    </p:set>
                                  </p:childTnLst>
                                </p:cTn>
                              </p:par>
                              <p:par>
                                <p:cTn id="12" presetID="64" presetClass="path" presetSubtype="0" fill="hold" grpId="2" nodeType="withEffect">
                                  <p:stCondLst>
                                    <p:cond delay="0"/>
                                  </p:stCondLst>
                                  <p:childTnLst>
                                    <p:animMotion origin="layout" path="M 1.11111E-6 8.64198E-7 L -0.00139 -1.09846 " pathEditMode="relative" rAng="0" ptsTypes="AA">
                                      <p:cBhvr>
                                        <p:cTn id="13" dur="15000" fill="hold"/>
                                        <p:tgtEl>
                                          <p:spTgt spid="6"/>
                                        </p:tgtEl>
                                        <p:attrNameLst>
                                          <p:attrName>ppt_x</p:attrName>
                                          <p:attrName>ppt_y</p:attrName>
                                        </p:attrNameLst>
                                      </p:cBhvr>
                                      <p:rCtr x="-69" y="-54938"/>
                                    </p:animMotion>
                                  </p:childTnLst>
                                </p:cTn>
                              </p:par>
                              <p:par>
                                <p:cTn id="14" presetID="53" presetClass="exit" presetSubtype="544" fill="hold" grpId="1" nodeType="withEffect">
                                  <p:stCondLst>
                                    <p:cond delay="0"/>
                                  </p:stCondLst>
                                  <p:childTnLst>
                                    <p:anim calcmode="lin" valueType="num">
                                      <p:cBhvr>
                                        <p:cTn id="15" dur="28000"/>
                                        <p:tgtEl>
                                          <p:spTgt spid="7"/>
                                        </p:tgtEl>
                                        <p:attrNameLst>
                                          <p:attrName>ppt_w</p:attrName>
                                        </p:attrNameLst>
                                      </p:cBhvr>
                                      <p:tavLst>
                                        <p:tav tm="0">
                                          <p:val>
                                            <p:strVal val="ppt_w"/>
                                          </p:val>
                                        </p:tav>
                                        <p:tav tm="100000">
                                          <p:val>
                                            <p:fltVal val="0"/>
                                          </p:val>
                                        </p:tav>
                                      </p:tavLst>
                                    </p:anim>
                                    <p:anim calcmode="lin" valueType="num">
                                      <p:cBhvr>
                                        <p:cTn id="16" dur="28000"/>
                                        <p:tgtEl>
                                          <p:spTgt spid="7"/>
                                        </p:tgtEl>
                                        <p:attrNameLst>
                                          <p:attrName>ppt_h</p:attrName>
                                        </p:attrNameLst>
                                      </p:cBhvr>
                                      <p:tavLst>
                                        <p:tav tm="0">
                                          <p:val>
                                            <p:strVal val="ppt_h"/>
                                          </p:val>
                                        </p:tav>
                                        <p:tav tm="100000">
                                          <p:val>
                                            <p:fltVal val="0"/>
                                          </p:val>
                                        </p:tav>
                                      </p:tavLst>
                                    </p:anim>
                                    <p:animEffect transition="out" filter="fade">
                                      <p:cBhvr>
                                        <p:cTn id="17" dur="28000"/>
                                        <p:tgtEl>
                                          <p:spTgt spid="7"/>
                                        </p:tgtEl>
                                      </p:cBhvr>
                                    </p:animEffect>
                                    <p:anim calcmode="lin" valueType="num">
                                      <p:cBhvr>
                                        <p:cTn id="18" dur="28000"/>
                                        <p:tgtEl>
                                          <p:spTgt spid="7"/>
                                        </p:tgtEl>
                                        <p:attrNameLst>
                                          <p:attrName>ppt_x</p:attrName>
                                        </p:attrNameLst>
                                      </p:cBhvr>
                                      <p:tavLst>
                                        <p:tav tm="0">
                                          <p:val>
                                            <p:strVal val="ppt_x"/>
                                          </p:val>
                                        </p:tav>
                                        <p:tav tm="100000">
                                          <p:val>
                                            <p:fltVal val="0.5"/>
                                          </p:val>
                                        </p:tav>
                                      </p:tavLst>
                                    </p:anim>
                                    <p:anim calcmode="lin" valueType="num">
                                      <p:cBhvr>
                                        <p:cTn id="19" dur="28000"/>
                                        <p:tgtEl>
                                          <p:spTgt spid="7"/>
                                        </p:tgtEl>
                                        <p:attrNameLst>
                                          <p:attrName>ppt_y</p:attrName>
                                        </p:attrNameLst>
                                      </p:cBhvr>
                                      <p:tavLst>
                                        <p:tav tm="0">
                                          <p:val>
                                            <p:strVal val="ppt_y"/>
                                          </p:val>
                                        </p:tav>
                                        <p:tav tm="100000">
                                          <p:val>
                                            <p:fltVal val="0.5"/>
                                          </p:val>
                                        </p:tav>
                                      </p:tavLst>
                                    </p:anim>
                                    <p:set>
                                      <p:cBhvr>
                                        <p:cTn id="20" dur="1" fill="hold">
                                          <p:stCondLst>
                                            <p:cond delay="27999"/>
                                          </p:stCondLst>
                                        </p:cTn>
                                        <p:tgtEl>
                                          <p:spTgt spid="7"/>
                                        </p:tgtEl>
                                        <p:attrNameLst>
                                          <p:attrName>style.visibility</p:attrName>
                                        </p:attrNameLst>
                                      </p:cBhvr>
                                      <p:to>
                                        <p:strVal val="hidden"/>
                                      </p:to>
                                    </p:set>
                                  </p:childTnLst>
                                </p:cTn>
                              </p:par>
                              <p:par>
                                <p:cTn id="21" presetID="64" presetClass="path" presetSubtype="0" fill="hold" grpId="2" nodeType="withEffect">
                                  <p:stCondLst>
                                    <p:cond delay="0"/>
                                  </p:stCondLst>
                                  <p:childTnLst>
                                    <p:animMotion origin="layout" path="M -1.11111E-6 -3.7037E-6 L -0.0066 -1.2324 " pathEditMode="relative" rAng="0" ptsTypes="AA">
                                      <p:cBhvr>
                                        <p:cTn id="22" dur="18000" fill="hold"/>
                                        <p:tgtEl>
                                          <p:spTgt spid="7"/>
                                        </p:tgtEl>
                                        <p:attrNameLst>
                                          <p:attrName>ppt_x</p:attrName>
                                          <p:attrName>ppt_y</p:attrName>
                                        </p:attrNameLst>
                                      </p:cBhvr>
                                      <p:rCtr x="-330" y="-6163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P spid="7" grpId="2"/>
      <p:bldP spid="6" grpId="1"/>
      <p:bldP spid="6" grpId="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2" y="1"/>
            <a:ext cx="9141297" cy="1200151"/>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sz="1200"/>
          </a:p>
        </p:txBody>
      </p:sp>
      <p:sp>
        <p:nvSpPr>
          <p:cNvPr id="4100" name="Rectangle 4"/>
          <p:cNvSpPr>
            <a:spLocks noChangeArrowheads="1"/>
          </p:cNvSpPr>
          <p:nvPr/>
        </p:nvSpPr>
        <p:spPr bwMode="auto">
          <a:xfrm>
            <a:off x="1352" y="1200151"/>
            <a:ext cx="9141297"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617" tIns="40809" rIns="81617" bIns="40809" anchor="ctr"/>
          <a:lstStyle/>
          <a:p>
            <a:endParaRPr lang="es-AR" sz="1200">
              <a:solidFill>
                <a:srgbClr val="000000"/>
              </a:solidFill>
            </a:endParaRPr>
          </a:p>
        </p:txBody>
      </p:sp>
      <p:sp>
        <p:nvSpPr>
          <p:cNvPr id="4101" name="Rectangle 5"/>
          <p:cNvSpPr>
            <a:spLocks noChangeArrowheads="1"/>
          </p:cNvSpPr>
          <p:nvPr/>
        </p:nvSpPr>
        <p:spPr bwMode="auto">
          <a:xfrm>
            <a:off x="1352" y="1371600"/>
            <a:ext cx="9141297"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617" tIns="40809" rIns="81617" bIns="40809" anchor="ctr"/>
          <a:lstStyle/>
          <a:p>
            <a:pPr algn="ctr"/>
            <a:endParaRPr lang="es-AR" sz="120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81966" y="0"/>
            <a:ext cx="4875358"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352" y="1428751"/>
            <a:ext cx="9141297" cy="2112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1617" tIns="40809" rIns="81617" bIns="40809">
            <a:spAutoFit/>
          </a:bodyPr>
          <a:lstStyle/>
          <a:p>
            <a:pPr algn="ctr">
              <a:spcBef>
                <a:spcPct val="50000"/>
              </a:spcBef>
            </a:pPr>
            <a:r>
              <a:rPr lang="es-ES" sz="5331" b="1">
                <a:solidFill>
                  <a:srgbClr val="000000"/>
                </a:solidFill>
                <a:latin typeface="Kristen ITC" pitchFamily="66" charset="0"/>
              </a:rPr>
              <a:t>¿Te ha gustado?</a:t>
            </a:r>
            <a:r>
              <a:rPr lang="es-ES" sz="4265">
                <a:solidFill>
                  <a:srgbClr val="000000"/>
                </a:solidFill>
                <a:latin typeface="Kristen ITC" pitchFamily="66" charset="0"/>
              </a:rPr>
              <a:t> </a:t>
            </a:r>
            <a:br>
              <a:rPr lang="es-ES" sz="4265">
                <a:solidFill>
                  <a:srgbClr val="000000"/>
                </a:solidFill>
                <a:latin typeface="Kristen ITC" pitchFamily="66" charset="0"/>
              </a:rPr>
            </a:br>
            <a:r>
              <a:rPr lang="es-ES" sz="3932">
                <a:solidFill>
                  <a:srgbClr val="000000"/>
                </a:solidFill>
                <a:latin typeface="Kristen ITC" pitchFamily="66" charset="0"/>
              </a:rPr>
              <a:t>Puedes ver más entrando </a:t>
            </a:r>
            <a:br>
              <a:rPr lang="es-ES" sz="3932">
                <a:solidFill>
                  <a:srgbClr val="000000"/>
                </a:solidFill>
                <a:latin typeface="Kristen ITC" pitchFamily="66" charset="0"/>
              </a:rPr>
            </a:br>
            <a:r>
              <a:rPr lang="es-ES" sz="3932" b="1">
                <a:solidFill>
                  <a:srgbClr val="40F903"/>
                </a:solidFill>
                <a:latin typeface="Kristen ITC" pitchFamily="66" charset="0"/>
                <a:hlinkClick r:id="rId2"/>
              </a:rPr>
              <a:t>Aquí</a:t>
            </a:r>
            <a:endParaRPr lang="es-ES" sz="3932" b="1">
              <a:solidFill>
                <a:srgbClr val="40F903"/>
              </a:solidFill>
              <a:latin typeface="Kristen ITC" pitchFamily="66" charset="0"/>
            </a:endParaRPr>
          </a:p>
        </p:txBody>
      </p:sp>
      <p:sp>
        <p:nvSpPr>
          <p:cNvPr id="4107" name="Text Box 11"/>
          <p:cNvSpPr txBox="1">
            <a:spLocks noChangeArrowheads="1"/>
          </p:cNvSpPr>
          <p:nvPr/>
        </p:nvSpPr>
        <p:spPr bwMode="auto">
          <a:xfrm>
            <a:off x="1144015" y="3543301"/>
            <a:ext cx="2666211" cy="91341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1617" tIns="40809" rIns="81617" bIns="40809">
            <a:spAutoFit/>
          </a:bodyPr>
          <a:lstStyle/>
          <a:p>
            <a:pPr algn="ctr">
              <a:spcBef>
                <a:spcPct val="50000"/>
              </a:spcBef>
            </a:pPr>
            <a:r>
              <a:rPr lang="es-ES_tradnl" sz="1200" b="1">
                <a:solidFill>
                  <a:srgbClr val="000000"/>
                </a:solidFill>
                <a:latin typeface="Kristen ITC" pitchFamily="66" charset="0"/>
              </a:rPr>
              <a:t>Además puedes recibir powerpoints en tu correo electrónico suscribiéndote aquí:</a:t>
            </a:r>
            <a:r>
              <a:rPr lang="es-ES_tradnl" sz="1200" b="1">
                <a:solidFill>
                  <a:srgbClr val="0066FF"/>
                </a:solidFill>
              </a:rPr>
              <a:t> </a:t>
            </a:r>
          </a:p>
          <a:p>
            <a:pPr>
              <a:spcBef>
                <a:spcPct val="50000"/>
              </a:spcBef>
            </a:pPr>
            <a:endParaRPr lang="es-ES" sz="1200"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38484" y="3143251"/>
            <a:ext cx="2361502"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038757" y="3657601"/>
            <a:ext cx="121884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352" y="2228850"/>
            <a:ext cx="533243"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1352" y="2628900"/>
            <a:ext cx="533243"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1352" y="3028951"/>
            <a:ext cx="533243"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1352" y="3429001"/>
            <a:ext cx="533243"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25732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9942706"/>
      </p:ext>
    </p:extLst>
  </p:cSld>
  <p:clrMapOvr>
    <a:masterClrMapping/>
  </p:clrMapOvr>
  <mc:AlternateContent xmlns:mc="http://schemas.openxmlformats.org/markup-compatibility/2006" xmlns:p14="http://schemas.microsoft.com/office/powerpoint/2010/main">
    <mc:Choice Requires="p14">
      <p:transition spd="slow" p14:dur="3900" advClick="0" advTm="0">
        <p14:glitter dir="u" pattern="hexagon"/>
      </p:transition>
    </mc:Choice>
    <mc:Fallback xmlns="">
      <p:transition spd="slow" advClick="0" advTm="0">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9.3|27.6|31.4|26|25.1|26.8"/>
</p:tagLst>
</file>

<file path=ppt/tags/tag2.xml><?xml version="1.0" encoding="utf-8"?>
<p:tagLst xmlns:a="http://schemas.openxmlformats.org/drawingml/2006/main" xmlns:r="http://schemas.openxmlformats.org/officeDocument/2006/relationships" xmlns:p="http://schemas.openxmlformats.org/presentationml/2006/main">
  <p:tag name="TIMING" val="|23.3|21.7|36.4|28.9"/>
</p:tagLst>
</file>

<file path=ppt/tags/tag3.xml><?xml version="1.0" encoding="utf-8"?>
<p:tagLst xmlns:a="http://schemas.openxmlformats.org/drawingml/2006/main" xmlns:r="http://schemas.openxmlformats.org/officeDocument/2006/relationships" xmlns:p="http://schemas.openxmlformats.org/presentationml/2006/main">
  <p:tag name="TIMING" val="|26.2|31.9|34.6"/>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903</Words>
  <Application>Microsoft Office PowerPoint</Application>
  <PresentationFormat>On-screen Show (16:9)</PresentationFormat>
  <Paragraphs>74</Paragraphs>
  <Slides>15</Slides>
  <Notes>3</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15</vt:i4>
      </vt:variant>
    </vt:vector>
  </HeadingPairs>
  <TitlesOfParts>
    <vt:vector size="24" baseType="lpstr">
      <vt:lpstr>Rage Italic</vt:lpstr>
      <vt:lpstr>Arial</vt:lpstr>
      <vt:lpstr>Aharoni</vt:lpstr>
      <vt:lpstr>MV Boli</vt:lpstr>
      <vt:lpstr>Calibri</vt:lpstr>
      <vt:lpstr>Alex Brush</vt:lpstr>
      <vt:lpstr>Kristen ITC</vt:lpstr>
      <vt:lpstr>Tema de Office</vt:lpstr>
      <vt:lpstr>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
  <cp:lastModifiedBy/>
  <cp:revision>215</cp:revision>
  <dcterms:created xsi:type="dcterms:W3CDTF">2015-06-26T20:53:39Z</dcterms:created>
  <dcterms:modified xsi:type="dcterms:W3CDTF">2015-07-23T00:44:35Z</dcterms:modified>
</cp:coreProperties>
</file>