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6" r:id="rId3"/>
    <p:sldId id="257" r:id="rId4"/>
    <p:sldId id="259" r:id="rId5"/>
    <p:sldId id="324" r:id="rId6"/>
    <p:sldId id="269" r:id="rId7"/>
    <p:sldId id="329" r:id="rId8"/>
    <p:sldId id="331" r:id="rId9"/>
    <p:sldId id="279" r:id="rId10"/>
    <p:sldId id="325" r:id="rId11"/>
    <p:sldId id="276" r:id="rId12"/>
    <p:sldId id="283" r:id="rId13"/>
    <p:sldId id="275" r:id="rId14"/>
    <p:sldId id="280" r:id="rId15"/>
    <p:sldId id="290" r:id="rId16"/>
    <p:sldId id="327" r:id="rId17"/>
    <p:sldId id="328" r:id="rId18"/>
    <p:sldId id="289" r:id="rId19"/>
    <p:sldId id="281" r:id="rId20"/>
    <p:sldId id="303" r:id="rId21"/>
    <p:sldId id="326" r:id="rId22"/>
    <p:sldId id="296" r:id="rId23"/>
    <p:sldId id="285" r:id="rId24"/>
    <p:sldId id="301" r:id="rId25"/>
    <p:sldId id="286" r:id="rId26"/>
    <p:sldId id="299" r:id="rId27"/>
    <p:sldId id="297" r:id="rId28"/>
    <p:sldId id="305" r:id="rId29"/>
    <p:sldId id="300" r:id="rId30"/>
    <p:sldId id="323" r:id="rId31"/>
    <p:sldId id="334" r:id="rId32"/>
    <p:sldId id="312" r:id="rId33"/>
    <p:sldId id="313" r:id="rId34"/>
    <p:sldId id="335" r:id="rId35"/>
    <p:sldId id="315" r:id="rId36"/>
    <p:sldId id="316" r:id="rId37"/>
    <p:sldId id="318" r:id="rId38"/>
    <p:sldId id="321" r:id="rId39"/>
    <p:sldId id="322" r:id="rId40"/>
    <p:sldId id="336" r:id="rId4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sr250BcmFZU52SLUZQlcQ==" hashData="5Q84L1lcEIceym3Oe4lv/ybvx4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E688BC-A410-458B-9F40-8A4743ADD9C1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D9ED1-310D-4971-880D-D86A317AE1B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29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D9ED1-310D-4971-880D-D86A317AE1BD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D1F991-CC70-4577-B70C-F4F575201A9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C22E4-22D9-463F-BDDB-D396A265FC82}" type="datetimeFigureOut">
              <a:rPr lang="es-ES_tradnl" smtClean="0"/>
              <a:pPr/>
              <a:t>10/12/2012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40282-BADD-4847-B641-8F6F299F8C9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579047-B034-4B95-A226-E75D2033DFB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dre-nuestro.net/pdata/4.jpg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9.jpeg"/><Relationship Id="rId4" Type="http://schemas.openxmlformats.org/officeDocument/2006/relationships/image" Target="../media/image5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gif"/><Relationship Id="rId5" Type="http://schemas.openxmlformats.org/officeDocument/2006/relationships/hyperlink" Target="http://1.bp.blogspot.com/_zI1QeeTFAFc/TM9bGFYev2I/AAAAAAAABf0/FGL06lfeaMs/s1600/th_us001-ABfH01mlkaPR.gif" TargetMode="External"/><Relationship Id="rId4" Type="http://schemas.openxmlformats.org/officeDocument/2006/relationships/image" Target="../media/image7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COMPRIMIR\CRIST1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00042"/>
            <a:ext cx="3291631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594453" y="5500701"/>
            <a:ext cx="595509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itchFamily="82" charset="0"/>
              </a:rPr>
              <a:t>Pescador de hombres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itchFamily="82" charset="0"/>
            </a:endParaRPr>
          </a:p>
        </p:txBody>
      </p:sp>
      <p:pic>
        <p:nvPicPr>
          <p:cNvPr id="3074" name="Picture 2" descr="J:\HACER PPS\JESUS\35736211a95d9501feb51a86ba432cb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857232"/>
            <a:ext cx="3492000" cy="349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4000">
    <p:fade/>
    <p:sndAc>
      <p:stSnd>
        <p:snd r:embed="rId2" name="Pescador de hombres (1) 4,1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COMPRIMIR\PuestaDeSol3D%2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8496000" cy="63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1" name="Picture 3" descr="C:\Users\abuelitos\Documents\COMPRIMIR\en-la-glori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071678"/>
            <a:ext cx="3573342" cy="446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C:\Users\abuelitos\Documents\COMPRIMIR\PuestaDeSol3D%2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558" y="509566"/>
            <a:ext cx="8496000" cy="637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COMPRIMIR\jesus-andand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0"/>
            <a:ext cx="341373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4.bp.blogspot.com/_7yvM8ChXTKg/TFR4mfaccYI/AAAAAAAAA9o/jocrFQqszSI/s1600/ricos+ante+di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14290"/>
            <a:ext cx="3667125" cy="44862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FONDITOS\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3214686"/>
            <a:ext cx="9884902" cy="39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J:\HACER PPS\JESUS\2299479739_3cb21b92a1-jesus-en-el-cielo-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0"/>
            <a:ext cx="4762500" cy="33718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techmi.es/blog/wp-content/uploads/2009/03/ricos-tecnologic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143000"/>
            <a:ext cx="2886075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upload.wikimedia.org/wikipedia/en/e/ea/Serge_Nilus_2_Wr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785926"/>
            <a:ext cx="3248998" cy="41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C:\Users\abuelitos\Documents\COMPRIMIR\jesus crist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85728"/>
            <a:ext cx="5008500" cy="630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10" name="Picture 6" descr="http://1.bp.blogspot.com/-oDF-e9QpGyQ/TnTT8_r7wyI/AAAAAAAAF4A/ignIxfERfYw/s1600/P9170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7" name="Picture 4" descr="http://1.bp.blogspot.com/-lGwlkF1e6MY/TymF8lT3MmI/AAAAAAAAAVw/ToVrCjSkxKs/s1600/lilith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143116"/>
            <a:ext cx="3485748" cy="489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7114" name="Picture 10" descr="http://www.imagenesjesus.com/imagenes/imagenesjesus/rostro-de-jes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28604"/>
            <a:ext cx="1196669" cy="154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7116" name="Picture 12" descr="http://i281.photobucket.com/albums/kk231/_La_Dama_Del_Lago_/gaviotas.gif?t=121098529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571480"/>
            <a:ext cx="1676400" cy="1485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2.bp.blogspot.com/-rUafXrUzL_o/UDfy-k8uXlI/AAAAAAAAC4I/o9K6XZBURwc/s1600/DSC_0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6438" cy="6858000"/>
          </a:xfrm>
          <a:prstGeom prst="rect">
            <a:avLst/>
          </a:prstGeom>
          <a:noFill/>
        </p:spPr>
      </p:pic>
      <p:pic>
        <p:nvPicPr>
          <p:cNvPr id="6" name="Picture 2" descr="C:\Users\abuelitos\Documents\COMPRIMIR\barcas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429132"/>
            <a:ext cx="3019693" cy="20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Users\abuelitos\Documents\COMPRIMIR\jesu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857232"/>
            <a:ext cx="4286250" cy="4419600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</p:spPr>
      </p:pic>
      <p:pic>
        <p:nvPicPr>
          <p:cNvPr id="8" name="Picture 3" descr="J:\CHICAS\slide0003_image0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500042"/>
            <a:ext cx="3140320" cy="2340000"/>
          </a:xfrm>
          <a:prstGeom prst="roundRect">
            <a:avLst/>
          </a:prstGeom>
          <a:noFill/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7" name="Picture 3" descr="J:\CARPETA PLANTILLAS\slide0023_image04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" name="Picture 2" descr="C:\Users\abuelitos\Documents\COMPRIMIR\jesus-christ-pencil-swind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2571744"/>
            <a:ext cx="5004721" cy="453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HACER PPS\JESUS\ea1cada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8027327" cy="601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COMPRIMIR\thumbs_prof_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8553129" cy="576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J:\CARPETA PLANTILLAS\slide0048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COMPRIMIR\jesus-pescado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857232"/>
            <a:ext cx="6785518" cy="50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38" name="Picture 2" descr="http://i281.photobucket.com/albums/kk231/_La_Dama_Del_Lago_/gaviotas.gif?t=121098529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071546"/>
            <a:ext cx="1676400" cy="1485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C:\Users\abuelitos\Documents\COMPRIMIR\jesucristo-en-el-pati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214290"/>
            <a:ext cx="5007444" cy="63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8914" name="Picture 2" descr="http://galeon.hispavista.com/nierihermanos/img/palomas%20en%20movimiento-vari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714620"/>
            <a:ext cx="2428875" cy="1619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C:\Users\abuelitos\Documents\COMPRIMIR\tres-barcas-de-remos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785794"/>
            <a:ext cx="6983308" cy="52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6866" name="Picture 2" descr="http://i281.photobucket.com/albums/kk231/_La_Dama_Del_Lago_/gaviotas.gif?t=121098529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714356"/>
            <a:ext cx="1676400" cy="1485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www.redes.org.uy/wp-content/uploads/2008/10/441177765_68ca95efb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8467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6" name="Picture 4" descr="http://us.123rf.com/400wm/400/400/eric88cartman/eric88cartman1208/eric88cartman120800017/14849383-viejos-pescadores-en-la-pla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71480"/>
            <a:ext cx="8534400" cy="56769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1.bp.blogspot.com/-0j8lDHiPCoU/TajNNzinhSI/AAAAAAAAAHY/HXPHoUE4q2U/s1600/Pescadores%2Bde%2Bhomb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14356"/>
            <a:ext cx="7981950" cy="5676900"/>
          </a:xfrm>
          <a:prstGeom prst="teardrop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C:\Users\abuelitos\Documents\COMPRIMIR\1942411k1qgkswnx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71546"/>
            <a:ext cx="5990400" cy="468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J:\CHICAS\4327190364_538a3e83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123" name="Picture 3" descr="J:\HACER PPS\CHICAS\3nm7d80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714356"/>
            <a:ext cx="2705100" cy="447675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J:\FOTOS NUEVAS PPS\slide0029_ima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-126000"/>
            <a:ext cx="10263171" cy="6984000"/>
          </a:xfrm>
          <a:prstGeom prst="rect">
            <a:avLst/>
          </a:prstGeom>
          <a:noFill/>
        </p:spPr>
      </p:pic>
      <p:pic>
        <p:nvPicPr>
          <p:cNvPr id="5" name="Picture 2" descr="C:\Users\abuelitos\Documents\COMPRIMIR\barcas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09122">
            <a:off x="4319426" y="4308174"/>
            <a:ext cx="3019693" cy="20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FOTOS NUEVAS PPS\slide0029_ima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-126000"/>
            <a:ext cx="10263171" cy="6984000"/>
          </a:xfrm>
          <a:prstGeom prst="rect">
            <a:avLst/>
          </a:prstGeom>
          <a:noFill/>
        </p:spPr>
      </p:pic>
      <p:pic>
        <p:nvPicPr>
          <p:cNvPr id="7" name="Picture 2" descr="J:\FOTOS NUEVAS PPS\slide0029_ima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10263171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FONDITOS\5369985237_a5cd661ae1_z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" y="0"/>
            <a:ext cx="9214228" cy="6912000"/>
          </a:xfrm>
          <a:prstGeom prst="rect">
            <a:avLst/>
          </a:prstGeom>
          <a:noFill/>
        </p:spPr>
      </p:pic>
      <p:pic>
        <p:nvPicPr>
          <p:cNvPr id="5" name="Picture 2" descr="C:\Users\abuelitos\Documents\COMPRIMIR\Jesus_150-500x3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57298"/>
            <a:ext cx="6816000" cy="511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Imagenes del MUNDO\slide0015_image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27649" name="Picture 1" descr="J:\HACER PPS\JESUS\260489_379092565496056_487577839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4422"/>
            <a:ext cx="4309700" cy="511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J:\FOTOS NUEVAS PPS\slide0006_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41987" name="Picture 3" descr="J:\OJOS\017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28604"/>
            <a:ext cx="2952750" cy="22193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88" name="Picture 4" descr="C:\Users\abuelitos\Documents\COMPRIMIR\Manos iluminadas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2928934"/>
            <a:ext cx="4464000" cy="334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J:\FOTOS REDUCDAS (PAISAJES)\Nueva imagen (8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1549" y="-126000"/>
            <a:ext cx="9371173" cy="7056000"/>
          </a:xfrm>
          <a:prstGeom prst="rect">
            <a:avLst/>
          </a:prstGeom>
          <a:noFill/>
        </p:spPr>
      </p:pic>
      <p:pic>
        <p:nvPicPr>
          <p:cNvPr id="22530" name="Picture 2" descr="http://idata.over-blog.com/2/60/58/30/9-Jesus20El20Pastor-1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132000" cy="31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JESUS\ATT0000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0"/>
            <a:ext cx="2706307" cy="385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J:\FOTOS NUEVAS PPS\slide0028_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568125" cy="7200000"/>
          </a:xfrm>
          <a:prstGeom prst="rect">
            <a:avLst/>
          </a:prstGeom>
          <a:noFill/>
        </p:spPr>
      </p:pic>
      <p:pic>
        <p:nvPicPr>
          <p:cNvPr id="43012" name="Picture 4" descr="C:\Users\abuelitos\Documents\COMPRIMIR\jesus-nos-abraz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2143116"/>
            <a:ext cx="3143700" cy="432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J:\CARPETA PLANTILLAS\master15_background (4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pic>
        <p:nvPicPr>
          <p:cNvPr id="5" name="Picture 3" descr="C:\Users\abuelitos\Documents\COMPRIMIR\jesucrist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714356"/>
            <a:ext cx="3657137" cy="55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static.co.groupon-content.net/05/29/13203338229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14290"/>
            <a:ext cx="2716980" cy="180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J:\CARPETA PLANTILLAS\slide0023_background (5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9395" name="Picture 3" descr="C:\Users\abuelitos\Documents\COMPRIMIR\ElTambienLloro_11003_thumb[2]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928670"/>
            <a:ext cx="5010150" cy="50101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COMPRIMIR\thumbs_prof_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8553129" cy="57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4" name="Picture 2" descr="http://www.gif-animados.net/gifs/gaviotas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214422"/>
            <a:ext cx="1905000" cy="733425"/>
          </a:xfrm>
          <a:prstGeom prst="rect">
            <a:avLst/>
          </a:prstGeom>
          <a:noFill/>
        </p:spPr>
      </p:pic>
      <p:pic>
        <p:nvPicPr>
          <p:cNvPr id="18436" name="Picture 4" descr="http://www.gif-animados.net/gifs/gaviotas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6" y="1571612"/>
            <a:ext cx="1215585" cy="4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:\Users\abuelitos\Documents\COMPRIMIR\Religiosas_787641941_007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85794"/>
            <a:ext cx="6387441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5" descr="J:\CHICAS\image[1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870000"/>
            <a:ext cx="2442288" cy="298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J:\CARPETA PLANTILLAS\slide0023_background (5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COMPRIMIR\1821053ecsx23cy3n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785794"/>
            <a:ext cx="5328000" cy="532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www.playasmexico.com.mx/IMG/arton1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093" y="0"/>
            <a:ext cx="9235093" cy="6858000"/>
          </a:xfrm>
          <a:prstGeom prst="rect">
            <a:avLst/>
          </a:prstGeom>
          <a:noFill/>
        </p:spPr>
      </p:pic>
      <p:pic>
        <p:nvPicPr>
          <p:cNvPr id="5" name="Picture 2" descr="http://www.padre-nuestro.net/pdata/4-m.jpg">
            <a:hlinkClick r:id="rId3" tooltip="&lt;font color='#CC9900'&gt;Title:&lt;/font&gt; Jesús busca pescadores de hombres&lt;br&gt;&lt;font color='#CC9900'&gt;Description:&lt;/font&gt; Jesús buscando pescadores de hombres que le sigan a la orilla del mar&lt;br&gt;&lt;font color='#CC9900'&gt;Added By:&lt;/font&gt; &lt;a href='http://www.padre-nuestro.net/members/profile/1/padrenuestro.net'&gt;padrenuestro.net&lt;/a&gt;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72132" y="1500174"/>
            <a:ext cx="3360448" cy="378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mg.fotocommunity.com/images/Paisajes/Mar-y-playa/los-pescadores-de-red-a278140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71668" y="3643314"/>
            <a:ext cx="5858461" cy="43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1684" name="Picture 4" descr="http://www.magina-magica.es/Gaviot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480"/>
            <a:ext cx="2943225" cy="1485900"/>
          </a:xfrm>
          <a:prstGeom prst="rect">
            <a:avLst/>
          </a:prstGeom>
          <a:noFill/>
        </p:spPr>
      </p:pic>
      <p:pic>
        <p:nvPicPr>
          <p:cNvPr id="71686" name="Picture 6" descr="http://www.magina-magica.es/Gaviot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57222" y="1571612"/>
            <a:ext cx="2943225" cy="1485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J:\CARPETA PLANTILLAS\user1840_pic909_127955927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existedios.com/GratisDibujosSimbolosReligiososCatolicosCristianosBiblicos/GaleriaGraficosBiblicosJesucristoyMariaNuevoTestamentoBiblia/ImagenesReligiososSimbolosJesusMaria2/DibujosBiblicosPredic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71480"/>
            <a:ext cx="6966340" cy="579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J:\CARPETA PLANTILLAS\slide0002_background (8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" name="Picture 2" descr="http://fa.univision.com/attachments/univision/imagenes/238570/1/Jesu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571480"/>
            <a:ext cx="3048000" cy="27908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J:\ANGELES\beautiful-ange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500438"/>
            <a:ext cx="2664000" cy="2664000"/>
          </a:xfrm>
          <a:prstGeom prst="rect">
            <a:avLst/>
          </a:prstGeom>
          <a:noFill/>
          <a:effectLst>
            <a:softEdge rad="317500"/>
          </a:effectLst>
          <a:scene3d>
            <a:camera prst="isometricOffAxis2Left"/>
            <a:lightRig rig="threePt" dir="t"/>
          </a:scene3d>
        </p:spPr>
      </p:pic>
      <p:pic>
        <p:nvPicPr>
          <p:cNvPr id="8" name="Picture 2" descr="http://fa.univision.com/attachments/univision/46759766721/19322/1/JesusDove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928670"/>
            <a:ext cx="4596716" cy="49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0" name="Picture 2" descr="http://www.anipedia.net/images/gifs-animados-pajaros-palom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2571744"/>
            <a:ext cx="1276350" cy="942975"/>
          </a:xfrm>
          <a:prstGeom prst="rect">
            <a:avLst/>
          </a:prstGeom>
          <a:noFill/>
        </p:spPr>
      </p:pic>
      <p:pic>
        <p:nvPicPr>
          <p:cNvPr id="12292" name="Picture 4" descr="http://3.bp.blogspot.com/_F5IuUCr81zw/TUxykUjvYzI/AAAAAAAAB1U/kle2FGlihis/s1600/paloma_animada_2_ec0x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43372" y="2428868"/>
            <a:ext cx="1276350" cy="94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J:\CARPETA PLANTILLAS\8637964-haces-de-luz-azules-con-estrellas-de-glitt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72621" cy="9432000"/>
          </a:xfrm>
          <a:prstGeom prst="rect">
            <a:avLst/>
          </a:prstGeom>
          <a:noFill/>
        </p:spPr>
      </p:pic>
      <p:pic>
        <p:nvPicPr>
          <p:cNvPr id="5" name="Picture 2" descr="C:\Users\abuelitos\Documents\COMPRIMIR\Jesus-bienvenid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285860"/>
            <a:ext cx="4114059" cy="51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http://3.bp.blogspot.com/-sNLZEw7T6s4/TkFyJ6yZQnI/AAAAAAAAMfo/kRm_XmvEZfM/s400/rit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28604"/>
            <a:ext cx="2762250" cy="30861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J:\CARPETA PLANTILLAS\slide0026_background (4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adorar a di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214290"/>
            <a:ext cx="5774926" cy="64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6" name="Picture 6" descr="http://1.bp.blogspot.com/_zI1QeeTFAFc/TM9bGFYev2I/AAAAAAAABf0/FGL06lfeaMs/s1600/th_us001-ABfH01mlkaPR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500042"/>
            <a:ext cx="1238250" cy="7334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CRIST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642918"/>
            <a:ext cx="3305175" cy="37623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CRIST1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428736"/>
            <a:ext cx="2486025" cy="457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C:\Users\abuelitos\Documents\COMPRIMIR\barc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14290"/>
            <a:ext cx="7412221" cy="64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5" descr="C:\Users\abuelitos\Documents\COMPRIMIR\en-la-glori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071546"/>
            <a:ext cx="3227538" cy="403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J:\CARPETA PLANTILLAS\master04_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denazaret.files.wordpress.com/2010/09/th_6ean4fvud12gjes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1000108"/>
            <a:ext cx="4029578" cy="46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1" y="5429264"/>
            <a:ext cx="278608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María Teresa Espín 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2012</a:t>
            </a:r>
            <a:endParaRPr lang="es-ES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med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J:\CARPETA PLANTILLAS\Gard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077" name="Picture 5" descr="J:\HACER PPS\JESUS\399537_10151923934695147_1068551650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642918"/>
            <a:ext cx="5400000" cy="540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82</Words>
  <Application>Microsoft Office PowerPoint</Application>
  <PresentationFormat>Presentación en pantalla (4:3)</PresentationFormat>
  <Paragraphs>46</Paragraphs>
  <Slides>39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331</cp:revision>
  <dcterms:created xsi:type="dcterms:W3CDTF">2012-01-09T15:10:39Z</dcterms:created>
  <dcterms:modified xsi:type="dcterms:W3CDTF">2012-12-10T18:58:19Z</dcterms:modified>
</cp:coreProperties>
</file>