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  <p:sldMasterId id="2147483708" r:id="rId5"/>
  </p:sldMasterIdLst>
  <p:sldIdLst>
    <p:sldId id="276" r:id="rId6"/>
    <p:sldId id="259" r:id="rId7"/>
    <p:sldId id="267" r:id="rId8"/>
    <p:sldId id="263" r:id="rId9"/>
    <p:sldId id="261" r:id="rId10"/>
    <p:sldId id="262" r:id="rId11"/>
    <p:sldId id="265" r:id="rId12"/>
    <p:sldId id="273" r:id="rId13"/>
    <p:sldId id="270" r:id="rId14"/>
    <p:sldId id="258" r:id="rId15"/>
    <p:sldId id="272" r:id="rId16"/>
    <p:sldId id="271" r:id="rId17"/>
    <p:sldId id="256" r:id="rId18"/>
    <p:sldId id="260" r:id="rId19"/>
    <p:sldId id="257" r:id="rId20"/>
    <p:sldId id="264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q0UOQBIrvhR1UqY7mchzg" hashData="RVmOp8HLA0/hhtuWvX3P/Qbq0o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92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41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53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6314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4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65028-8799-4093-B18D-E21308A37E4A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153F4-AE85-4C42-8566-6BE98CCAFB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735D4-1877-4783-9232-21FD1D2DB069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1A592-D3C2-4A17-A27E-7A5F37092E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C36E9-E98D-46D3-9FFB-B80AE19816D3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46AA7-B204-4E52-8A3B-D7D3569562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3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3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5242-5AF5-4D31-8259-406C0426095E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1828C-C85C-49E5-BC5C-467151F9B3C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682A8-1006-4904-9586-4B2DE920B76D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BD9C6-46B8-4F07-A34B-4F51E30686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6F1B8-8780-40C4-AE97-BB3CE0462197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107C5-66D2-4FE3-A0AF-4C332840B6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6F58F-5585-4F86-B93D-1997D3E5DD3D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6F0DF-C5D6-4D11-9A03-05F9F55D0A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6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D0DAA-ADB8-4AB9-82B5-0D63B623C422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945FB-55E5-464D-9098-D076687D95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54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BD938-C040-43A8-BD44-34E84F012868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472FB-024A-4BE2-95AD-29B63B26B1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A31E8-3D06-4A30-954A-96CBC895828E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1A50A-AE25-4AEA-A772-8A117E2004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6377"/>
            <a:ext cx="2057400" cy="438785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6377"/>
            <a:ext cx="6019800" cy="438785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261F0-E1CC-43D0-B090-80365F8F21D4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34ED6-9595-44EE-AAED-6B9BB299CA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3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65028-8799-4093-B18D-E21308A37E4A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153F4-AE85-4C42-8566-6BE98CCAFB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735D4-1877-4783-9232-21FD1D2DB069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1A592-D3C2-4A17-A27E-7A5F37092E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C36E9-E98D-46D3-9FFB-B80AE19816D3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46AA7-B204-4E52-8A3B-D7D3569562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3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3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5242-5AF5-4D31-8259-406C0426095E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1828C-C85C-49E5-BC5C-467151F9B3C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682A8-1006-4904-9586-4B2DE920B76D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BD9C6-46B8-4F07-A34B-4F51E30686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6F1B8-8780-40C4-AE97-BB3CE0462197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107C5-66D2-4FE3-A0AF-4C332840B6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6F58F-5585-4F86-B93D-1997D3E5DD3D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6F0DF-C5D6-4D11-9A03-05F9F55D0A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6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D0DAA-ADB8-4AB9-82B5-0D63B623C422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945FB-55E5-464D-9098-D076687D95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50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BD938-C040-43A8-BD44-34E84F012868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472FB-024A-4BE2-95AD-29B63B26B1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A31E8-3D06-4A30-954A-96CBC895828E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1A50A-AE25-4AEA-A772-8A117E2004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6377"/>
            <a:ext cx="2057400" cy="438785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6377"/>
            <a:ext cx="6019800" cy="438785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261F0-E1CC-43D0-B090-80365F8F21D4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34ED6-9595-44EE-AAED-6B9BB299CA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34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65028-8799-4093-B18D-E21308A37E4A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153F4-AE85-4C42-8566-6BE98CCAFB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735D4-1877-4783-9232-21FD1D2DB069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1A592-D3C2-4A17-A27E-7A5F37092E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C36E9-E98D-46D3-9FFB-B80AE19816D3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46AA7-B204-4E52-8A3B-D7D3569562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3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3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5242-5AF5-4D31-8259-406C0426095E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1828C-C85C-49E5-BC5C-467151F9B3C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682A8-1006-4904-9586-4B2DE920B76D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BD9C6-46B8-4F07-A34B-4F51E30686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6F1B8-8780-40C4-AE97-BB3CE0462197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107C5-66D2-4FE3-A0AF-4C332840B6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6F58F-5585-4F86-B93D-1997D3E5DD3D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6F0DF-C5D6-4D11-9A03-05F9F55D0A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1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6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14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D0DAA-ADB8-4AB9-82B5-0D63B623C422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945FB-55E5-464D-9098-D076687D95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BD938-C040-43A8-BD44-34E84F012868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472FB-024A-4BE2-95AD-29B63B26B1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A31E8-3D06-4A30-954A-96CBC895828E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1A50A-AE25-4AEA-A772-8A117E2004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6377"/>
            <a:ext cx="2057400" cy="438785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6377"/>
            <a:ext cx="6019800" cy="438785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261F0-E1CC-43D0-B090-80365F8F21D4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34ED6-9595-44EE-AAED-6B9BB299CA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16314">
    <p:split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459B0-F945-4EC8-B8E9-F36C77A09D1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D3FFF-4341-4A25-BAAC-B35968D80B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6314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516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17"/>
            <a:ext cx="8229600" cy="452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67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E5F608-9D51-454F-946E-5D65EB1A6DFA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67"/>
            <a:ext cx="2895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67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FA967C-F8D4-422D-B5E2-CAD9FF4B25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6314">
    <p:split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516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13"/>
            <a:ext cx="8229600" cy="452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63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E5F608-9D51-454F-946E-5D65EB1A6DFA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63"/>
            <a:ext cx="2895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63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FA967C-F8D4-422D-B5E2-CAD9FF4B25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16314">
    <p:split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516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9"/>
            <a:ext cx="8229600" cy="452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9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E5F608-9D51-454F-946E-5D65EB1A6DFA}" type="datetimeFigureOut">
              <a:rPr lang="pt-BR"/>
              <a:pPr>
                <a:defRPr/>
              </a:pPr>
              <a:t>27/09/2013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9"/>
            <a:ext cx="2895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9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FA967C-F8D4-422D-B5E2-CAD9FF4B25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16314">
    <p:split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5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Realmente Brillante Colores Ima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429520" cy="68580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428596" y="3000372"/>
            <a:ext cx="3831498" cy="1569660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9600" b="1" i="0" u="none" strike="noStrike" kern="1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Monotype Corsiva" pitchFamily="66" charset="0"/>
                <a:cs typeface="Times New Roman"/>
              </a:rPr>
              <a:t>TEMÍA</a:t>
            </a:r>
            <a:endParaRPr kumimoji="0" lang="es-ES" sz="9600" b="1" i="0" u="none" strike="noStrike" kern="1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Monotype Corsiva" pitchFamily="66" charset="0"/>
              <a:cs typeface="Times New Roman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00232" y="5000636"/>
            <a:ext cx="17145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857620" y="6215082"/>
            <a:ext cx="142885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Automatico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000100" y="571480"/>
            <a:ext cx="1369286" cy="156966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Yo</a:t>
            </a:r>
            <a:endParaRPr lang="es-ES" sz="9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onotype Corsiva" pitchFamily="66" charset="0"/>
            </a:endParaRPr>
          </a:p>
        </p:txBody>
      </p:sp>
      <p:pic>
        <p:nvPicPr>
          <p:cNvPr id="10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298235">
            <a:off x="99580" y="5633426"/>
            <a:ext cx="2457450" cy="10096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split/>
    <p:sndAc>
      <p:stSnd loop="1">
        <p:snd r:embed="rId2" name="la 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 descr="seduction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00430" y="1357299"/>
            <a:ext cx="4000528" cy="4891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" name="Imagem 1" descr="1394933-1920x1080-[DesktopNexus_com]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0"/>
            <a:ext cx="47148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214282" y="5500702"/>
            <a:ext cx="86116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...aprendí a quererme a mi </a:t>
            </a:r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misma.</a:t>
            </a:r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endParaRPr lang="es-ES" sz="4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214290"/>
            <a:ext cx="65149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Temía estar sola hasta que</a:t>
            </a:r>
            <a:r>
              <a:rPr kumimoji="0" lang="es-MX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</a:t>
            </a:r>
            <a:r>
              <a:rPr kumimoji="0" lang="es-VE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+mj-cs"/>
              </a:rPr>
              <a:t> </a:t>
            </a:r>
            <a:endParaRPr lang="es-ES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442913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 descr="girl_posing_autumn-wallpaper-1920x1080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>
            <a:off x="0" y="589340"/>
            <a:ext cx="8358214" cy="6268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Imagem 1" descr="1360573-1920x1080-[DesktopNexus_com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/>
          <a:srcRect l="6250" t="6250" r="6250" b="121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-285784" y="0"/>
            <a:ext cx="750095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  <a:t>Temía fracasar hasta que</a:t>
            </a:r>
            <a:r>
              <a:rPr lang="es-MX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  <a:t>...</a:t>
            </a:r>
            <a:br>
              <a:rPr lang="es-MX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</a:br>
            <a:endParaRPr lang="es-VE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21495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...m</a:t>
            </a:r>
            <a:r>
              <a:rPr lang="es-ES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e di cuenta que</a:t>
            </a:r>
            <a:r>
              <a:rPr lang="es-MX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, </a:t>
            </a:r>
            <a:r>
              <a:rPr lang="es-ES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únicamente       fracaso si no lo intento.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285852" y="264318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xit" presetSubtype="0" repeatCount="200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2" descr="beautiful_woman_in_red-wallpaper-1920x1080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1399001-1920x1080-[DesktopNexus_com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firma de la hora con humor"/>
          <p:cNvPicPr>
            <a:picLocks noChangeAspect="1" noChangeArrowheads="1"/>
          </p:cNvPicPr>
          <p:nvPr/>
        </p:nvPicPr>
        <p:blipFill>
          <a:blip r:embed="rId4"/>
          <a:srcRect t="2799"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0"/>
            <a:ext cx="835824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s-ES" sz="44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Temía lo que la gente opinara       de mí, hasta que</a:t>
            </a:r>
            <a:r>
              <a:rPr kumimoji="0" lang="es-MX" sz="44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....</a:t>
            </a:r>
            <a:r>
              <a:rPr kumimoji="0" lang="es-ES" sz="36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charset="0"/>
                <a:ea typeface="+mj-ea"/>
                <a:cs typeface="Tahoma" charset="0"/>
              </a:rPr>
              <a:t> 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657671"/>
            <a:ext cx="72152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...me di cuenta que</a:t>
            </a:r>
            <a:r>
              <a:rPr lang="es-MX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, </a:t>
            </a:r>
            <a:r>
              <a:rPr lang="es-ES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de todos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modos opinarían de mi.</a:t>
            </a:r>
            <a:r>
              <a:rPr lang="es-ES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empus Sans ITC" pitchFamily="82" charset="0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857224" y="407194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" descr="girls_7-wallpaper-1920x1080.jpg"/>
          <p:cNvPicPr>
            <a:picLocks noChangeAspect="1"/>
          </p:cNvPicPr>
          <p:nvPr/>
        </p:nvPicPr>
        <p:blipFill>
          <a:blip r:embed="rId2"/>
          <a:srcRect l="19531" r="7031" b="4166"/>
          <a:stretch>
            <a:fillRect/>
          </a:stretch>
        </p:blipFill>
        <p:spPr bwMode="auto">
          <a:xfrm>
            <a:off x="1357290" y="1000110"/>
            <a:ext cx="6715172" cy="4929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Imagem 1" descr="vibrant-wallpaper-1920x1080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el familia e la amor"/>
          <p:cNvPicPr>
            <a:picLocks noChangeAspect="1" noChangeArrowheads="1"/>
          </p:cNvPicPr>
          <p:nvPr/>
        </p:nvPicPr>
        <p:blipFill>
          <a:blip r:embed="rId4"/>
          <a:srcRect l="2439" t="2211" r="2438" b="94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5572140"/>
            <a:ext cx="94949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...entendí que debía tener fe en mi </a:t>
            </a:r>
            <a:r>
              <a:rPr lang="es-ES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misma.</a:t>
            </a:r>
            <a:r>
              <a:rPr lang="es-ES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</a:rPr>
              <a:t> </a:t>
            </a:r>
            <a:endParaRPr lang="es-ES" sz="3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empus Sans ITC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3929066"/>
            <a:ext cx="86439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Temía me rechazaran, hasta que</a:t>
            </a:r>
            <a:r>
              <a:rPr kumimoji="0" lang="es-MX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</a:t>
            </a:r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+mj-cs"/>
              </a:rPr>
              <a:t/>
            </a:r>
            <a:b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+mj-cs"/>
              </a:rPr>
            </a:br>
            <a:endParaRPr lang="es-ES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42910" y="642918"/>
            <a:ext cx="74892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398746-1920x1080-[DesktopNexus_com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la graduación popular"/>
          <p:cNvPicPr>
            <a:picLocks noChangeAspect="1" noChangeArrowheads="1"/>
          </p:cNvPicPr>
          <p:nvPr/>
        </p:nvPicPr>
        <p:blipFill>
          <a:blip r:embed="rId3"/>
          <a:srcRect b="10026"/>
          <a:stretch>
            <a:fillRect/>
          </a:stretch>
        </p:blipFill>
        <p:spPr bwMode="auto">
          <a:xfrm>
            <a:off x="2143108" y="714356"/>
            <a:ext cx="4857784" cy="5422633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tom-pouce.t.o.pic.centerblog.net/4f252f8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357166"/>
            <a:ext cx="60488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ahoma" charset="0"/>
              </a:rPr>
              <a:t>Temía al dolor, hasta que</a:t>
            </a:r>
            <a:r>
              <a:rPr lang="es-MX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ahoma" charset="0"/>
              </a:rPr>
              <a:t>...</a:t>
            </a:r>
            <a:endParaRPr lang="es-E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5214950"/>
            <a:ext cx="84296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...aprendí que éste es necesario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para crecer.</a:t>
            </a:r>
            <a:r>
              <a:rPr lang="es-ES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empus Sans ITC" pitchFamily="82" charset="0"/>
              </a:rPr>
              <a:t>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428860" y="442913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xit" presetSubtype="0" repeatCount="2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irl_fantasy-wallpaper-1920x1080.jpg"/>
          <p:cNvPicPr>
            <a:picLocks noChangeAspect="1"/>
          </p:cNvPicPr>
          <p:nvPr/>
        </p:nvPicPr>
        <p:blipFill>
          <a:blip r:embed="rId2"/>
          <a:srcRect b="27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1374114-1920x1080-[DesktopNexus_com]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invitar a bellas animaciónes de mujeres romanticas"/>
          <p:cNvPicPr>
            <a:picLocks noChangeAspect="1" noChangeArrowheads="1"/>
          </p:cNvPicPr>
          <p:nvPr/>
        </p:nvPicPr>
        <p:blipFill>
          <a:blip r:embed="rId4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43406" y="0"/>
            <a:ext cx="450059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Temía a la verdad, hasta que</a:t>
            </a:r>
            <a:r>
              <a:rPr kumimoji="0" lang="es-MX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</a:t>
            </a: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CC99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/>
            </a:r>
            <a:b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CC99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</a:br>
            <a:endParaRPr lang="es-ES" sz="4000" dirty="0"/>
          </a:p>
        </p:txBody>
      </p:sp>
      <p:sp>
        <p:nvSpPr>
          <p:cNvPr id="6" name="5 Rectángulo"/>
          <p:cNvSpPr/>
          <p:nvPr/>
        </p:nvSpPr>
        <p:spPr>
          <a:xfrm>
            <a:off x="0" y="5429264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MX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..</a:t>
            </a:r>
            <a:r>
              <a:rPr lang="es-MX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d</a:t>
            </a:r>
            <a:r>
              <a:rPr lang="es-ES" sz="400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escubrí</a:t>
            </a:r>
            <a:r>
              <a:rPr lang="es-ES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 la fealdad de las mentiras.</a:t>
            </a:r>
            <a:r>
              <a:rPr lang="es-ES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empus Sans ITC" pitchFamily="82" charset="0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286380" y="5000636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8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lana_del_rey_trust_no_one-wallpaper-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1398738-1920x1080-[DesktopNexus_com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/>
          <a:srcRect b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kumimoji="0" lang="es-ES" sz="44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Temía a la muerte, hasta que</a:t>
            </a:r>
            <a:r>
              <a:rPr kumimoji="0" lang="es-MX" sz="44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</a:t>
            </a:r>
            <a:r>
              <a:rPr kumimoji="0" lang="es-ES" sz="32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ahoma" charset="0"/>
                <a:ea typeface="+mj-ea"/>
                <a:cs typeface="Tahoma" charset="0"/>
              </a:rPr>
              <a:t> </a:t>
            </a:r>
            <a:r>
              <a:rPr kumimoji="0" lang="es-E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/>
            </a:r>
            <a:br>
              <a:rPr kumimoji="0" lang="es-E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</a:b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5286388"/>
            <a:ext cx="6858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4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...a</a:t>
            </a:r>
            <a:r>
              <a:rPr lang="es-ES" sz="4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prendí que no es el final </a:t>
            </a:r>
            <a:endParaRPr lang="es-MX" sz="4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empus Sans ITC" pitchFamily="82" charset="0"/>
              <a:cs typeface="Tahoma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sino más bien el comienzo.</a:t>
            </a:r>
            <a:r>
              <a:rPr lang="es-ES" sz="4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786182" y="4500570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 descr="sweet_blonde_woman-wallpaper-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m 1" descr="1361583-1920x1080-softly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/>
          <a:srcRect l="2344" t="2848" r="3125" b="88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285720" y="0"/>
            <a:ext cx="77153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Temí</a:t>
            </a:r>
            <a:r>
              <a:rPr kumimoji="0" lang="es-ES_tradnl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a </a:t>
            </a:r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 al odio, hasta que</a:t>
            </a:r>
            <a:r>
              <a:rPr kumimoji="0" lang="es-MX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</a:t>
            </a:r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 </a:t>
            </a:r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+mj-cs"/>
              </a:rPr>
              <a:t/>
            </a:r>
            <a:b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+mj-cs"/>
              </a:rPr>
            </a:br>
            <a:endParaRPr lang="es-ES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14662" y="4500570"/>
            <a:ext cx="59293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...m</a:t>
            </a:r>
            <a:r>
              <a:rPr lang="es-ES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e di cuenta que no es 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otra   </a:t>
            </a:r>
            <a:r>
              <a:rPr lang="es-ES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cosa más que “</a:t>
            </a:r>
            <a:r>
              <a:rPr lang="es-MX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IGNORANCIA”</a:t>
            </a:r>
            <a:endParaRPr lang="es-E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empus Sans ITC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571604" y="1428736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7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360561-1920x1080-[DesktopNexus_com]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beautiful_nina_dobrev-wallpaper-1920x1080.jpg"/>
          <p:cNvPicPr>
            <a:picLocks noChangeAspect="1"/>
          </p:cNvPicPr>
          <p:nvPr/>
        </p:nvPicPr>
        <p:blipFill>
          <a:blip r:embed="rId3"/>
          <a:srcRect l="33594" r="25781" b="2777"/>
          <a:stretch>
            <a:fillRect/>
          </a:stretch>
        </p:blipFill>
        <p:spPr bwMode="auto">
          <a:xfrm>
            <a:off x="1071538" y="-214338"/>
            <a:ext cx="8072462" cy="7072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 b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3857620" y="2643182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Temía al ridículo, hasta que</a:t>
            </a:r>
            <a:r>
              <a:rPr kumimoji="0" lang="es-MX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</a:t>
            </a:r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 </a:t>
            </a: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/>
            </a:r>
            <a:b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</a:br>
            <a:endParaRPr lang="es-ES" sz="4000" dirty="0"/>
          </a:p>
        </p:txBody>
      </p:sp>
      <p:sp>
        <p:nvSpPr>
          <p:cNvPr id="6" name="5 Rectángulo"/>
          <p:cNvSpPr/>
          <p:nvPr/>
        </p:nvSpPr>
        <p:spPr>
          <a:xfrm>
            <a:off x="714348" y="5572140"/>
            <a:ext cx="81708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...a</a:t>
            </a:r>
            <a:r>
              <a:rPr lang="es-ES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prendí a reírme de mi 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misma.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</a:rPr>
              <a:t> </a:t>
            </a:r>
            <a:endParaRPr lang="es-E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empus Sans ITC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000364" y="335756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9" presetClass="exit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ali_larter_3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m 1" descr="ali_larter_3-wallpaper-1920x1080.jpg"/>
          <p:cNvPicPr>
            <a:picLocks noChangeAspect="1"/>
          </p:cNvPicPr>
          <p:nvPr/>
        </p:nvPicPr>
        <p:blipFill>
          <a:blip r:embed="rId2" cstate="email"/>
          <a:srcRect l="46094"/>
          <a:stretch>
            <a:fillRect/>
          </a:stretch>
        </p:blipFill>
        <p:spPr bwMode="auto">
          <a:xfrm>
            <a:off x="428596" y="2078229"/>
            <a:ext cx="3286116" cy="4779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3" name="Imagem 1" descr="1398747-1920x1080-[DesktopNexus_com]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 l="4838" t="5709" r="8065" b="162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Temía hacerme vieja, hasta que</a:t>
            </a:r>
            <a:r>
              <a:rPr kumimoji="0" lang="es-MX" sz="4000" b="1" i="0" u="none" strike="noStrike" kern="0" normalizeH="0" baseline="0" noProof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</a:t>
            </a:r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 </a:t>
            </a: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/>
            </a:r>
            <a:b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</a:br>
            <a:endParaRPr lang="es-ES" sz="4000" dirty="0"/>
          </a:p>
        </p:txBody>
      </p:sp>
      <p:sp>
        <p:nvSpPr>
          <p:cNvPr id="8" name="7 Rectángulo"/>
          <p:cNvSpPr/>
          <p:nvPr/>
        </p:nvSpPr>
        <p:spPr>
          <a:xfrm>
            <a:off x="0" y="5286388"/>
            <a:ext cx="87868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empus Sans ITC" pitchFamily="82" charset="0"/>
                <a:cs typeface="Tahoma" charset="0"/>
              </a:rPr>
              <a:t>...comprendí que ganaba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empus Sans ITC" pitchFamily="82" charset="0"/>
                <a:cs typeface="Tahoma" charset="0"/>
              </a:rPr>
              <a:t>sabiduría día a día.</a:t>
            </a: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empus Sans ITC" pitchFamily="82" charset="0"/>
              </a:rPr>
              <a:t>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643042" y="3643314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1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girl_48-wallpaper-1920x1200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>
            <a:off x="0" y="0"/>
            <a:ext cx="9144000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1399236-1920x1080-[DesktopNexus_com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35718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s-ES" sz="4000" b="1" i="0" u="none" strike="noStrike" kern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Temía al pasado, hasta que</a:t>
            </a:r>
            <a:r>
              <a:rPr kumimoji="0" lang="es-MX" sz="4000" b="1" i="0" u="none" strike="noStrike" kern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....</a:t>
            </a:r>
            <a:r>
              <a:rPr kumimoji="0" lang="es-VE" sz="4000" b="1" i="0" u="none" strike="noStrike" kern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+mj-cs"/>
              </a:rPr>
              <a:t> </a:t>
            </a:r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534561"/>
            <a:ext cx="83582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empus Sans ITC" pitchFamily="82" charset="0"/>
                <a:cs typeface="Tahoma" charset="0"/>
              </a:rPr>
              <a:t>...comprendí que no podía herirme más.</a:t>
            </a:r>
            <a:r>
              <a:rPr lang="es-ES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214546" y="4214818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4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43042" y="2428868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/>
          <a:srcRect l="2142" t="2789" r="8610" b="107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" descr="1370658-1920x1080-[DesktopNexus_com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 descr="http://www.amorimagenes.net/user-content/uploads/wall/o/44/Hada_y_Lun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5286388"/>
            <a:ext cx="93650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...v</a:t>
            </a:r>
            <a:r>
              <a:rPr lang="es-ES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i la belleza de la luz de una estrella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s-ES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Temía a la oscuridad, hasta que...</a:t>
            </a:r>
            <a:r>
              <a:rPr kumimoji="0" lang="es-MX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/>
            </a:r>
            <a:br>
              <a:rPr kumimoji="0" lang="es-MX" sz="40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</a:br>
            <a:endParaRPr lang="es-ES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072330" y="2000240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volucionar con diseñ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oldedCorner">
            <a:avLst>
              <a:gd name="adj" fmla="val 32500"/>
            </a:avLst>
          </a:prstGeom>
          <a:noFill/>
        </p:spPr>
      </p:pic>
      <p:pic>
        <p:nvPicPr>
          <p:cNvPr id="2050" name="Picture 2" descr="http://4.bp.blogspot.com/-KOQBbC6FHqE/TwtaGrUrL_I/AAAAAAAAWzs/F-lQtHI1jgA/s1600/8+M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285728"/>
            <a:ext cx="2462579" cy="2419377"/>
          </a:xfrm>
          <a:prstGeom prst="rect">
            <a:avLst/>
          </a:prstGeom>
          <a:noFill/>
        </p:spPr>
      </p:pic>
      <p:pic>
        <p:nvPicPr>
          <p:cNvPr id="2052" name="Picture 4" descr="http://1.bp.blogspot.com/_AjoyWx8G_es/RwEKZlgXFoI/AAAAAAAAAZ8/ptrRTY91Ni8/s320/cm_butterfy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8450" y="4714884"/>
            <a:ext cx="2495550" cy="2381250"/>
          </a:xfrm>
          <a:prstGeom prst="rect">
            <a:avLst/>
          </a:prstGeom>
          <a:noFill/>
        </p:spPr>
      </p:pic>
      <p:pic>
        <p:nvPicPr>
          <p:cNvPr id="7" name="Picture 2" descr="http://picturestack.com/732/583/s04gwwiuaa0b6J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57222" y="-214338"/>
            <a:ext cx="10001320" cy="735811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  <a:t>Temía al cambio, hasta que</a:t>
            </a:r>
            <a:r>
              <a:rPr lang="es-MX" sz="40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  <a:t>...</a:t>
            </a:r>
            <a:r>
              <a:rPr lang="es-ES" sz="40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es-ES" sz="40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</a:rPr>
            </a:br>
            <a:endParaRPr lang="es-VE" sz="4000" b="1" dirty="0">
              <a:ln w="31550" cmpd="sng">
                <a:gradFill>
                  <a:gsLst>
                    <a:gs pos="70000">
                      <a:srgbClr val="F79646">
                        <a:shade val="50000"/>
                        <a:satMod val="190000"/>
                      </a:srgbClr>
                    </a:gs>
                    <a:gs pos="0">
                      <a:srgbClr val="F79646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79646">
                  <a:tint val="15000"/>
                  <a:satMod val="200000"/>
                </a:srgb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4303455"/>
            <a:ext cx="735809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4000" b="1" dirty="0" smtClean="0">
                <a:ln w="31550" cmpd="sng">
                  <a:gradFill>
                    <a:gsLst>
                      <a:gs pos="25000">
                        <a:srgbClr val="4F81BD">
                          <a:shade val="25000"/>
                          <a:satMod val="190000"/>
                        </a:srgbClr>
                      </a:gs>
                      <a:gs pos="80000">
                        <a:srgbClr val="4F81B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...vi</a:t>
            </a:r>
            <a:r>
              <a:rPr lang="es-ES" sz="4000" b="1" dirty="0" smtClean="0">
                <a:ln w="31550" cmpd="sng">
                  <a:gradFill>
                    <a:gsLst>
                      <a:gs pos="25000">
                        <a:srgbClr val="4F81BD">
                          <a:shade val="25000"/>
                          <a:satMod val="190000"/>
                        </a:srgbClr>
                      </a:gs>
                      <a:gs pos="80000">
                        <a:srgbClr val="4F81B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 que aún la mariposa más hermosa</a:t>
            </a:r>
            <a:r>
              <a:rPr lang="es-MX" sz="4000" b="1" dirty="0" smtClean="0">
                <a:ln w="31550" cmpd="sng">
                  <a:gradFill>
                    <a:gsLst>
                      <a:gs pos="25000">
                        <a:srgbClr val="4F81BD">
                          <a:shade val="25000"/>
                          <a:satMod val="190000"/>
                        </a:srgbClr>
                      </a:gs>
                      <a:gs pos="80000">
                        <a:srgbClr val="4F81B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, </a:t>
            </a:r>
            <a:r>
              <a:rPr lang="es-ES" sz="4000" b="1" dirty="0" smtClean="0">
                <a:ln w="31550" cmpd="sng">
                  <a:gradFill>
                    <a:gsLst>
                      <a:gs pos="25000">
                        <a:srgbClr val="4F81BD">
                          <a:shade val="25000"/>
                          <a:satMod val="190000"/>
                        </a:srgbClr>
                      </a:gs>
                      <a:gs pos="80000">
                        <a:srgbClr val="4F81B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empus Sans ITC" pitchFamily="82" charset="0"/>
                <a:cs typeface="Tahoma" charset="0"/>
              </a:rPr>
              <a:t>necesitaba pasar por una metamorfosis antes de volar.</a:t>
            </a: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1428728" y="157161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5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1325739-1920x1080-Valentine-Lights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" descr="anne_hathaway_tods-wallpaper-1920x1080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500034" y="214291"/>
            <a:ext cx="8298414" cy="6858000"/>
          </a:xfrm>
          <a:prstGeom prst="teardrop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0" y="285728"/>
            <a:ext cx="357186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  <a:t>Hagamos que nuestras vidas </a:t>
            </a:r>
            <a:r>
              <a:rPr lang="es-MX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  <a:t/>
            </a:r>
            <a:br>
              <a:rPr lang="es-MX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</a:br>
            <a:r>
              <a:rPr lang="es-ES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  <a:t>en cada día tengan más vida </a:t>
            </a:r>
            <a:r>
              <a:rPr lang="es-MX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  <a:t/>
            </a:r>
            <a:br>
              <a:rPr lang="es-MX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</a:br>
            <a:r>
              <a:rPr lang="es-ES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ahoma" charset="0"/>
              </a:rPr>
              <a:t>y si nos sentimos desfallecer...</a:t>
            </a:r>
            <a:r>
              <a:rPr lang="es-ES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</a:rPr>
              <a:t> </a:t>
            </a:r>
            <a:endParaRPr lang="es-VE" sz="4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929058" y="442913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396652-1920x1080-[DesktopNexus_com].jpg"/>
          <p:cNvPicPr>
            <a:picLocks noChangeAspect="1"/>
          </p:cNvPicPr>
          <p:nvPr/>
        </p:nvPicPr>
        <p:blipFill>
          <a:blip r:embed="rId2"/>
          <a:srcRect l="32812"/>
          <a:stretch>
            <a:fillRect/>
          </a:stretch>
        </p:blipFill>
        <p:spPr bwMode="auto">
          <a:xfrm>
            <a:off x="928662" y="0"/>
            <a:ext cx="685804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3" name="Imagem 1" descr="1359657-1920x1080-[DesktopNexus_com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0" y="0"/>
            <a:ext cx="7585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s-ES" sz="44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..... no olvidemos que al final</a:t>
            </a:r>
            <a:r>
              <a:rPr kumimoji="0" lang="es-MX" sz="44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...</a:t>
            </a:r>
            <a:r>
              <a:rPr kumimoji="0" lang="es-ES" sz="4400" b="1" i="0" u="none" strike="noStrike" kern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ahoma" charset="0"/>
              </a:rPr>
              <a:t> </a:t>
            </a:r>
            <a:endParaRPr lang="es-ES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929330"/>
            <a:ext cx="61269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empus Sans ITC" pitchFamily="82" charset="0"/>
                <a:cs typeface="Tahoma" charset="0"/>
              </a:rPr>
              <a:t>siempre hay algo más...</a:t>
            </a:r>
            <a:r>
              <a:rPr lang="es-ES" sz="4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</a:rPr>
              <a:t>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7715272" y="428604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8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47768">
            <a:off x="5324861" y="4709677"/>
            <a:ext cx="3098172" cy="1758213"/>
          </a:xfrm>
          <a:prstGeom prst="rect">
            <a:avLst/>
          </a:prstGeom>
          <a:noFill/>
        </p:spPr>
      </p:pic>
      <p:pic>
        <p:nvPicPr>
          <p:cNvPr id="3074" name="Picture 2" descr="http://images.wikia.com/thehungergames/images/2/2e/Sparkl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466974" flipV="1">
            <a:off x="2285984" y="2153390"/>
            <a:ext cx="1285883" cy="1531033"/>
          </a:xfrm>
          <a:prstGeom prst="rect">
            <a:avLst/>
          </a:prstGeom>
          <a:noFill/>
          <a:effectLst/>
        </p:spPr>
      </p:pic>
      <p:pic>
        <p:nvPicPr>
          <p:cNvPr id="3076" name="Picture 4" descr="http://images.wikia.com/thehungergames/images/2/2e/Sparkl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3836084">
            <a:off x="1253350" y="1946255"/>
            <a:ext cx="1801237" cy="2144638"/>
          </a:xfrm>
          <a:prstGeom prst="rect">
            <a:avLst/>
          </a:prstGeom>
          <a:noFill/>
          <a:effectLst/>
        </p:spPr>
      </p:pic>
      <p:pic>
        <p:nvPicPr>
          <p:cNvPr id="9" name="Picture 4" descr="http://images.wikia.com/thehungergames/images/2/2e/Sparkl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377374">
            <a:off x="1671935" y="1945714"/>
            <a:ext cx="1745531" cy="2078312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spd="med" advTm="14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omentarios para hi5, myspace y metroflo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857224" y="5429264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0070C0"/>
                </a:solidFill>
                <a:latin typeface="Monotype Corsiva" pitchFamily="66" charset="0"/>
              </a:rPr>
              <a:t>Diseño. Helen</a:t>
            </a:r>
            <a:endParaRPr lang="es-ES" sz="3600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357686" y="5500702"/>
            <a:ext cx="50720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0070C0"/>
                </a:solidFill>
                <a:latin typeface="Monotype Corsiva" pitchFamily="66" charset="0"/>
              </a:rPr>
              <a:t>Texto ,Imágenes Internet</a:t>
            </a:r>
            <a:endParaRPr lang="es-ES" sz="3600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14348" y="571480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643702" y="3286124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47768">
            <a:off x="3046906" y="1774880"/>
            <a:ext cx="2111381" cy="119820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LORINDO... (1)  rosav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COLORINDO... (1)  rosav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COLORINDO... (1)  rosav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367</Words>
  <Application>Microsoft Office PowerPoint</Application>
  <PresentationFormat>Presentación en pantalla (4:3)</PresentationFormat>
  <Paragraphs>85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19</vt:i4>
      </vt:variant>
    </vt:vector>
  </HeadingPairs>
  <TitlesOfParts>
    <vt:vector size="24" baseType="lpstr">
      <vt:lpstr>Tema de Office</vt:lpstr>
      <vt:lpstr>COLORINDO... (1)  rosav</vt:lpstr>
      <vt:lpstr>2_COLORINDO... (1)  rosav</vt:lpstr>
      <vt:lpstr>3_COLORINDO... (1)  rosav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Temía</dc:title>
  <dc:creator>Helen-Bruji</dc:creator>
  <cp:lastModifiedBy>Eleni</cp:lastModifiedBy>
  <cp:revision>54</cp:revision>
  <dcterms:created xsi:type="dcterms:W3CDTF">2013-03-24T16:09:16Z</dcterms:created>
  <dcterms:modified xsi:type="dcterms:W3CDTF">2013-09-27T16:35:46Z</dcterms:modified>
  <cp:category>Reflexiones</cp:category>
  <cp:contentStatus>Final</cp:contentStatus>
</cp:coreProperties>
</file>