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708" r:id="rId2"/>
    <p:sldMasterId id="2147483710" r:id="rId3"/>
  </p:sldMasterIdLst>
  <p:notesMasterIdLst>
    <p:notesMasterId r:id="rId22"/>
  </p:notesMasterIdLst>
  <p:sldIdLst>
    <p:sldId id="271" r:id="rId4"/>
    <p:sldId id="257" r:id="rId5"/>
    <p:sldId id="258" r:id="rId6"/>
    <p:sldId id="260" r:id="rId7"/>
    <p:sldId id="259" r:id="rId8"/>
    <p:sldId id="264" r:id="rId9"/>
    <p:sldId id="266" r:id="rId10"/>
    <p:sldId id="265" r:id="rId11"/>
    <p:sldId id="267" r:id="rId12"/>
    <p:sldId id="261" r:id="rId13"/>
    <p:sldId id="263" r:id="rId14"/>
    <p:sldId id="268" r:id="rId15"/>
    <p:sldId id="269" r:id="rId16"/>
    <p:sldId id="274" r:id="rId17"/>
    <p:sldId id="275" r:id="rId18"/>
    <p:sldId id="277" r:id="rId19"/>
    <p:sldId id="278" r:id="rId20"/>
    <p:sldId id="279" r:id="rId21"/>
  </p:sldIdLst>
  <p:sldSz cx="12192000" cy="6858000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3kcSIm7sRcsbynVHOOIKbw==" hashData="pMvVJV0F9OqzppFRD6YhWYII6LlJCPepxxfVAMtomPHdZdPCMYI/LFyeHGIUyRtpn1Qiw3fD9ce5FakYoPol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4747"/>
    <a:srgbClr val="009900"/>
    <a:srgbClr val="CC0066"/>
    <a:srgbClr val="9999FF"/>
    <a:srgbClr val="9966FF"/>
    <a:srgbClr val="FF9999"/>
    <a:srgbClr val="E91F41"/>
    <a:srgbClr val="DEED1B"/>
    <a:srgbClr val="FF7C80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8A1159-CF72-4813-A074-816F79312D26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37A070-1503-4D88-B274-EA48534016F0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4999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37A070-1503-4D88-B274-EA48534016F0}" type="slidenum">
              <a:rPr lang="es-PE" smtClean="0"/>
              <a:t>17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03591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963925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36466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80934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16327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27228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93013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146127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272886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817054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33853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552233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01/04/2016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197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02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0EA203-3C5C-4BF0-81B9-80CC8789CCD8}" type="datetimeFigureOut">
              <a:rPr lang="es-PE" smtClean="0"/>
              <a:t>01/04/2016</a:t>
            </a:fld>
            <a:endParaRPr lang="es-P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B27A8E-4E78-4A00-B784-7DA566BC0FF9}" type="slidenum">
              <a:rPr lang="es-PE" smtClean="0"/>
              <a:t>‹Nº›</a:t>
            </a:fld>
            <a:endParaRPr lang="es-PE"/>
          </a:p>
        </p:txBody>
      </p:sp>
    </p:spTree>
    <p:extLst>
      <p:ext uri="{BB962C8B-B14F-4D97-AF65-F5344CB8AC3E}">
        <p14:creationId xmlns:p14="http://schemas.microsoft.com/office/powerpoint/2010/main" val="110861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2D411-8144-4E42-9E24-3A1912F1D15D}" type="datetimeFigureOut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01/04/2016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8322-87B0-4E79-A730-E86F3CCFE37B}" type="slidenum">
              <a:rPr lang="es-PE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PE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2553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52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11000"/>
    </mc:Choice>
    <mc:Fallback xmlns="">
      <p:transition spd="slow" advTm="11000"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39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gif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-3pTm8lMy1Wk/VCPAwZsMvBI/AAAAAAAAMfI/Yjt2m8VCt-U/s1600/Woman-love-Flower-1366x76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ángulo 2"/>
          <p:cNvSpPr/>
          <p:nvPr/>
        </p:nvSpPr>
        <p:spPr>
          <a:xfrm rot="20400729">
            <a:off x="-75570" y="219568"/>
            <a:ext cx="6793103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14000" b="1" dirty="0" smtClean="0">
                <a:ln/>
                <a:solidFill>
                  <a:srgbClr val="000099"/>
                </a:solidFill>
                <a:latin typeface="Monotype Corsiva" panose="03010101010201010101" pitchFamily="66" charset="0"/>
              </a:rPr>
              <a:t>Yo Quiero Ser</a:t>
            </a:r>
            <a:endParaRPr lang="es-ES" sz="14000" b="1" dirty="0">
              <a:ln/>
              <a:solidFill>
                <a:srgbClr val="000099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8589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Tm="11000">
        <p:sndAc>
          <p:stSnd>
            <p:snd r:embed="rId2" name="Richard Clayderman, Romeo and Juliet, Theme (HD).wav"/>
          </p:stSnd>
        </p:sndAc>
      </p:transition>
    </mc:Choice>
    <mc:Fallback>
      <p:transition spd="slow" advTm="11000">
        <p:sndAc>
          <p:stSnd>
            <p:snd r:embed="rId2" name="Richard Clayderman, Romeo and Juliet, Theme (HD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862884" y="5512158"/>
            <a:ext cx="97493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000099"/>
                </a:solidFill>
                <a:effectLst>
                  <a:glow rad="228600">
                    <a:srgbClr val="FFFEE5"/>
                  </a:glow>
                </a:effectLst>
                <a:latin typeface="Monotype Corsiva" panose="03010101010201010101" pitchFamily="66" charset="0"/>
              </a:rPr>
              <a:t>Yo quiero ser un ser humano consciente del privilegio de la vida…de sentir que tengo todo el derecho a vivir y disfrutar lo que ella me ofrece</a:t>
            </a:r>
            <a:endParaRPr lang="es-PE" sz="2800" b="1" dirty="0">
              <a:solidFill>
                <a:srgbClr val="000099"/>
              </a:solidFill>
              <a:effectLst>
                <a:glow rad="228600">
                  <a:srgbClr val="FFFEE5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4622529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73471" y="0"/>
            <a:ext cx="4622529" cy="6858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8266" y="0"/>
            <a:ext cx="4266218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994" y="0"/>
            <a:ext cx="46225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592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3000">
        <p15:prstTrans prst="peelOff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12"/>
            <a:ext cx="12192000" cy="6918731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0" y="5857263"/>
            <a:ext cx="118056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FFC000"/>
                </a:solidFill>
                <a:effectLst>
                  <a:glow rad="228600">
                    <a:srgbClr val="222000"/>
                  </a:glow>
                </a:effectLst>
                <a:latin typeface="Monotype Corsiva" panose="03010101010201010101" pitchFamily="66" charset="0"/>
              </a:rPr>
              <a:t>Yo quiero ser alguien, para agradecer y retribuir todas las bendiciones que la vida me ha dado </a:t>
            </a:r>
            <a:endParaRPr lang="es-PE" sz="2800" b="1" dirty="0">
              <a:solidFill>
                <a:srgbClr val="FFC000"/>
              </a:solidFill>
              <a:effectLst>
                <a:glow rad="228600">
                  <a:srgbClr val="2220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4" descr="http://editarfotosgratis.net/wp-content/uploads/2013/01/Hermosas-fotos-de-rosa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107" l="0" r="100000">
                        <a14:foregroundMark x1="92021" y1="37798" x2="92021" y2="37798"/>
                        <a14:foregroundMark x1="88032" y1="45536" x2="90691" y2="41369"/>
                        <a14:backgroundMark x1="70745" y1="60714" x2="97872" y2="98214"/>
                        <a14:backgroundMark x1="74734" y1="52083" x2="87500" y2="45833"/>
                        <a14:backgroundMark x1="93883" y1="37798" x2="90426" y2="41667"/>
                        <a14:backgroundMark x1="77660" y1="42857" x2="75532" y2="437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1825"/>
          <a:stretch/>
        </p:blipFill>
        <p:spPr bwMode="auto">
          <a:xfrm rot="21382051" flipH="1">
            <a:off x="1908473" y="968828"/>
            <a:ext cx="8881625" cy="492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3.bp.blogspot.com/-L2FZ_YzLLXs/Ua398aq1LiI/AAAAAAAABJM/xFRxPaNGthg/s1600/69230_461764440561824_198790785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647" y="-50149"/>
            <a:ext cx="6060722" cy="6881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3.bp.blogspot.com/-L2FZ_YzLLXs/Ua398aq1LiI/AAAAAAAABJM/xFRxPaNGthg/s1600/69230_461764440561824_198790785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-69016"/>
            <a:ext cx="6180647" cy="6899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http://3.bp.blogspot.com/-L2FZ_YzLLXs/Ua398aq1LiI/AAAAAAAABJM/xFRxPaNGthg/s1600/69230_461764440561824_198790785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552592" y="-50150"/>
            <a:ext cx="4881093" cy="6881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3.bp.blogspot.com/-L2FZ_YzLLXs/Ua398aq1LiI/AAAAAAAABJM/xFRxPaNGthg/s1600/69230_461764440561824_1987907854_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629" y="-69013"/>
            <a:ext cx="4957651" cy="691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77811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000">
        <p15:prstTrans prst="peelOff" invX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imagen no mostrada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28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9343822" y="2678806"/>
            <a:ext cx="2530498" cy="3539430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ctr"/>
            <a:r>
              <a:rPr lang="es-PE" sz="2800" b="1" dirty="0" smtClean="0">
                <a:solidFill>
                  <a:srgbClr val="D22020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</a:rPr>
              <a:t>Yo quiero tener el coraje de ser y sentirme libre para elegir mis caminos, vencer mis </a:t>
            </a:r>
            <a:r>
              <a:rPr lang="es-PE" sz="2800" b="1" dirty="0" smtClean="0">
                <a:solidFill>
                  <a:srgbClr val="D22020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</a:rPr>
              <a:t>miedos,  </a:t>
            </a:r>
            <a:r>
              <a:rPr lang="es-PE" sz="2800" b="1" dirty="0" smtClean="0">
                <a:solidFill>
                  <a:srgbClr val="D22020"/>
                </a:solidFill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</a:rPr>
              <a:t>temores y asumir las consecuencias de mis actos</a:t>
            </a:r>
            <a:endParaRPr lang="es-PE" sz="2800" b="1" dirty="0">
              <a:solidFill>
                <a:srgbClr val="D22020"/>
              </a:solidFill>
              <a:effectLst>
                <a:glow rad="228600">
                  <a:srgbClr val="FFFBA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4354" y="-16168"/>
            <a:ext cx="6110953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9580"/>
            <a:ext cx="6121838" cy="688375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92331" y="38927"/>
            <a:ext cx="4903669" cy="683524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838" y="-1"/>
            <a:ext cx="4658264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431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52467" cy="6857999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3184003"/>
            <a:ext cx="3876541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effectLst>
                  <a:glow rad="228600">
                    <a:srgbClr val="FFFBAF"/>
                  </a:glow>
                </a:effectLst>
                <a:latin typeface="Monotype Corsiva" panose="03010101010201010101" pitchFamily="66" charset="0"/>
              </a:rPr>
              <a:t>Yo quiero ser feliz siendo yo misma, sin máscaras, sin sentimientos de culpa, conforme a mi vocación, a mi misión y a mis sueños….</a:t>
            </a:r>
            <a:endParaRPr lang="es-PE" sz="2800" b="1" dirty="0">
              <a:effectLst>
                <a:glow rad="228600">
                  <a:srgbClr val="FFFBAF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106" name="Picture 10" descr="http://estaticos.cosmohispano.com/rcs/articles/3457/perfume_mujer_i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437" y="70835"/>
            <a:ext cx="3275892" cy="36034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Foto anim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511" y="-123718"/>
            <a:ext cx="4035562" cy="66970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Foto anim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8898" y="-9043"/>
            <a:ext cx="4035562" cy="66970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Foto anim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2901" y="0"/>
            <a:ext cx="4035562" cy="66970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Foto anim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6416" y="70835"/>
            <a:ext cx="4035562" cy="669701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3307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eelOff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lamenteesmaravillosa.com/wp-content/uploads/2016/03/Mujer-feliz-compasiv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67425" y="3532355"/>
            <a:ext cx="36962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7030A0"/>
                </a:solidFill>
                <a:effectLst>
                  <a:glow rad="228600">
                    <a:srgbClr val="FFFDD1"/>
                  </a:glow>
                </a:effectLst>
                <a:latin typeface="Monotype Corsiva" panose="03010101010201010101" pitchFamily="66" charset="0"/>
              </a:rPr>
              <a:t>Yo quiero tener la alegría para reír, para hacer y recorrer mi camino a la felicidad, para sentir la energía de vivir plena e intensamente</a:t>
            </a:r>
            <a:endParaRPr lang="es-PE" sz="2800" b="1" dirty="0">
              <a:solidFill>
                <a:srgbClr val="7030A0"/>
              </a:solidFill>
              <a:effectLst>
                <a:glow rad="228600">
                  <a:srgbClr val="FFFDD1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" y="0"/>
            <a:ext cx="6071975" cy="685800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0"/>
            <a:ext cx="6120027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8443" y="0"/>
            <a:ext cx="3661167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62927" y="0"/>
            <a:ext cx="39330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9512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vivimarevic.files.wordpress.com/2015/09/11986570_754170094714440_3549898960920866232_n.png?w=510&amp;h=48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72226" y="5782614"/>
            <a:ext cx="117197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Yo quiero sentir, amarme, reconocer que soy única, irrepetible e irremplazable, que valgo porque han instalado en mi una luz divina y porque en mi interior </a:t>
            </a:r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hay </a:t>
            </a:r>
            <a:r>
              <a:rPr lang="es-PE" sz="2800" b="1" dirty="0" smtClean="0">
                <a:solidFill>
                  <a:srgbClr val="FF0000"/>
                </a:solidFill>
                <a:effectLst>
                  <a:glow rad="228600">
                    <a:srgbClr val="FFF421"/>
                  </a:glow>
                </a:effectLst>
                <a:latin typeface="Monotype Corsiva" panose="03010101010201010101" pitchFamily="66" charset="0"/>
              </a:rPr>
              <a:t>mucho para dar…</a:t>
            </a:r>
            <a:endParaRPr lang="es-PE" sz="2800" b="1" dirty="0">
              <a:solidFill>
                <a:srgbClr val="FF0000"/>
              </a:solidFill>
              <a:effectLst>
                <a:glow rad="228600">
                  <a:srgbClr val="FFF421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://descargarimagenesgratis.org/wp-content/uploads/2015/04/15523685_6572_1mulherrosas_H174551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" t="2644" r="1698" b="1913"/>
          <a:stretch/>
        </p:blipFill>
        <p:spPr bwMode="auto">
          <a:xfrm flipH="1">
            <a:off x="0" y="-44734"/>
            <a:ext cx="4494705" cy="694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descargarimagenesgratis.org/wp-content/uploads/2015/04/15523685_6572_1mulherrosas_H174551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" t="2644" r="1698" b="1913"/>
          <a:stretch/>
        </p:blipFill>
        <p:spPr bwMode="auto">
          <a:xfrm>
            <a:off x="7605857" y="-3"/>
            <a:ext cx="45861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descargarimagenesgratis.org/wp-content/uploads/2015/04/15523685_6572_1mulherrosas_H174551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" t="2644" r="1698" b="1913"/>
          <a:stretch/>
        </p:blipFill>
        <p:spPr bwMode="auto">
          <a:xfrm flipH="1">
            <a:off x="1707528" y="-44734"/>
            <a:ext cx="4388471" cy="6947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descargarimagenesgratis.org/wp-content/uploads/2015/04/15523685_6572_1mulherrosas_H174551_L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884" t="2644" r="1698" b="1913"/>
          <a:stretch/>
        </p:blipFill>
        <p:spPr bwMode="auto">
          <a:xfrm>
            <a:off x="6096000" y="-7"/>
            <a:ext cx="4206397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748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4000">
        <p15:prstTrans prst="peelOff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1.bp.blogspot.com/-7eieHNjfORM/UtvW0u_0b9I/AAAAAAAAAsY/UnMGbx-em1w/s1600/484893_4379084159453_19257852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1999" cy="702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967728" y="4881093"/>
            <a:ext cx="42242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400" b="1" dirty="0" smtClean="0">
                <a:solidFill>
                  <a:srgbClr val="2B4212"/>
                </a:solidFill>
                <a:effectLst>
                  <a:glow rad="228600">
                    <a:srgbClr val="FFFEEB"/>
                  </a:glow>
                </a:effectLst>
                <a:latin typeface="Monotype Corsiva" panose="03010101010201010101" pitchFamily="66" charset="0"/>
              </a:rPr>
              <a:t>Quiero hacer conciencia de que nadie puede lastimarme a menos que yo lo permita, que nadie puede agredirme porque no lo merezco..</a:t>
            </a:r>
            <a:endParaRPr lang="es-PE" sz="2400" b="1" dirty="0">
              <a:solidFill>
                <a:srgbClr val="2B4212"/>
              </a:solidFill>
              <a:effectLst>
                <a:glow rad="228600">
                  <a:srgbClr val="FFFEEB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122" name="Picture 2" descr="http://images.forwallpaper.com/files/images/a/a262/a262f760/449911/trandafirii-rosi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8" t="2328" r="29002" b="1750"/>
          <a:stretch/>
        </p:blipFill>
        <p:spPr bwMode="auto">
          <a:xfrm>
            <a:off x="8538" y="0"/>
            <a:ext cx="6130341" cy="702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mages.forwallpaper.com/files/images/a/a262/a262f760/449911/trandafirii-rosi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8" t="2328" r="29002" b="1750"/>
          <a:stretch/>
        </p:blipFill>
        <p:spPr bwMode="auto">
          <a:xfrm flipH="1">
            <a:off x="6147517" y="0"/>
            <a:ext cx="6061655" cy="702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mages.forwallpaper.com/files/images/a/a262/a262f760/449911/trandafirii-rosi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8" t="2328" r="29002" b="1750"/>
          <a:stretch/>
        </p:blipFill>
        <p:spPr bwMode="auto">
          <a:xfrm flipH="1">
            <a:off x="6147416" y="0"/>
            <a:ext cx="5234609" cy="702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images.forwallpaper.com/files/images/a/a262/a262f760/449911/trandafirii-rosii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8" t="2328" r="29002" b="1750"/>
          <a:stretch/>
        </p:blipFill>
        <p:spPr bwMode="auto">
          <a:xfrm>
            <a:off x="861391" y="-2"/>
            <a:ext cx="5234609" cy="7023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61615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missentimiento.files.wordpress.com/2011/11/74364973_3186186_37685039.jpg?w=6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98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623514" y="5787808"/>
            <a:ext cx="756848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FF5050"/>
                </a:solidFill>
                <a:effectLst>
                  <a:glow rad="228600">
                    <a:srgbClr val="FFFBA3"/>
                  </a:glow>
                </a:effectLst>
                <a:latin typeface="Monotype Corsiva" panose="03010101010201010101" pitchFamily="66" charset="0"/>
              </a:rPr>
              <a:t>Yo quiero ser luz para mi sol, mi familia y mis hijos porque así les ayudaré a crecer sin miedos y con responsabilidad.</a:t>
            </a:r>
            <a:endParaRPr lang="es-PE" sz="2800" b="1" dirty="0">
              <a:solidFill>
                <a:srgbClr val="FF5050"/>
              </a:solidFill>
              <a:effectLst>
                <a:glow rad="228600">
                  <a:srgbClr val="FFFBA3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074" name="Picture 2" descr="https://s-media-cache-ak0.pinimg.com/736x/41/37/78/4137783ee3f18646e39dfeb79c808e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23514" cy="698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-media-cache-ak0.pinimg.com/736x/41/37/78/4137783ee3f18646e39dfeb79c808e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84900" y="0"/>
            <a:ext cx="4207097" cy="698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s-media-cache-ak0.pinimg.com/736x/41/37/78/4137783ee3f18646e39dfeb79c808e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919986" y="0"/>
            <a:ext cx="4284372" cy="698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-media-cache-ak0.pinimg.com/736x/41/37/78/4137783ee3f18646e39dfeb79c808e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281" y="0"/>
            <a:ext cx="3981719" cy="698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28992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6000">
        <p15:prstTrans prst="peelOff" invX="1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8034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90152" y="206062"/>
            <a:ext cx="32583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FFFDD1"/>
                </a:solidFill>
                <a:effectLst>
                  <a:glow rad="228600">
                    <a:srgbClr val="421716"/>
                  </a:glow>
                </a:effectLst>
                <a:latin typeface="Monotype Corsiva" panose="03010101010201010101" pitchFamily="66" charset="0"/>
              </a:rPr>
              <a:t>Yo quiero dejar de ser y sentirme víctima para retomar o tomar por primera vez en mi vida la capacidad de autogobernarme, de ser protagonista de mi historia.</a:t>
            </a:r>
            <a:endParaRPr lang="es-PE" sz="2800" b="1" dirty="0">
              <a:solidFill>
                <a:srgbClr val="FFFDD1"/>
              </a:solidFill>
              <a:effectLst>
                <a:glow rad="228600">
                  <a:srgbClr val="421716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20"/>
            <a:ext cx="4572000" cy="6980349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843234" y="0"/>
            <a:ext cx="4438918" cy="698034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507" y="-2260"/>
            <a:ext cx="4572000" cy="6980349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96507" y="0"/>
            <a:ext cx="4271493" cy="698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278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18000">
        <p15:prstTrans prst="peelOff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s://pehiru.files.wordpress.com/2014/05/chica-hermosa-en-puesta-de-sol-932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83" t="3144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553792" y="399245"/>
            <a:ext cx="3374264" cy="798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PE" dirty="0"/>
          </a:p>
        </p:txBody>
      </p:sp>
      <p:sp>
        <p:nvSpPr>
          <p:cNvPr id="5" name="CuadroTexto 4"/>
          <p:cNvSpPr txBox="1"/>
          <p:nvPr/>
        </p:nvSpPr>
        <p:spPr>
          <a:xfrm>
            <a:off x="231818" y="105992"/>
            <a:ext cx="55765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rgbClr val="FFFDD1"/>
                </a:solidFill>
                <a:effectLst>
                  <a:glow rad="228600">
                    <a:srgbClr val="2A2800"/>
                  </a:glow>
                </a:effectLst>
                <a:latin typeface="Monotype Corsiva" panose="03010101010201010101" pitchFamily="66" charset="0"/>
              </a:rPr>
              <a:t>Yo quiero amar el presente elegir el futuro y luchar para hacerlo, con el corazón  sin renunciar ni cansarme jamás…</a:t>
            </a:r>
            <a:endParaRPr lang="es-PE" sz="2800" b="1" dirty="0">
              <a:solidFill>
                <a:srgbClr val="FFFDD1"/>
              </a:solidFill>
              <a:effectLst>
                <a:glow rad="228600">
                  <a:srgbClr val="2A28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67" y="-23786"/>
            <a:ext cx="3914695" cy="688178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93849" y="-11116"/>
            <a:ext cx="4411033" cy="686911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09114" y="-11116"/>
            <a:ext cx="3874618" cy="686911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89" y="-11116"/>
            <a:ext cx="3742134" cy="689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7882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5000">
        <p15:prstTrans prst="peelOff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lamenteesmaravillosa.com/wp-content/uploads/2015/12/Mujer-dentro-de-un-huevo-rot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08128" y="0"/>
            <a:ext cx="69409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010A19"/>
                  </a:glow>
                </a:effectLst>
                <a:latin typeface="Monotype Corsiva" panose="03010101010201010101" pitchFamily="66" charset="0"/>
              </a:rPr>
              <a:t>Yo quiero recordar el pasado, pero   no vivir en el, para aprender a no cometer los mismos errores.</a:t>
            </a:r>
            <a:endParaRPr lang="es-PE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rgbClr val="010A19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15055" y="-7"/>
            <a:ext cx="5992164" cy="6858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"/>
            <a:ext cx="6215055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9847" y="-25"/>
            <a:ext cx="4581144" cy="6858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66595" y="-7"/>
            <a:ext cx="43913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275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5000">
        <p15:prstTrans prst="peelOff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up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8" name="Picture 10" descr="http://www.magiablanca500.com/wp-content/uploads/2016/01/que-significa-so%C3%B1ar-c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224270" y="0"/>
            <a:ext cx="784323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glow rad="228600">
                    <a:srgbClr val="083EA0"/>
                  </a:glow>
                </a:effectLst>
                <a:latin typeface="Monotype Corsiva" panose="03010101010201010101" pitchFamily="66" charset="0"/>
              </a:rPr>
              <a:t>Yo quiero soñar con un futuro  brillante lleno de estrellas, sin dejar de vivir y disfrutar mi presente, teniendo plena conciencia que lo único seguro es el hoy, el aquí y el ahora.</a:t>
            </a:r>
            <a:endParaRPr lang="es-PE" sz="2800" b="1" dirty="0">
              <a:solidFill>
                <a:schemeClr val="accent5">
                  <a:lumMod val="40000"/>
                  <a:lumOff val="60000"/>
                </a:schemeClr>
              </a:solidFill>
              <a:effectLst>
                <a:glow rad="228600">
                  <a:srgbClr val="083EA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http://i132.photobucket.com/albums/q9/shania_linn/mujerpensandoros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86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i132.photobucket.com/albums/q9/shania_linn/mujerpensandoros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7568" y="0"/>
            <a:ext cx="4186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i132.photobucket.com/albums/q9/shania_linn/mujerpensandoros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9417" y="0"/>
            <a:ext cx="4186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i132.photobucket.com/albums/q9/shania_linn/mujerpensandorosas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794" y="0"/>
            <a:ext cx="41862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5272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6000">
        <p15:prstTrans prst="peelOff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angelicaguanche03.files.wordpress.com/2012/07/306869_445124732186365_1312746760_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30637" cy="6987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03031" y="4829654"/>
            <a:ext cx="584700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228600">
                    <a:srgbClr val="800000"/>
                  </a:glow>
                </a:effectLst>
                <a:latin typeface="Monotype Corsiva" panose="03010101010201010101" pitchFamily="66" charset="0"/>
              </a:rPr>
              <a:t>Yo quiero perdonar mis errores, mis culpas, mis caídas y liberar la carga para hacer más liviano  mi caminar hacia una vida nueva….</a:t>
            </a:r>
            <a:endParaRPr lang="es-PE" sz="28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228600">
                  <a:srgbClr val="800000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Picture 2" descr="https://s-media-cache-ak0.pinimg.com/736x/5c/aa/8c/5caa8c31d33cabbc3501739b6c55f2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9416" y="-44959"/>
            <a:ext cx="5989453" cy="7032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s-media-cache-ak0.pinimg.com/736x/5c/aa/8c/5caa8c31d33cabbc3501739b6c55f2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2240" y="-27238"/>
            <a:ext cx="4237150" cy="706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s-media-cache-ak0.pinimg.com/736x/5c/aa/8c/5caa8c31d33cabbc3501739b6c55f2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390" y="-27238"/>
            <a:ext cx="6280600" cy="706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s-media-cache-ak0.pinimg.com/736x/5c/aa/8c/5caa8c31d33cabbc3501739b6c55f2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808" y="32082"/>
            <a:ext cx="4258746" cy="7034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4779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750" advTm="15000">
        <p15:prstTrans prst="peelOff" invX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n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143" y="-103031"/>
            <a:ext cx="9083040" cy="70576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0" name="CuadroTexto 29"/>
          <p:cNvSpPr txBox="1"/>
          <p:nvPr/>
        </p:nvSpPr>
        <p:spPr>
          <a:xfrm>
            <a:off x="133940" y="2086455"/>
            <a:ext cx="29878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800" b="1" dirty="0" smtClean="0">
                <a:solidFill>
                  <a:srgbClr val="92D050"/>
                </a:solidFill>
                <a:effectLst>
                  <a:glow rad="228600">
                    <a:srgbClr val="474747"/>
                  </a:glow>
                </a:effectLst>
                <a:latin typeface="Monotype Corsiva" panose="03010101010201010101" pitchFamily="66" charset="0"/>
              </a:rPr>
              <a:t>Yo quiero todos los días de mi vida en esta dimensión agradecer cada instante de aliento, cada sonrisa, cada lágrima..</a:t>
            </a:r>
            <a:endParaRPr lang="es-PE" sz="2800" b="1" dirty="0">
              <a:solidFill>
                <a:srgbClr val="92D050"/>
              </a:solidFill>
              <a:effectLst>
                <a:glow rad="228600">
                  <a:srgbClr val="474747"/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1" name="Picture 8" descr="http://2.bp.blogspot.com/-xcaUJaxvTbw/Vj_J5AsmokI/AAAAAAAAApo/90a-PIMnD40/s1600/FLORES%2BMULTI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15607">
            <a:off x="639312" y="5326754"/>
            <a:ext cx="2928748" cy="1089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8" descr="http://2.bp.blogspot.com/-xcaUJaxvTbw/Vj_J5AsmokI/AAAAAAAAApo/90a-PIMnD40/s1600/FLORES%2BMULTI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196253">
            <a:off x="-44350" y="282822"/>
            <a:ext cx="3140046" cy="126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www.fondox.net/wallpapers/una-hermosa-mujer-y-flor-14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-1148033" y="1055986"/>
            <a:ext cx="6858000" cy="4662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www.fondox.net/wallpapers/una-hermosa-mujer-y-flor-144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948661" y="1422114"/>
            <a:ext cx="6899977" cy="3971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fondox.net/wallpapers/una-hermosa-mujer-y-flor-14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V="1">
            <a:off x="682940" y="1292223"/>
            <a:ext cx="6912980" cy="4273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www.fondox.net/wallpapers/una-hermosa-mujer-y-flor-144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49126" y="1279102"/>
            <a:ext cx="6925979" cy="4283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596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250" advTm="15000">
        <p15:prstTrans prst="peelOff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60.tinypic.com/2e5ms2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500" b="74188" l="0" r="100000">
                        <a14:backgroundMark x1="76556" y1="35438" x2="79222" y2="57438"/>
                        <a14:backgroundMark x1="79889" y1="57438" x2="84667" y2="58750"/>
                        <a14:backgroundMark x1="82444" y1="32563" x2="84778" y2="32938"/>
                        <a14:backgroundMark x1="78444" y1="31125" x2="80667" y2="31125"/>
                        <a14:backgroundMark x1="71556" y1="49000" x2="72111" y2="57563"/>
                        <a14:backgroundMark x1="71667" y1="45438" x2="71667" y2="46813"/>
                        <a14:backgroundMark x1="9222" y1="49313" x2="2000" y2="48250"/>
                        <a14:backgroundMark x1="9556" y1="43313" x2="1111" y2="62875"/>
                        <a14:backgroundMark x1="79556" y1="38000" x2="99333" y2="56000"/>
                        <a14:backgroundMark x1="24444" y1="35875" x2="64111" y2="58438"/>
                        <a14:backgroundMark x1="56667" y1="29438" x2="63000" y2="30125"/>
                        <a14:backgroundMark x1="63556" y1="30438" x2="64667" y2="30375"/>
                        <a14:backgroundMark x1="10444" y1="48563" x2="10222" y2="576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7702" r="14109" b="26188"/>
          <a:stretch/>
        </p:blipFill>
        <p:spPr bwMode="auto">
          <a:xfrm>
            <a:off x="0" y="0"/>
            <a:ext cx="12191999" cy="6966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http://4.bp.blogspot.com/-YWm7cLXpJuA/VSNV5YzAVPI/AAAAAAAAJDg/ddgm6A5-hXU/s1600/95132c48-7119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2238">
            <a:off x="-64395" y="2979058"/>
            <a:ext cx="5396248" cy="434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077256" y="1667583"/>
            <a:ext cx="520306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sz="2800" b="1" dirty="0" smtClean="0">
                <a:solidFill>
                  <a:schemeClr val="accent2">
                    <a:lumMod val="75000"/>
                  </a:schemeClr>
                </a:solidFill>
                <a:latin typeface="Monotype Corsiva" panose="03010101010201010101" pitchFamily="66" charset="0"/>
              </a:rPr>
              <a:t>Quiero agradecer  a cada amigo que me ha dado la mano en mi peregrinaje, cada experiencia vivida que me ha hecho ser quien soy con mis defectos y virtudes…</a:t>
            </a:r>
            <a:endParaRPr lang="es-PE" sz="2800" b="1" dirty="0">
              <a:solidFill>
                <a:schemeClr val="accent2">
                  <a:lumMod val="75000"/>
                </a:schemeClr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060" name="Picture 12" descr="http://ift.tt/1A9QFVd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6627" y="2658494"/>
            <a:ext cx="1905083" cy="304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http://i509.photobucket.com/albums/s332/kirecado/mensajes/osos/9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458" y="3322749"/>
            <a:ext cx="2575775" cy="2189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2" name="Picture 24" descr="http://www.nocturnar.com/comunidad/attachments/hapy25252520face2520carwc1-gif.64604/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2800" y="5760687"/>
            <a:ext cx="1219199" cy="970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81074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4000">
        <p15:prstTrans prst="peelOff" invX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9"/>
          <a:stretch/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5" name="Picture 2" descr="http://4.bp.blogspot.com/_ib9VKPnSRuQ/TS5BYlIiUjI/AAAAAAAADGQ/oGf5TnVtUp4/s1600/bendiciones56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8858" y="128789"/>
            <a:ext cx="2684527" cy="2723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/>
          <p:cNvSpPr txBox="1"/>
          <p:nvPr/>
        </p:nvSpPr>
        <p:spPr>
          <a:xfrm>
            <a:off x="7131122" y="3429000"/>
            <a:ext cx="3618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Diseño       : Amore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Tema         : Yo quiero ser</a:t>
            </a: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Música     : </a:t>
            </a:r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Romeo y </a:t>
            </a:r>
            <a:r>
              <a:rPr lang="es-PE" b="1" dirty="0" err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julieta</a:t>
            </a:r>
            <a:endParaRPr lang="es-PE" b="1" dirty="0" smtClean="0">
              <a:solidFill>
                <a:srgbClr val="7030A0"/>
              </a:solidFill>
              <a:latin typeface="Monotype Corsiva" panose="03010101010201010101" pitchFamily="66" charset="0"/>
            </a:endParaRPr>
          </a:p>
          <a:p>
            <a:r>
              <a:rPr lang="es-PE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Interprete : Richard Clayderman</a:t>
            </a:r>
            <a:endParaRPr lang="es-PE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7" name="Grupo 6"/>
          <p:cNvGrpSpPr/>
          <p:nvPr/>
        </p:nvGrpSpPr>
        <p:grpSpPr>
          <a:xfrm>
            <a:off x="10972804" y="5910130"/>
            <a:ext cx="1155693" cy="936818"/>
            <a:chOff x="4771145" y="4689809"/>
            <a:chExt cx="1438022" cy="1006379"/>
          </a:xfrm>
        </p:grpSpPr>
        <p:pic>
          <p:nvPicPr>
            <p:cNvPr id="8" name="Picture 4" descr="https://isabelgaviota.files.wordpress.com/2011/02/000w054r0td.gif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71145" y="4689809"/>
              <a:ext cx="1381680" cy="100637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CuadroTexto 8"/>
            <p:cNvSpPr txBox="1"/>
            <p:nvPr/>
          </p:nvSpPr>
          <p:spPr>
            <a:xfrm rot="937010">
              <a:off x="4942661" y="4785433"/>
              <a:ext cx="1266506" cy="4298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Amor</a:t>
              </a:r>
              <a:r>
                <a:rPr lang="es-ES" sz="2000" b="1" dirty="0" smtClean="0">
                  <a:solidFill>
                    <a:srgbClr val="0000FF"/>
                  </a:solidFill>
                  <a:latin typeface="Monotype Corsiva" panose="03010101010201010101" pitchFamily="66" charset="0"/>
                </a:rPr>
                <a:t>e</a:t>
              </a:r>
              <a:endParaRPr lang="es-ES" sz="2000" b="1" dirty="0">
                <a:solidFill>
                  <a:srgbClr val="0000FF"/>
                </a:solidFill>
                <a:latin typeface="Monotype Corsiva" panose="03010101010201010101" pitchFamily="66" charset="0"/>
              </a:endParaRPr>
            </a:p>
          </p:txBody>
        </p:sp>
      </p:grpSp>
      <p:pic>
        <p:nvPicPr>
          <p:cNvPr id="10" name="Picture 4" descr="http://gifgifs.com/animations/names/y/yolanda/yolanda-855195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045" y="5383370"/>
            <a:ext cx="2575775" cy="1012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599" y="0"/>
            <a:ext cx="925296" cy="9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37" y="-38637"/>
            <a:ext cx="942332" cy="1107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56905B-9F6C-47E9-9F6B-4AA54A5E287D}" type="datetime1">
              <a:rPr lang="es-PE" sz="1800" b="1" smtClean="0">
                <a:solidFill>
                  <a:srgbClr val="7030A0"/>
                </a:solidFill>
                <a:latin typeface="Monotype Corsiva" panose="03010101010201010101" pitchFamily="66" charset="0"/>
              </a:rPr>
              <a:t>01/04/2016</a:t>
            </a:fld>
            <a:endParaRPr lang="es-PE" sz="18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43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PE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2670</TotalTime>
  <Words>441</Words>
  <Application>Microsoft Office PowerPoint</Application>
  <PresentationFormat>Panorámica</PresentationFormat>
  <Paragraphs>25</Paragraphs>
  <Slides>18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18</vt:i4>
      </vt:variant>
    </vt:vector>
  </HeadingPairs>
  <TitlesOfParts>
    <vt:vector size="26" baseType="lpstr">
      <vt:lpstr>Arial</vt:lpstr>
      <vt:lpstr>Calibri</vt:lpstr>
      <vt:lpstr>Calibri Light</vt:lpstr>
      <vt:lpstr>Kristen ITC</vt:lpstr>
      <vt:lpstr>Monotype Corsiva</vt:lpstr>
      <vt:lpstr>Office Theme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Servidor</cp:lastModifiedBy>
  <cp:revision>138</cp:revision>
  <dcterms:created xsi:type="dcterms:W3CDTF">2016-03-20T15:24:30Z</dcterms:created>
  <dcterms:modified xsi:type="dcterms:W3CDTF">2016-04-02T01:42:43Z</dcterms:modified>
</cp:coreProperties>
</file>