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14" r:id="rId3"/>
    <p:sldId id="328" r:id="rId4"/>
    <p:sldId id="311" r:id="rId5"/>
    <p:sldId id="312" r:id="rId6"/>
    <p:sldId id="313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9" r:id="rId1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FdZXY1DWdkiK2g6Z7N4ww==" hashData="n9f7kzSmuIemCmY8XM/Ssc/03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8A8"/>
    <a:srgbClr val="0000B4"/>
    <a:srgbClr val="9933FF"/>
    <a:srgbClr val="540054"/>
    <a:srgbClr val="9900FF"/>
    <a:srgbClr val="CC3300"/>
    <a:srgbClr val="A50021"/>
    <a:srgbClr val="663300"/>
    <a:srgbClr val="00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8" d="100"/>
          <a:sy n="68" d="100"/>
        </p:scale>
        <p:origin x="-108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937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E:\01 Mis docu. Backup\Mis imágenes\Fondos para Montajes\Azul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7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1134025"/>
            <a:ext cx="4840287" cy="1073150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01 Mis docu. Backup\Mis imágenes\00 Para el mensaje haciendo\00 Texto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7" t="19752" r="7145" b="35526"/>
          <a:stretch/>
        </p:blipFill>
        <p:spPr bwMode="auto">
          <a:xfrm>
            <a:off x="2305878" y="1275606"/>
            <a:ext cx="4512365" cy="72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Chris Spheeris - Culture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01 Mis docu. Backup\Mis imágenes\Fondos para Montajes\Azul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85799" y="339502"/>
            <a:ext cx="698477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¿Quién nos ha metido en la cabeza que no merecemos tener una vida mejor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glow rad="1016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¿Quién nos ha metido en la cabeza que no merecemos cambiar o vivir plenamente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glow rad="1016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Hoy le declaro la guerra al “No merezco” y proclamo un manifiesto al “Sí merezco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”.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glow rad="1016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Si tú también piensas que “no mereces” lo bueno de la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vida,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lee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este manifiesto y grábatelo a fuego.</a:t>
            </a:r>
          </a:p>
        </p:txBody>
      </p:sp>
    </p:spTree>
    <p:extLst>
      <p:ext uri="{BB962C8B-B14F-4D97-AF65-F5344CB8AC3E}">
        <p14:creationId xmlns:p14="http://schemas.microsoft.com/office/powerpoint/2010/main" val="40670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:\01 Mis docu. Backup\Mis imágenes\Fondos para Montajes\Bajas mare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" t="3365" r="86" b="263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1573577"/>
            <a:ext cx="7272337" cy="4333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12" y="634979"/>
            <a:ext cx="33162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00263" y="632090"/>
            <a:ext cx="30925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una vida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mejor.</a:t>
            </a:r>
            <a:endParaRPr lang="es-ES" sz="2000" b="1" dirty="0">
              <a:solidFill>
                <a:schemeClr val="bg1"/>
              </a:solidFill>
              <a:effectLst>
                <a:outerShdw blurRad="63500" dist="38100" dir="2700000" algn="tl">
                  <a:schemeClr val="tx2">
                    <a:lumMod val="5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9" name="Picture 6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87368"/>
            <a:ext cx="33162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73629" y="1578200"/>
            <a:ext cx="7784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descansar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cuando mi cuerpo y mi mente dicen basta.</a:t>
            </a:r>
            <a:endParaRPr lang="es-ES" sz="2000" b="1" dirty="0">
              <a:solidFill>
                <a:schemeClr val="bg1"/>
              </a:solidFill>
              <a:effectLst>
                <a:outerShdw blurRad="63500" dist="38100" dir="2700000" algn="tl">
                  <a:schemeClr val="tx2">
                    <a:lumMod val="50000"/>
                  </a:schemeClr>
                </a:outerShdw>
              </a:effectLst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26161" y="2486474"/>
            <a:ext cx="26774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635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tener éxito.</a:t>
            </a:r>
          </a:p>
        </p:txBody>
      </p:sp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01 Mis docu. Backup\Mis imágenes\Fondos para Montajes\Con nubes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2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64797"/>
            <a:ext cx="33162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18954"/>
            <a:ext cx="475456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81393" y="1537262"/>
            <a:ext cx="45926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+mj-lt"/>
              </a:rPr>
              <a:t>Yo merezco ganar dinero por lo que hago.</a:t>
            </a:r>
          </a:p>
        </p:txBody>
      </p:sp>
      <p:pic>
        <p:nvPicPr>
          <p:cNvPr id="8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60737"/>
            <a:ext cx="63388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76001" y="2374201"/>
            <a:ext cx="61694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+mj-lt"/>
              </a:rPr>
              <a:t>Yo merezco que me perdonen si me disculpo de corazón.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981394" y="657351"/>
            <a:ext cx="27985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+mj-lt"/>
              </a:rPr>
              <a:t>Yo merezco sentir placer.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E:\01 Mis docu. Backup\Mis imágenes\Fondos para Montajes\Mar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" t="358" r="86" b="37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759890"/>
            <a:ext cx="3492500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77483" y="761821"/>
            <a:ext cx="35795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la fama que me he ganado trabajando duro.</a:t>
            </a:r>
          </a:p>
        </p:txBody>
      </p:sp>
      <p:pic>
        <p:nvPicPr>
          <p:cNvPr id="4" name="Picture 8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5" y="762987"/>
            <a:ext cx="3492500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06973" y="763382"/>
            <a:ext cx="32832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negarme a lo que no me apetece hacer.</a:t>
            </a:r>
          </a:p>
        </p:txBody>
      </p:sp>
      <p:pic>
        <p:nvPicPr>
          <p:cNvPr id="1026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2072394"/>
            <a:ext cx="8070850" cy="438150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604056" y="2067694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tener este trabajo, aunque otras personas digan lo contrario.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E:\01 Mis docu. Backup\Mis imágenes\Fondos para Montajes\Mar5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7409" r="104" b="10540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2418406"/>
            <a:ext cx="4992687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1558710"/>
            <a:ext cx="6918325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2" y="401571"/>
            <a:ext cx="4992687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144275" y="2417795"/>
            <a:ext cx="48348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pedir ayuda si la necesito. No tengo por qué afrontar los problemas solo.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145433" y="1556275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el amor que me dan, sea quien sea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quien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me lo dé.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113453" y="401571"/>
            <a:ext cx="49438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ser bueno en algo (tener talento, que se me dé excepcionalmente bien).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E:\01 Mis docu. Backup\Mis imágenes\Fondos para Montajes\Mar5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" t="17987" r="209" b="11828"/>
          <a:stretch/>
        </p:blipFill>
        <p:spPr bwMode="auto">
          <a:xfrm>
            <a:off x="0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701" y="1285690"/>
            <a:ext cx="475456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325" y="483518"/>
            <a:ext cx="2419350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227988" y="1285545"/>
            <a:ext cx="46678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Yo merezco pasar tiempo conmigo mismo.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390055" y="493457"/>
            <a:ext cx="2349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Yo merezco libertad.</a:t>
            </a:r>
          </a:p>
        </p:txBody>
      </p:sp>
      <p:pic>
        <p:nvPicPr>
          <p:cNvPr id="9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465" y="2082644"/>
            <a:ext cx="63388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691680" y="2082503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Yo merezco cortar con aquello que no me hace feliz.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01 Mis docu. Backup\Mis imágenes\Fondos para Montajes\Isl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19848"/>
            <a:ext cx="3492500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53" y="1727532"/>
            <a:ext cx="3492500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5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99542"/>
            <a:ext cx="8686800" cy="438150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148436" y="1717593"/>
            <a:ext cx="33641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Yo merezco estar lejos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de lo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que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me desagrada.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99186" y="1719848"/>
            <a:ext cx="33641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Yo merezco el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reconocimiento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por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lo que hago.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38328" y="699542"/>
            <a:ext cx="86770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28A8"/>
                  </a:glow>
                </a:effectLst>
                <a:latin typeface="+mj-lt"/>
              </a:rPr>
              <a:t>Yo merezco los halagos que me dan y las valoraciones positivas que hagan de mí.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01 Mis docu. Backup\Mis imágenes\Fondos para Montajes\Fog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33" y="2288729"/>
            <a:ext cx="6808787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58357" y="1450245"/>
            <a:ext cx="475456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645" y="630833"/>
            <a:ext cx="3724275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1632046" y="2289138"/>
            <a:ext cx="67709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Yo merezco ser escuchado, sea lo que sea que tenga que decir.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623210" y="1455173"/>
            <a:ext cx="48372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Yo merezco disfrutar de las pequeñas cosas.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40764" y="630833"/>
            <a:ext cx="36187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Yo merezco un lugar donde vivir.</a:t>
            </a: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E:\01 Mis docu. Backup\Mis imágenes\Fondos para Montajes\Lago lagunas niev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" t="1101" r="282" b="1421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690" y="1365864"/>
            <a:ext cx="3200400" cy="10302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25" y="1365864"/>
            <a:ext cx="3200400" cy="10302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70" y="555526"/>
            <a:ext cx="7094537" cy="4333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1125555" y="555526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Yo merezco crecer en aquellas áreas que me apetezca descubrir.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274637" y="1357867"/>
            <a:ext cx="3024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Yo merezco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sonreír, aun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cuando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las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circunstancias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me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digan que no puedo.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60446" y="1367806"/>
            <a:ext cx="32200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Yo merezco las recompensas que me da la vida por todo lo que he hecho.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01 Mis docu. Backup\Mis imágenes\Fondos para Montajes\Mar calm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2482440"/>
            <a:ext cx="506571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1509156"/>
            <a:ext cx="506571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540800"/>
            <a:ext cx="5065713" cy="42703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65919" y="2482440"/>
            <a:ext cx="48193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las cosas buenas que me pasan.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36102" y="538224"/>
            <a:ext cx="48822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un trabajo digno, y bien pagado.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054155" y="1506266"/>
            <a:ext cx="50494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Yo merezco cambiar aquello que no me gusta.</a:t>
            </a: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01 Mis docu. Backup\Mis imágenes\Fondos para Montajes\Con nubes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103" y="627534"/>
            <a:ext cx="2292350" cy="10302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133" y="793864"/>
            <a:ext cx="2322513" cy="7381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9" y="627535"/>
            <a:ext cx="2292350" cy="1030287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06277" y="632358"/>
            <a:ext cx="23271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Yo merezco tener en mi vida lo que me he ganado.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257511" y="786180"/>
            <a:ext cx="2538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Yo merezco los amigos que tengo.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98780" y="642297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Yo merezco vivir mi vida de acuerdo a mis ideales.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01 Mis docu. Backup\Mis imágenes\Fondos para Montajes\Mar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" y="-1588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699542"/>
            <a:ext cx="4840287" cy="1073150"/>
          </a:xfrm>
          <a:prstGeom prst="rect">
            <a:avLst/>
          </a:prstGeom>
          <a:ln>
            <a:noFill/>
          </a:ln>
          <a:effectLst>
            <a:outerShdw blurRad="50800" algn="tl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841123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Pero sobre todo, yo merezco ser </a:t>
            </a:r>
            <a:r>
              <a:rPr lang="es-ES" sz="2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feliz, con </a:t>
            </a:r>
            <a:r>
              <a:rPr lang="es-ES" sz="2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lo que soy y con lo que tengo.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60297" y="3202979"/>
            <a:ext cx="36065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Texto: </a:t>
            </a:r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Ana Vico</a:t>
            </a:r>
          </a:p>
          <a:p>
            <a:pPr algn="ctr"/>
            <a:endParaRPr lang="es-ES" sz="1400" b="1" dirty="0">
              <a:solidFill>
                <a:schemeClr val="tx2">
                  <a:lumMod val="50000"/>
                </a:schemeClr>
              </a:solidFill>
              <a:effectLst>
                <a:glow rad="63500">
                  <a:schemeClr val="bg1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Música: Culture - </a:t>
            </a:r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Chris </a:t>
            </a:r>
            <a:r>
              <a:rPr lang="es-ES" sz="1400" b="1" i="1" dirty="0" err="1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Spheeris</a:t>
            </a:r>
            <a:endParaRPr lang="es-ES" sz="1400" b="1" i="1" dirty="0" smtClean="0">
              <a:solidFill>
                <a:schemeClr val="tx2">
                  <a:lumMod val="50000"/>
                </a:schemeClr>
              </a:solidFill>
              <a:effectLst>
                <a:glow rad="63500">
                  <a:schemeClr val="bg1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tx2">
                  <a:lumMod val="50000"/>
                </a:schemeClr>
              </a:solidFill>
              <a:effectLst>
                <a:glow rad="63500">
                  <a:schemeClr val="bg1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Realización general: </a:t>
            </a:r>
            <a:r>
              <a:rPr lang="es-ES" sz="1400" b="1" i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tx2">
                    <a:lumMod val="50000"/>
                  </a:schemeClr>
                </a:solidFill>
                <a:effectLst>
                  <a:glow rad="63500">
                    <a:schemeClr val="bg1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tx2">
                  <a:lumMod val="50000"/>
                </a:schemeClr>
              </a:solidFill>
              <a:effectLst>
                <a:glow rad="63500">
                  <a:schemeClr val="bg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ver dir="u"/>
      </p:transition>
    </mc:Choice>
    <mc:Fallback>
      <p:transition spd="slow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29007</TotalTime>
  <Words>444</Words>
  <Application>Microsoft Office PowerPoint</Application>
  <PresentationFormat>Presentación en pantalla (16:9)</PresentationFormat>
  <Paragraphs>51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2480</cp:revision>
  <dcterms:created xsi:type="dcterms:W3CDTF">2012-12-20T15:47:10Z</dcterms:created>
  <dcterms:modified xsi:type="dcterms:W3CDTF">2016-10-24T17:40:09Z</dcterms:modified>
</cp:coreProperties>
</file>