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</p:sldMasterIdLst>
  <p:sldIdLst>
    <p:sldId id="272" r:id="rId3"/>
    <p:sldId id="257" r:id="rId4"/>
    <p:sldId id="258" r:id="rId5"/>
    <p:sldId id="259" r:id="rId6"/>
    <p:sldId id="271" r:id="rId7"/>
    <p:sldId id="270" r:id="rId8"/>
    <p:sldId id="261" r:id="rId9"/>
    <p:sldId id="262" r:id="rId10"/>
    <p:sldId id="269" r:id="rId11"/>
    <p:sldId id="263" r:id="rId12"/>
    <p:sldId id="268" r:id="rId13"/>
    <p:sldId id="264" r:id="rId14"/>
    <p:sldId id="273" r:id="rId15"/>
  </p:sldIdLst>
  <p:sldSz cx="12192000" cy="6858000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Dyname SSi" panose="020B0500000000000000" pitchFamily="34" charset="0"/>
      <p:regular r:id="rId20"/>
    </p:embeddedFont>
    <p:embeddedFont>
      <p:font typeface="Berlin Sans FB Demi" panose="020E0802020502020306" pitchFamily="34" charset="0"/>
      <p:bold r:id="rId21"/>
    </p:embeddedFont>
    <p:embeddedFont>
      <p:font typeface="Calibri Light" panose="020F0302020204030204" pitchFamily="34" charset="0"/>
      <p:regular r:id="rId22"/>
      <p:italic r:id="rId23"/>
    </p:embeddedFont>
  </p:embeddedFontLst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J5pNZWNcgfpD4CkyMKlrw==" hashData="sjk1c+rWf59F5PymRbVvk3aN+Ndfwdp+1feiu+pod3IEa/2QdM8kc7vKgoYh/Hfb9G2ax+i4C6CMPSQaw8ZxG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99FF"/>
    <a:srgbClr val="FFFFFF"/>
    <a:srgbClr val="5B9BD5"/>
    <a:srgbClr val="CCCCFF"/>
    <a:srgbClr val="FFFFCC"/>
    <a:srgbClr val="EAEAEA"/>
    <a:srgbClr val="FF3300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552" y="7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3.fntdata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font" Target="fonts/font6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2.fntdata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8.fntdata"/><Relationship Id="rId10" Type="http://schemas.openxmlformats.org/officeDocument/2006/relationships/slide" Target="slides/slide8.xml"/><Relationship Id="rId19" Type="http://schemas.openxmlformats.org/officeDocument/2006/relationships/font" Target="fonts/font4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7.fntdata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1BAA5-20BC-468E-A100-F0EC8DF31957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05104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13CDD-D05E-4DC6-8287-9B9A2129E5F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282277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5794E-4FD8-4976-99EF-626B621BEC0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920652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375DD-FDA3-4BB6-92FC-489E3D6616C5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4057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2A58D-ACBA-4196-BC20-B1658A8B3AE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86730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0E9A2-6E86-448B-95D0-FC4A090B35A5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996183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9F193-F92A-4D15-A7D0-AB8C5D3B442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86624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3C99D-5ECD-4E84-BFC6-F97EF7097D5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833325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91D9B-59BB-40A7-BD28-D053F2DCD8B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530324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6205C-C2AB-4115-BC57-42F406AADB8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745479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A7942-59B4-47AB-B422-D39DF5E381E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098174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81BD48-BC77-49ED-A5D5-0F39AD22166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65534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9044C5-F5A4-4EF6-AE03-9507476676B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81193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E7F291C-C501-43C4-BC79-C7843E4C2B40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69460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525344"/>
            <a:ext cx="12199153" cy="7315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4453" y="6669360"/>
            <a:ext cx="12199153" cy="73158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5313" y="116632"/>
            <a:ext cx="12199153" cy="7315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5314" y="260648"/>
            <a:ext cx="12199153" cy="7315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7402" y="-594"/>
            <a:ext cx="73158" cy="685859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0117" y="0"/>
            <a:ext cx="73158" cy="6858594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853191" y="-594"/>
            <a:ext cx="73158" cy="6858594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13515" y="0"/>
            <a:ext cx="73158" cy="6858594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0056" y="620688"/>
            <a:ext cx="4221034" cy="2978844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  <a:scene3d>
            <a:camera prst="isometricOffAxis1Right"/>
            <a:lightRig rig="threePt" dir="t"/>
          </a:scene3d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8431" y="6093296"/>
            <a:ext cx="1479018" cy="315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3139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  <p:sndAc>
          <p:stSnd loop="1">
            <p:snd r:embed="rId2" name="12-Tu amor por mi.wav"/>
          </p:stSnd>
        </p:sndAc>
      </p:transition>
    </mc:Choice>
    <mc:Fallback xmlns="">
      <p:transition spd="slow">
        <p:fade/>
        <p:sndAc>
          <p:stSnd loop="1">
            <p:snd r:embed="rId8" name="12-Tu amor por m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1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1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1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1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1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8040216" y="692696"/>
            <a:ext cx="3456384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latin typeface="Dyname SSi" panose="020B0500000000000000" pitchFamily="34" charset="0"/>
              </a:rPr>
              <a:t>Un hombre tenía dos hijos, </a:t>
            </a:r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latin typeface="Dyname SSi" panose="020B0500000000000000" pitchFamily="34" charset="0"/>
              </a:rPr>
              <a:t>a quienes les </a:t>
            </a:r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latin typeface="Dyname SSi" panose="020B0500000000000000" pitchFamily="34" charset="0"/>
              </a:rPr>
              <a:t>dio </a:t>
            </a:r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latin typeface="Dyname SSi" panose="020B0500000000000000" pitchFamily="34" charset="0"/>
              </a:rPr>
              <a:t>todo lo que necesitaban y además, una educación excelente. </a:t>
            </a:r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latin typeface="Dyname SSi" panose="020B0500000000000000" pitchFamily="34" charset="0"/>
              </a:rPr>
              <a:t>Eran felices </a:t>
            </a:r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latin typeface="Dyname SSi" panose="020B0500000000000000" pitchFamily="34" charset="0"/>
              </a:rPr>
              <a:t>juntos, el </a:t>
            </a:r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latin typeface="Dyname SSi" panose="020B0500000000000000" pitchFamily="34" charset="0"/>
              </a:rPr>
              <a:t>padre era </a:t>
            </a:r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latin typeface="Dyname SSi" panose="020B0500000000000000" pitchFamily="34" charset="0"/>
              </a:rPr>
              <a:t> </a:t>
            </a:r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latin typeface="Dyname SSi" panose="020B0500000000000000" pitchFamily="34" charset="0"/>
              </a:rPr>
              <a:t>amoroso, justo y comprensivo. Pero un día, los hijos, paseando por las cercanías, se encontraron con </a:t>
            </a:r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latin typeface="Dyname SSi" panose="020B0500000000000000" pitchFamily="34" charset="0"/>
              </a:rPr>
              <a:t>un ser </a:t>
            </a:r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latin typeface="Dyname SSi" panose="020B0500000000000000" pitchFamily="34" charset="0"/>
              </a:rPr>
              <a:t>muy </a:t>
            </a:r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latin typeface="Dyname SSi" panose="020B0500000000000000" pitchFamily="34" charset="0"/>
              </a:rPr>
              <a:t>extraño, </a:t>
            </a:r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latin typeface="Dyname SSi" panose="020B0500000000000000" pitchFamily="34" charset="0"/>
              </a:rPr>
              <a:t>el cual odiaba a su padre.</a:t>
            </a:r>
          </a:p>
        </p:txBody>
      </p:sp>
      <p:sp>
        <p:nvSpPr>
          <p:cNvPr id="3" name="Rectángulo 2"/>
          <p:cNvSpPr/>
          <p:nvPr/>
        </p:nvSpPr>
        <p:spPr>
          <a:xfrm>
            <a:off x="0" y="150003"/>
            <a:ext cx="12192000" cy="72008"/>
          </a:xfrm>
          <a:prstGeom prst="rect">
            <a:avLst/>
          </a:prstGeom>
          <a:solidFill>
            <a:schemeClr val="bg1">
              <a:alpha val="43137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57" y="6597352"/>
            <a:ext cx="12193057" cy="7315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56086" y="-3851"/>
            <a:ext cx="45719" cy="6858594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191344" y="0"/>
            <a:ext cx="72008" cy="6858000"/>
          </a:xfrm>
          <a:prstGeom prst="rect">
            <a:avLst/>
          </a:prstGeom>
          <a:solidFill>
            <a:srgbClr val="FFFFFF">
              <a:alpha val="4313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58" y="6438839"/>
            <a:ext cx="12193057" cy="73158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0" y="346003"/>
            <a:ext cx="12193057" cy="73158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9918" y="-3851"/>
            <a:ext cx="73158" cy="6858594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92088" y="-19621"/>
            <a:ext cx="73158" cy="685859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5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500"/>
                            </p:stCondLst>
                            <p:childTnLst>
                              <p:par>
                                <p:cTn id="36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3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3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3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3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  <p:bldP spid="3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6" name="Text Box 10"/>
          <p:cNvSpPr txBox="1">
            <a:spLocks noChangeArrowheads="1"/>
          </p:cNvSpPr>
          <p:nvPr/>
        </p:nvSpPr>
        <p:spPr bwMode="auto">
          <a:xfrm>
            <a:off x="695400" y="620688"/>
            <a:ext cx="4320480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Dyname SSi" panose="020B0500000000000000" pitchFamily="34" charset="0"/>
              </a:rPr>
              <a:t>Este </a:t>
            </a:r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Dyname SSi" panose="020B0500000000000000" pitchFamily="34" charset="0"/>
              </a:rPr>
              <a:t>ser </a:t>
            </a:r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Dyname SSi" panose="020B0500000000000000" pitchFamily="34" charset="0"/>
              </a:rPr>
              <a:t>era astuto y </a:t>
            </a:r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Dyname SSi" panose="020B0500000000000000" pitchFamily="34" charset="0"/>
              </a:rPr>
              <a:t>mal intencionado y se </a:t>
            </a:r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Dyname SSi" panose="020B0500000000000000" pitchFamily="34" charset="0"/>
              </a:rPr>
              <a:t>aprovechó de la inocencia de los </a:t>
            </a:r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Dyname SSi" panose="020B0500000000000000" pitchFamily="34" charset="0"/>
              </a:rPr>
              <a:t>jóvenes. </a:t>
            </a:r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Dyname SSi" panose="020B0500000000000000" pitchFamily="34" charset="0"/>
              </a:rPr>
              <a:t>El sabía que la mejor manera de herir al padre, era quitarle a sus amados hijos. Entonces los indujo a hacer algo que su padre les había </a:t>
            </a:r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Dyname SSi" panose="020B0500000000000000" pitchFamily="34" charset="0"/>
              </a:rPr>
              <a:t>prohibido </a:t>
            </a:r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Dyname SSi" panose="020B0500000000000000" pitchFamily="34" charset="0"/>
              </a:rPr>
              <a:t>y los jóvenes, incautos, cayeron en la trampa. 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57" y="188640"/>
            <a:ext cx="12193057" cy="7315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421" y="342946"/>
            <a:ext cx="12193057" cy="73158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58" y="6597352"/>
            <a:ext cx="12193057" cy="73158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59" y="6417907"/>
            <a:ext cx="12193057" cy="73158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344" y="-12602"/>
            <a:ext cx="73158" cy="6858594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790" y="24281"/>
            <a:ext cx="73158" cy="6858594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12668" y="-18776"/>
            <a:ext cx="73158" cy="6858594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92114" y="-35918"/>
            <a:ext cx="73158" cy="685859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1850"/>
                            </p:stCondLst>
                            <p:childTnLst>
                              <p:par>
                                <p:cTn id="11" presetID="4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3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3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350"/>
                            </p:stCondLst>
                            <p:childTnLst>
                              <p:par>
                                <p:cTn id="32" presetID="4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3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3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3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6384032" y="500232"/>
            <a:ext cx="5419910" cy="341632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latin typeface="Dyname SSi" panose="020B0500000000000000" pitchFamily="34" charset="0"/>
              </a:rPr>
              <a:t>Después de esto, los jóvenes se dieron cuenta de que habían hecho </a:t>
            </a:r>
          </a:p>
          <a:p>
            <a:pPr algn="ctr"/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latin typeface="Dyname SSi" panose="020B0500000000000000" pitchFamily="34" charset="0"/>
              </a:rPr>
              <a:t>mal </a:t>
            </a:r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latin typeface="Dyname SSi" panose="020B0500000000000000" pitchFamily="34" charset="0"/>
              </a:rPr>
              <a:t>y se escondieron del padre. Este los buscó y los encontró. </a:t>
            </a:r>
          </a:p>
          <a:p>
            <a:pPr algn="ctr"/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latin typeface="Dyname SSi" panose="020B0500000000000000" pitchFamily="34" charset="0"/>
              </a:rPr>
              <a:t>Con tristeza, viendo que </a:t>
            </a:r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latin typeface="Dyname SSi" panose="020B0500000000000000" pitchFamily="34" charset="0"/>
              </a:rPr>
              <a:t>le habían desobedecido en lo más importante, les </a:t>
            </a:r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latin typeface="Dyname SSi" panose="020B0500000000000000" pitchFamily="34" charset="0"/>
              </a:rPr>
              <a:t>ordenó que se </a:t>
            </a:r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latin typeface="Dyname SSi" panose="020B0500000000000000" pitchFamily="34" charset="0"/>
              </a:rPr>
              <a:t>fueran de su presencia. </a:t>
            </a:r>
          </a:p>
          <a:p>
            <a:pPr algn="ctr"/>
            <a:endParaRPr lang="es-ES" sz="2400" b="1" dirty="0">
              <a:ln>
                <a:solidFill>
                  <a:schemeClr val="tx1"/>
                </a:solidFill>
              </a:ln>
              <a:solidFill>
                <a:srgbClr val="FFFFCC"/>
              </a:solidFill>
              <a:latin typeface="Dyname SSi" panose="020B0500000000000000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03942" y="-594"/>
            <a:ext cx="73158" cy="6858594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69568" y="-594"/>
            <a:ext cx="73158" cy="685859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344" y="0"/>
            <a:ext cx="73158" cy="685859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970" y="0"/>
            <a:ext cx="73158" cy="685859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57" y="201659"/>
            <a:ext cx="12193057" cy="73158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58" y="332656"/>
            <a:ext cx="12193057" cy="73158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60" y="6415607"/>
            <a:ext cx="12193057" cy="73158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59" y="6583183"/>
            <a:ext cx="12193057" cy="7315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350"/>
                            </p:stCondLst>
                            <p:childTnLst>
                              <p:par>
                                <p:cTn id="13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3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3850"/>
                            </p:stCondLst>
                            <p:childTnLst>
                              <p:par>
                                <p:cTn id="38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551384" y="836712"/>
            <a:ext cx="475252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dirty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latin typeface="Dyname SSi" panose="020B0500000000000000" pitchFamily="34" charset="0"/>
              </a:rPr>
              <a:t>Ya no podían seguir conviviendo en el mismo </a:t>
            </a:r>
            <a:r>
              <a:rPr lang="es-MX" sz="2400" b="1" dirty="0" smtClean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latin typeface="Dyname SSi" panose="020B0500000000000000" pitchFamily="34" charset="0"/>
              </a:rPr>
              <a:t>lugar, porque </a:t>
            </a:r>
            <a:r>
              <a:rPr lang="es-MX" sz="2400" b="1" dirty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latin typeface="Dyname SSi" panose="020B0500000000000000" pitchFamily="34" charset="0"/>
              </a:rPr>
              <a:t>sus hijos </a:t>
            </a:r>
            <a:r>
              <a:rPr lang="es-MX" sz="2400" b="1" dirty="0" smtClean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latin typeface="Dyname SSi" panose="020B0500000000000000" pitchFamily="34" charset="0"/>
              </a:rPr>
              <a:t>se habían contaminado, habían elegido obedecer </a:t>
            </a:r>
            <a:r>
              <a:rPr lang="es-MX" sz="2400" b="1" dirty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latin typeface="Dyname SSi" panose="020B0500000000000000" pitchFamily="34" charset="0"/>
              </a:rPr>
              <a:t>a su enemigo y eso </a:t>
            </a:r>
            <a:r>
              <a:rPr lang="es-MX" sz="2400" b="1" dirty="0" smtClean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latin typeface="Dyname SSi" panose="020B0500000000000000" pitchFamily="34" charset="0"/>
              </a:rPr>
              <a:t>significaba que se habían convertido también en </a:t>
            </a:r>
            <a:r>
              <a:rPr lang="es-MX" sz="2400" b="1" dirty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latin typeface="Dyname SSi" panose="020B0500000000000000" pitchFamily="34" charset="0"/>
              </a:rPr>
              <a:t>sus enemigos.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336" y="14962"/>
            <a:ext cx="73158" cy="685859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781" y="14962"/>
            <a:ext cx="73158" cy="685859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24493" y="-594"/>
            <a:ext cx="73158" cy="685859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72196" y="14962"/>
            <a:ext cx="73158" cy="6858594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57" y="208484"/>
            <a:ext cx="12193057" cy="73158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58" y="402006"/>
            <a:ext cx="12193057" cy="73158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59" y="6433545"/>
            <a:ext cx="12193057" cy="73158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607732"/>
            <a:ext cx="12193057" cy="73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2502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79376" y="4365104"/>
            <a:ext cx="1130525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b="1" dirty="0" smtClean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latin typeface="Dyname SSi" panose="020B0500000000000000" pitchFamily="34" charset="0"/>
              </a:rPr>
              <a:t>Aquel </a:t>
            </a:r>
            <a:r>
              <a:rPr lang="es-MX" sz="2400" b="1" dirty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latin typeface="Dyname SSi" panose="020B0500000000000000" pitchFamily="34" charset="0"/>
              </a:rPr>
              <a:t>malvado tenía poderes y se adueñó de la razón y el corazón de ellos y los hizo sus esclavos. </a:t>
            </a:r>
            <a:r>
              <a:rPr lang="es-MX" sz="2400" b="1" dirty="0" smtClean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latin typeface="Dyname SSi" panose="020B0500000000000000" pitchFamily="34" charset="0"/>
              </a:rPr>
              <a:t>El </a:t>
            </a:r>
            <a:r>
              <a:rPr lang="es-MX" sz="2400" b="1" dirty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latin typeface="Dyname SSi" panose="020B0500000000000000" pitchFamily="34" charset="0"/>
              </a:rPr>
              <a:t>ser humano ha seguido obedeciéndole al enemigo de Dios: haciendo guerras, engañando, matando, </a:t>
            </a:r>
            <a:r>
              <a:rPr lang="es-MX" sz="2400" b="1" dirty="0" smtClean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latin typeface="Dyname SSi" panose="020B0500000000000000" pitchFamily="34" charset="0"/>
              </a:rPr>
              <a:t>mintiendo, estafando, codiciando</a:t>
            </a:r>
            <a:r>
              <a:rPr lang="es-MX" sz="2400" b="1" dirty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latin typeface="Dyname SSi" panose="020B0500000000000000" pitchFamily="34" charset="0"/>
              </a:rPr>
              <a:t>, etc. Solo </a:t>
            </a:r>
            <a:r>
              <a:rPr lang="es-MX" sz="2400" b="1" dirty="0" smtClean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latin typeface="Dyname SSi" panose="020B0500000000000000" pitchFamily="34" charset="0"/>
              </a:rPr>
              <a:t>se acuerda de Dios </a:t>
            </a:r>
            <a:r>
              <a:rPr lang="es-MX" sz="2400" b="1" dirty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latin typeface="Dyname SSi" panose="020B0500000000000000" pitchFamily="34" charset="0"/>
              </a:rPr>
              <a:t>cuando lo necesita, cuando se enferma o cuando está afligido... </a:t>
            </a:r>
            <a:r>
              <a:rPr lang="es-MX" sz="2400" b="1" dirty="0" smtClean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latin typeface="Dyname SSi" panose="020B0500000000000000" pitchFamily="34" charset="0"/>
              </a:rPr>
              <a:t>porque </a:t>
            </a:r>
            <a:r>
              <a:rPr lang="es-MX" sz="2400" b="1" dirty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latin typeface="Dyname SSi" panose="020B0500000000000000" pitchFamily="34" charset="0"/>
              </a:rPr>
              <a:t>también </a:t>
            </a:r>
            <a:r>
              <a:rPr lang="es-MX" sz="2400" b="1" dirty="0" smtClean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latin typeface="Dyname SSi" panose="020B0500000000000000" pitchFamily="34" charset="0"/>
              </a:rPr>
              <a:t>aprendió </a:t>
            </a:r>
            <a:r>
              <a:rPr lang="es-MX" sz="2400" b="1" dirty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latin typeface="Dyname SSi" panose="020B0500000000000000" pitchFamily="34" charset="0"/>
              </a:rPr>
              <a:t>a ser ingrato.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57" y="116632"/>
            <a:ext cx="12193057" cy="7315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58" y="325132"/>
            <a:ext cx="12193057" cy="7315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81" y="6399432"/>
            <a:ext cx="12193057" cy="7315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81" y="6595052"/>
            <a:ext cx="12193057" cy="73158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231" y="-6691"/>
            <a:ext cx="73158" cy="6864691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9519" y="0"/>
            <a:ext cx="73158" cy="6864691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03901" y="-16919"/>
            <a:ext cx="73158" cy="6864691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69486" y="-6691"/>
            <a:ext cx="73158" cy="6864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8294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3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500"/>
                            </p:stCondLst>
                            <p:childTnLst>
                              <p:par>
                                <p:cTn id="30" presetID="5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3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8040216" y="620688"/>
            <a:ext cx="3671257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Dyname SSi" panose="020B0500000000000000" pitchFamily="34" charset="0"/>
              </a:rPr>
              <a:t>Esta historia es la historia del hombre respecto a su relación con Dios, </a:t>
            </a:r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Dyname SSi" panose="020B0500000000000000" pitchFamily="34" charset="0"/>
              </a:rPr>
              <a:t>la cual se rompió el día en que la primera </a:t>
            </a:r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Dyname SSi" panose="020B0500000000000000" pitchFamily="34" charset="0"/>
              </a:rPr>
              <a:t>pareja </a:t>
            </a:r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Dyname SSi" panose="020B0500000000000000" pitchFamily="34" charset="0"/>
              </a:rPr>
              <a:t>humana decidió obedecer al peor enemigo de </a:t>
            </a:r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Dyname SSi" panose="020B0500000000000000" pitchFamily="34" charset="0"/>
              </a:rPr>
              <a:t>Dios, al príncipe del mal, conocido como: Satanás.</a:t>
            </a:r>
            <a:endParaRPr lang="es-ES" sz="2400" b="1" dirty="0">
              <a:ln>
                <a:solidFill>
                  <a:schemeClr val="tx1"/>
                </a:solidFill>
              </a:ln>
              <a:solidFill>
                <a:srgbClr val="FFFFCC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Dyname SSi" panose="020B0500000000000000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6064" y="-19761"/>
            <a:ext cx="73158" cy="6864691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00656" y="-6691"/>
            <a:ext cx="73158" cy="6864691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344" y="14962"/>
            <a:ext cx="73158" cy="6864691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935" y="14962"/>
            <a:ext cx="73158" cy="6864691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495646"/>
            <a:ext cx="12193057" cy="73158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669360"/>
            <a:ext cx="12193057" cy="73158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57" y="158942"/>
            <a:ext cx="12193057" cy="73158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160" y="340776"/>
            <a:ext cx="12193057" cy="7315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160"/>
                            </p:stCondLst>
                            <p:childTnLst>
                              <p:par>
                                <p:cTn id="11" presetID="2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750" decel="50000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50" accel="50000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750" decel="50000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50" accel="50000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3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750" decel="50000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750" accel="50000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750" decel="50000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750" accel="50000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3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750" decel="50000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750" accel="50000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750" decel="50000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750" accel="50000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3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750" decel="50000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750" accel="50000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750" decel="50000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750" accel="50000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3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750" decel="50000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750" accel="50000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750" decel="50000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750" accel="50000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3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750" decel="50000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750" accel="50000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750" decel="50000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750" accel="50000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3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750" decel="50000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750" accel="50000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750" decel="50000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750" accel="50000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3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750" decel="50000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750" accel="50000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750" decel="50000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750" accel="50000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8472264" y="692696"/>
            <a:ext cx="3240614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latin typeface="Dyname SSi" panose="020B0500000000000000" pitchFamily="34" charset="0"/>
              </a:rPr>
              <a:t>Pero el Padre nunca se olvidó de sus hijos, </a:t>
            </a:r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latin typeface="Dyname SSi" panose="020B0500000000000000" pitchFamily="34" charset="0"/>
              </a:rPr>
              <a:t>aunque lo traicionaron. </a:t>
            </a:r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latin typeface="Dyname SSi" panose="020B0500000000000000" pitchFamily="34" charset="0"/>
              </a:rPr>
              <a:t>T</a:t>
            </a:r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latin typeface="Dyname SSi" panose="020B0500000000000000" pitchFamily="34" charset="0"/>
              </a:rPr>
              <a:t>rató por </a:t>
            </a:r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latin typeface="Dyname SSi" panose="020B0500000000000000" pitchFamily="34" charset="0"/>
              </a:rPr>
              <a:t>mucho </a:t>
            </a:r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latin typeface="Dyname SSi" panose="020B0500000000000000" pitchFamily="34" charset="0"/>
              </a:rPr>
              <a:t>tiempo de recuperarlos</a:t>
            </a:r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latin typeface="Dyname SSi" panose="020B0500000000000000" pitchFamily="34" charset="0"/>
              </a:rPr>
              <a:t>. Envió mensajeros (profetas), pero </a:t>
            </a:r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latin typeface="Dyname SSi" panose="020B0500000000000000" pitchFamily="34" charset="0"/>
              </a:rPr>
              <a:t>ellos </a:t>
            </a:r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latin typeface="Dyname SSi" panose="020B0500000000000000" pitchFamily="34" charset="0"/>
              </a:rPr>
              <a:t>los mataron. Entonces El </a:t>
            </a:r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latin typeface="Dyname SSi" panose="020B0500000000000000" pitchFamily="34" charset="0"/>
              </a:rPr>
              <a:t>mismo, tomando forma de hombre, </a:t>
            </a:r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latin typeface="Dyname SSi" panose="020B0500000000000000" pitchFamily="34" charset="0"/>
              </a:rPr>
              <a:t>se ofreció en sacrificio por </a:t>
            </a:r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latin typeface="Dyname SSi" panose="020B0500000000000000" pitchFamily="34" charset="0"/>
              </a:rPr>
              <a:t>toda la humanidad.</a:t>
            </a:r>
            <a:endParaRPr lang="es-ES" sz="2400" b="1" dirty="0">
              <a:ln>
                <a:solidFill>
                  <a:schemeClr val="tx1"/>
                </a:solidFill>
              </a:ln>
              <a:solidFill>
                <a:srgbClr val="FFFFCC"/>
              </a:solidFill>
              <a:latin typeface="Dyname SSi" panose="020B0500000000000000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57" y="6525344"/>
            <a:ext cx="12193057" cy="73158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2484" y="6695852"/>
            <a:ext cx="12193057" cy="7315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114" y="113459"/>
            <a:ext cx="12193057" cy="7315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2485" y="260648"/>
            <a:ext cx="12193057" cy="7315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336" y="-12787"/>
            <a:ext cx="73158" cy="6870787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5251" y="-12788"/>
            <a:ext cx="73158" cy="6870787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68793" y="-12789"/>
            <a:ext cx="73158" cy="6870787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94346" y="0"/>
            <a:ext cx="73158" cy="687078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500"/>
                            </p:stCondLst>
                            <p:childTnLst>
                              <p:par>
                                <p:cTn id="2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127448" y="5013176"/>
            <a:ext cx="97930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b="1" dirty="0" smtClean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latin typeface="Dyname SSi" panose="020B0500000000000000" pitchFamily="34" charset="0"/>
              </a:rPr>
              <a:t>Por amor a la humanidad, sufrió </a:t>
            </a:r>
            <a:r>
              <a:rPr lang="es-MX" sz="2400" b="1" dirty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latin typeface="Dyname SSi" panose="020B0500000000000000" pitchFamily="34" charset="0"/>
              </a:rPr>
              <a:t>los peores tormentos, las peores humillaciones y finalmente la muerte. Pero venció a la muerte, resucitó y ¡ahora vive!, porque El es Dios, omnipotente y eterno.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512" y="797"/>
            <a:ext cx="73158" cy="6870787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912" y="797"/>
            <a:ext cx="73158" cy="6870787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0314" y="-12787"/>
            <a:ext cx="73158" cy="6870787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02714" y="797"/>
            <a:ext cx="73158" cy="6870787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16632"/>
            <a:ext cx="12193057" cy="73158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90343" y="246051"/>
            <a:ext cx="12193057" cy="73158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6007" y="6669360"/>
            <a:ext cx="12193057" cy="73158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9291" y="6503362"/>
            <a:ext cx="12193057" cy="73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878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9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19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5663953" y="692696"/>
            <a:ext cx="5976664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latin typeface="Dyname SSi" panose="020B0500000000000000" pitchFamily="34" charset="0"/>
              </a:rPr>
              <a:t>Todos somos criaturas de Dios, mas no todos somos hijos de </a:t>
            </a:r>
            <a:r>
              <a:rPr lang="es-ES" sz="2400" dirty="0" smtClean="0">
                <a:latin typeface="Dyname SSi" panose="020B0500000000000000" pitchFamily="34" charset="0"/>
              </a:rPr>
              <a:t>Dios. Jesús vino a este mundo para que nos reconciliáramos con Dios, para que esa relación del principio fuese restaurada y fuésemos liberados de la esclavitud del enemigo de Dios.</a:t>
            </a:r>
            <a:endParaRPr lang="es-ES" sz="2400" dirty="0">
              <a:latin typeface="Dyname SSi" panose="020B0500000000000000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4478" y="200308"/>
            <a:ext cx="12193057" cy="73158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581" y="348286"/>
            <a:ext cx="12193057" cy="7315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26" y="6516960"/>
            <a:ext cx="12193057" cy="7315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21" y="6669360"/>
            <a:ext cx="12193057" cy="7315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620" y="18832"/>
            <a:ext cx="73158" cy="6870787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3777" y="24326"/>
            <a:ext cx="73158" cy="6870787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33312" y="3302"/>
            <a:ext cx="73158" cy="6870787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62927" y="3302"/>
            <a:ext cx="73158" cy="687078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500"/>
                            </p:stCondLst>
                            <p:childTnLst>
                              <p:par>
                                <p:cTn id="36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7608168" y="548680"/>
            <a:ext cx="410445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Dyname SSi" panose="020B0500000000000000" pitchFamily="34" charset="0"/>
              </a:rPr>
              <a:t>Solo hay una manera de ser </a:t>
            </a:r>
            <a:r>
              <a:rPr lang="es-MX" sz="24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Dyname SSi" panose="020B0500000000000000" pitchFamily="34" charset="0"/>
              </a:rPr>
              <a:t>un hijo </a:t>
            </a:r>
            <a:r>
              <a:rPr lang="es-MX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Dyname SSi" panose="020B0500000000000000" pitchFamily="34" charset="0"/>
              </a:rPr>
              <a:t>de Dios y ésta es </a:t>
            </a:r>
            <a:r>
              <a:rPr lang="es-MX" sz="24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Dyname SSi" panose="020B0500000000000000" pitchFamily="34" charset="0"/>
              </a:rPr>
              <a:t>arrepentirse </a:t>
            </a:r>
            <a:r>
              <a:rPr lang="es-MX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Dyname SSi" panose="020B0500000000000000" pitchFamily="34" charset="0"/>
              </a:rPr>
              <a:t>de haber vivido una vida </a:t>
            </a:r>
            <a:r>
              <a:rPr lang="es-MX" sz="24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Dyname SSi" panose="020B0500000000000000" pitchFamily="34" charset="0"/>
              </a:rPr>
              <a:t>a tu manera, apartado </a:t>
            </a:r>
            <a:r>
              <a:rPr lang="es-MX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Dyname SSi" panose="020B0500000000000000" pitchFamily="34" charset="0"/>
              </a:rPr>
              <a:t>de Él y </a:t>
            </a:r>
            <a:r>
              <a:rPr lang="es-MX" sz="24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Dyname SSi" panose="020B0500000000000000" pitchFamily="34" charset="0"/>
              </a:rPr>
              <a:t>aceptar esa reconciliación, por medio de Jesús</a:t>
            </a:r>
            <a:r>
              <a:rPr lang="es-MX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Dyname SSi" panose="020B0500000000000000" pitchFamily="34" charset="0"/>
              </a:rPr>
              <a:t>, </a:t>
            </a:r>
            <a:r>
              <a:rPr lang="es-MX" sz="24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Dyname SSi" panose="020B0500000000000000" pitchFamily="34" charset="0"/>
              </a:rPr>
              <a:t>reconociendo </a:t>
            </a:r>
            <a:r>
              <a:rPr lang="es-MX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Dyname SSi" panose="020B0500000000000000" pitchFamily="34" charset="0"/>
              </a:rPr>
              <a:t>que </a:t>
            </a:r>
            <a:r>
              <a:rPr lang="es-MX" sz="24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Dyname SSi" panose="020B0500000000000000" pitchFamily="34" charset="0"/>
              </a:rPr>
              <a:t>El es tu </a:t>
            </a:r>
            <a:r>
              <a:rPr lang="es-MX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Dyname SSi" panose="020B0500000000000000" pitchFamily="34" charset="0"/>
              </a:rPr>
              <a:t>único y suficiente Salvador</a:t>
            </a:r>
            <a:r>
              <a:rPr lang="es-MX" sz="24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Dyname SSi" panose="020B0500000000000000" pitchFamily="34" charset="0"/>
              </a:rPr>
              <a:t>. Ábrele tu corazón hoy a Cristo e invítalo a entrar en él, no tienes nada que perder, sino mucho que ganar: la vida eterna.</a:t>
            </a:r>
            <a:endParaRPr lang="es-MX" sz="24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Dyname SSi" panose="020B0500000000000000" pitchFamily="34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20061" y="9128"/>
            <a:ext cx="73158" cy="6870787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00656" y="0"/>
            <a:ext cx="73158" cy="6870787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360" y="7440"/>
            <a:ext cx="73158" cy="6870787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765" y="-12787"/>
            <a:ext cx="73158" cy="6870787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153" y="116632"/>
            <a:ext cx="12199153" cy="73158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063" y="315943"/>
            <a:ext cx="12199153" cy="73158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597352"/>
            <a:ext cx="12199153" cy="73158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397075"/>
            <a:ext cx="12199153" cy="73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4642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9" name="Text Box 9"/>
          <p:cNvSpPr txBox="1">
            <a:spLocks noChangeArrowheads="1"/>
          </p:cNvSpPr>
          <p:nvPr/>
        </p:nvSpPr>
        <p:spPr bwMode="auto">
          <a:xfrm>
            <a:off x="2351584" y="4437112"/>
            <a:ext cx="7561459" cy="181588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solidFill>
                  <a:srgbClr val="9999FF"/>
                </a:solidFill>
                <a:latin typeface="Dyname SSi" panose="020B0500000000000000" pitchFamily="34" charset="0"/>
              </a:rPr>
              <a:t>Mas a cuantos lo recibieron, a los que creen en su nombre, les dio el derecho de ser hijos de Dios. </a:t>
            </a:r>
          </a:p>
          <a:p>
            <a:pPr algn="ctr"/>
            <a:r>
              <a:rPr lang="es-MX" sz="2800" dirty="0">
                <a:solidFill>
                  <a:srgbClr val="9999FF"/>
                </a:solidFill>
                <a:latin typeface="Dyname SSi" panose="020B0500000000000000" pitchFamily="34" charset="0"/>
              </a:rPr>
              <a:t>                                Juan </a:t>
            </a:r>
            <a:r>
              <a:rPr lang="es-MX" sz="2800" dirty="0" smtClean="0">
                <a:solidFill>
                  <a:srgbClr val="9999FF"/>
                </a:solidFill>
                <a:latin typeface="Dyname SSi" panose="020B0500000000000000" pitchFamily="34" charset="0"/>
              </a:rPr>
              <a:t>1:12</a:t>
            </a:r>
            <a:endParaRPr lang="es-MX" sz="2800" dirty="0">
              <a:solidFill>
                <a:srgbClr val="9999FF"/>
              </a:solidFill>
              <a:latin typeface="Dyname SSi" panose="020B0500000000000000" pitchFamily="34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1775521" y="1196752"/>
            <a:ext cx="847610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800" dirty="0">
                <a:solidFill>
                  <a:schemeClr val="bg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Dyname SSi" panose="020B0500000000000000" pitchFamily="34" charset="0"/>
              </a:rPr>
              <a:t>¿Qué significa la Semana Santa para ti?</a:t>
            </a:r>
          </a:p>
          <a:p>
            <a:pPr algn="ctr"/>
            <a:r>
              <a:rPr lang="es-MX" sz="2800" dirty="0">
                <a:solidFill>
                  <a:schemeClr val="bg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Dyname SSi" panose="020B0500000000000000" pitchFamily="34" charset="0"/>
              </a:rPr>
              <a:t>¿vacaciones</a:t>
            </a:r>
            <a:r>
              <a:rPr lang="es-MX" sz="2800" dirty="0" smtClean="0">
                <a:solidFill>
                  <a:schemeClr val="bg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Dyname SSi" panose="020B0500000000000000" pitchFamily="34" charset="0"/>
              </a:rPr>
              <a:t>? ¿huevos de pascua? </a:t>
            </a:r>
            <a:r>
              <a:rPr lang="es-MX" sz="2800" dirty="0">
                <a:solidFill>
                  <a:schemeClr val="bg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Dyname SSi" panose="020B0500000000000000" pitchFamily="34" charset="0"/>
              </a:rPr>
              <a:t>¿días para pasarlo bien?... El motivo de la Semana Santa es recordar </a:t>
            </a:r>
            <a:r>
              <a:rPr lang="es-MX" sz="2800" dirty="0" smtClean="0">
                <a:solidFill>
                  <a:schemeClr val="bg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Dyname SSi" panose="020B0500000000000000" pitchFamily="34" charset="0"/>
              </a:rPr>
              <a:t>que Jesús vino a restaurar nuestra relación con Dios y para eso, sufrió hasta la muerte. No lo rechaces. Si quieres ser un hijo de Dios, recíbelo en tu vida, no lo dejes para después .</a:t>
            </a:r>
            <a:endParaRPr lang="es-MX" sz="2800" dirty="0">
              <a:solidFill>
                <a:schemeClr val="bg1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latin typeface="Dyname SSi" panose="020B0500000000000000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1626" y="6189992"/>
            <a:ext cx="905769" cy="41171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9" grpId="0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76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828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MX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52400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438400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553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4384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5532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438400" y="3352801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76400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1801</TotalTime>
  <Words>685</Words>
  <Application>Microsoft Office PowerPoint</Application>
  <PresentationFormat>Panorámica</PresentationFormat>
  <Paragraphs>44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20" baseType="lpstr">
      <vt:lpstr>Calibri</vt:lpstr>
      <vt:lpstr>Dyname SSi</vt:lpstr>
      <vt:lpstr>Berlin Sans FB Demi</vt:lpstr>
      <vt:lpstr>Calibri Light</vt:lpstr>
      <vt:lpstr>Arial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copihue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angie</dc:creator>
  <cp:lastModifiedBy>angiecopihue</cp:lastModifiedBy>
  <cp:revision>77</cp:revision>
  <dcterms:created xsi:type="dcterms:W3CDTF">2008-09-16T17:54:31Z</dcterms:created>
  <dcterms:modified xsi:type="dcterms:W3CDTF">2014-04-19T00:53:53Z</dcterms:modified>
</cp:coreProperties>
</file>