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8"/>
  </p:notesMasterIdLst>
  <p:sldIdLst>
    <p:sldId id="325" r:id="rId3"/>
    <p:sldId id="257" r:id="rId4"/>
    <p:sldId id="273" r:id="rId5"/>
    <p:sldId id="259" r:id="rId6"/>
    <p:sldId id="261" r:id="rId7"/>
    <p:sldId id="321" r:id="rId8"/>
    <p:sldId id="278" r:id="rId9"/>
    <p:sldId id="315" r:id="rId10"/>
    <p:sldId id="268" r:id="rId11"/>
    <p:sldId id="317" r:id="rId12"/>
    <p:sldId id="292" r:id="rId13"/>
    <p:sldId id="286" r:id="rId14"/>
    <p:sldId id="305" r:id="rId15"/>
    <p:sldId id="279" r:id="rId16"/>
    <p:sldId id="314" r:id="rId17"/>
    <p:sldId id="306" r:id="rId18"/>
    <p:sldId id="322" r:id="rId19"/>
    <p:sldId id="312" r:id="rId20"/>
    <p:sldId id="276" r:id="rId21"/>
    <p:sldId id="318" r:id="rId22"/>
    <p:sldId id="277" r:id="rId23"/>
    <p:sldId id="285" r:id="rId24"/>
    <p:sldId id="290" r:id="rId25"/>
    <p:sldId id="296" r:id="rId26"/>
    <p:sldId id="280" r:id="rId27"/>
    <p:sldId id="258" r:id="rId28"/>
    <p:sldId id="313" r:id="rId29"/>
    <p:sldId id="307" r:id="rId30"/>
    <p:sldId id="260" r:id="rId31"/>
    <p:sldId id="264" r:id="rId32"/>
    <p:sldId id="270" r:id="rId33"/>
    <p:sldId id="302" r:id="rId34"/>
    <p:sldId id="262" r:id="rId35"/>
    <p:sldId id="281" r:id="rId36"/>
    <p:sldId id="320" r:id="rId37"/>
    <p:sldId id="303" r:id="rId38"/>
    <p:sldId id="272" r:id="rId39"/>
    <p:sldId id="297" r:id="rId40"/>
    <p:sldId id="295" r:id="rId41"/>
    <p:sldId id="310" r:id="rId42"/>
    <p:sldId id="311" r:id="rId43"/>
    <p:sldId id="331" r:id="rId44"/>
    <p:sldId id="330" r:id="rId45"/>
    <p:sldId id="316" r:id="rId46"/>
    <p:sldId id="326" r:id="rId4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BB30BE"/>
    <a:srgbClr val="00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60" d="100"/>
          <a:sy n="60" d="100"/>
        </p:scale>
        <p:origin x="-1266" y="-33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F68841-C5C1-4334-AEA6-97E946C3400F}" type="datetimeFigureOut">
              <a:rPr lang="es-ES" smtClean="0"/>
              <a:pPr/>
              <a:t>07/02/2015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56CB0D2-7E9B-451F-BAC4-7307F49011A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56CB0D2-7E9B-451F-BAC4-7307F49011A8}" type="slidenum">
              <a:rPr lang="es-ES" smtClean="0"/>
              <a:pPr/>
              <a:t>4</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56CB0D2-7E9B-451F-BAC4-7307F49011A8}" type="slidenum">
              <a:rPr lang="es-ES" smtClean="0"/>
              <a:pPr/>
              <a:t>5</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44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980CF16-394D-4D35-8982-292FE89F2C12}" type="datetimeFigureOut">
              <a:rPr lang="es-ES" smtClean="0"/>
              <a:pPr/>
              <a:t>07/02/2015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81C8DD-2B8B-4627-AA94-C30C319CDCF6}" type="slidenum">
              <a:rPr lang="es-ES" smtClean="0"/>
              <a:pPr/>
              <a:t>‹Nº›</a:t>
            </a:fld>
            <a:endParaRPr lang="es-ES"/>
          </a:p>
        </p:txBody>
      </p:sp>
    </p:spTree>
  </p:cSld>
  <p:clrMapOvr>
    <a:masterClrMapping/>
  </p:clrMapOvr>
  <p:transition spd="slow" advTm="7000">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980CF16-394D-4D35-8982-292FE89F2C12}" type="datetimeFigureOut">
              <a:rPr lang="es-ES" smtClean="0"/>
              <a:pPr/>
              <a:t>07/02/2015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81C8DD-2B8B-4627-AA94-C30C319CDCF6}" type="slidenum">
              <a:rPr lang="es-ES" smtClean="0"/>
              <a:pPr/>
              <a:t>‹Nº›</a:t>
            </a:fld>
            <a:endParaRPr lang="es-ES"/>
          </a:p>
        </p:txBody>
      </p:sp>
    </p:spTree>
  </p:cSld>
  <p:clrMapOvr>
    <a:masterClrMapping/>
  </p:clrMapOvr>
  <p:transition spd="slow" advTm="7000">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980CF16-394D-4D35-8982-292FE89F2C12}" type="datetimeFigureOut">
              <a:rPr lang="es-ES" smtClean="0"/>
              <a:pPr/>
              <a:t>07/02/2015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81C8DD-2B8B-4627-AA94-C30C319CDCF6}" type="slidenum">
              <a:rPr lang="es-ES" smtClean="0"/>
              <a:pPr/>
              <a:t>‹Nº›</a:t>
            </a:fld>
            <a:endParaRPr lang="es-ES"/>
          </a:p>
        </p:txBody>
      </p:sp>
    </p:spTree>
  </p:cSld>
  <p:clrMapOvr>
    <a:masterClrMapping/>
  </p:clrMapOvr>
  <p:transition spd="slow" advTm="7000">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980CF16-394D-4D35-8982-292FE89F2C12}" type="datetimeFigureOut">
              <a:rPr lang="es-ES" smtClean="0"/>
              <a:pPr/>
              <a:t>07/02/2015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281C8DD-2B8B-4627-AA94-C30C319CDCF6}" type="slidenum">
              <a:rPr lang="es-ES" smtClean="0"/>
              <a:pPr/>
              <a:t>‹Nº›</a:t>
            </a:fld>
            <a:endParaRPr lang="es-ES"/>
          </a:p>
        </p:txBody>
      </p:sp>
    </p:spTree>
  </p:cSld>
  <p:clrMapOvr>
    <a:masterClrMapping/>
  </p:clrMapOvr>
  <p:transition spd="slow" advTm="7000">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980CF16-394D-4D35-8982-292FE89F2C12}" type="datetimeFigureOut">
              <a:rPr lang="es-ES" smtClean="0"/>
              <a:pPr/>
              <a:t>07/02/2015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281C8DD-2B8B-4627-AA94-C30C319CDCF6}" type="slidenum">
              <a:rPr lang="es-ES" smtClean="0"/>
              <a:pPr/>
              <a:t>‹Nº›</a:t>
            </a:fld>
            <a:endParaRPr lang="es-ES"/>
          </a:p>
        </p:txBody>
      </p:sp>
    </p:spTree>
  </p:cSld>
  <p:clrMapOvr>
    <a:masterClrMapping/>
  </p:clrMapOvr>
  <p:transition spd="slow" advTm="7000">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980CF16-394D-4D35-8982-292FE89F2C12}" type="datetimeFigureOut">
              <a:rPr lang="es-ES" smtClean="0"/>
              <a:pPr/>
              <a:t>07/02/2015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281C8DD-2B8B-4627-AA94-C30C319CDCF6}" type="slidenum">
              <a:rPr lang="es-ES" smtClean="0"/>
              <a:pPr/>
              <a:t>‹Nº›</a:t>
            </a:fld>
            <a:endParaRPr lang="es-ES"/>
          </a:p>
        </p:txBody>
      </p:sp>
    </p:spTree>
  </p:cSld>
  <p:clrMapOvr>
    <a:masterClrMapping/>
  </p:clrMapOvr>
  <p:transition spd="slow" advTm="7000">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980CF16-394D-4D35-8982-292FE89F2C12}" type="datetimeFigureOut">
              <a:rPr lang="es-ES" smtClean="0"/>
              <a:pPr/>
              <a:t>07/02/2015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281C8DD-2B8B-4627-AA94-C30C319CDCF6}" type="slidenum">
              <a:rPr lang="es-ES" smtClean="0"/>
              <a:pPr/>
              <a:t>‹Nº›</a:t>
            </a:fld>
            <a:endParaRPr lang="es-ES"/>
          </a:p>
        </p:txBody>
      </p:sp>
    </p:spTree>
  </p:cSld>
  <p:clrMapOvr>
    <a:masterClrMapping/>
  </p:clrMapOvr>
  <p:transition spd="slow" advTm="7000">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980CF16-394D-4D35-8982-292FE89F2C12}" type="datetimeFigureOut">
              <a:rPr lang="es-ES" smtClean="0"/>
              <a:pPr/>
              <a:t>07/02/2015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281C8DD-2B8B-4627-AA94-C30C319CDCF6}" type="slidenum">
              <a:rPr lang="es-ES" smtClean="0"/>
              <a:pPr/>
              <a:t>‹Nº›</a:t>
            </a:fld>
            <a:endParaRPr lang="es-ES"/>
          </a:p>
        </p:txBody>
      </p:sp>
    </p:spTree>
  </p:cSld>
  <p:clrMapOvr>
    <a:masterClrMapping/>
  </p:clrMapOvr>
  <p:transition spd="slow" advTm="7000">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980CF16-394D-4D35-8982-292FE89F2C12}" type="datetimeFigureOut">
              <a:rPr lang="es-ES" smtClean="0"/>
              <a:pPr/>
              <a:t>07/02/2015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281C8DD-2B8B-4627-AA94-C30C319CDCF6}" type="slidenum">
              <a:rPr lang="es-ES" smtClean="0"/>
              <a:pPr/>
              <a:t>‹Nº›</a:t>
            </a:fld>
            <a:endParaRPr lang="es-ES"/>
          </a:p>
        </p:txBody>
      </p:sp>
    </p:spTree>
  </p:cSld>
  <p:clrMapOvr>
    <a:masterClrMapping/>
  </p:clrMapOvr>
  <p:transition spd="slow" advTm="7000">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980CF16-394D-4D35-8982-292FE89F2C12}" type="datetimeFigureOut">
              <a:rPr lang="es-ES" smtClean="0"/>
              <a:pPr/>
              <a:t>07/02/2015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81C8DD-2B8B-4627-AA94-C30C319CDCF6}" type="slidenum">
              <a:rPr lang="es-ES" smtClean="0"/>
              <a:pPr/>
              <a:t>‹Nº›</a:t>
            </a:fld>
            <a:endParaRPr lang="es-ES"/>
          </a:p>
        </p:txBody>
      </p:sp>
    </p:spTree>
  </p:cSld>
  <p:clrMapOvr>
    <a:masterClrMapping/>
  </p:clrMapOvr>
  <p:transition spd="slow" advTm="7000">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980CF16-394D-4D35-8982-292FE89F2C12}" type="datetimeFigureOut">
              <a:rPr lang="es-ES" smtClean="0"/>
              <a:pPr/>
              <a:t>07/02/2015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81C8DD-2B8B-4627-AA94-C30C319CDCF6}" type="slidenum">
              <a:rPr lang="es-ES" smtClean="0"/>
              <a:pPr/>
              <a:t>‹Nº›</a:t>
            </a:fld>
            <a:endParaRPr lang="es-ES"/>
          </a:p>
        </p:txBody>
      </p:sp>
    </p:spTree>
  </p:cSld>
  <p:clrMapOvr>
    <a:masterClrMapping/>
  </p:clrMapOvr>
  <p:transition spd="slow" advTm="7000">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88773DC-E3EC-4C3F-935D-45D098C10841}"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80CF16-394D-4D35-8982-292FE89F2C12}" type="datetimeFigureOut">
              <a:rPr lang="es-ES" smtClean="0"/>
              <a:pPr/>
              <a:t>07/02/2015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81C8DD-2B8B-4627-AA94-C30C319CDCF6}"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wipe dir="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1D700938-BE9E-4109-B0FE-2A4057C094E2}"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 Id="rId4" Type="http://schemas.openxmlformats.org/officeDocument/2006/relationships/image" Target="../media/image33.jpeg"/></Relationships>
</file>

<file path=ppt/slides/_rels/slide2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7.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3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png"/><Relationship Id="rId1" Type="http://schemas.openxmlformats.org/officeDocument/2006/relationships/slideLayout" Target="../slideLayouts/slideLayout7.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4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51.jpeg"/></Relationships>
</file>

<file path=ppt/slides/_rels/slide4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51.jpeg"/></Relationships>
</file>

<file path=ppt/slides/_rels/slide4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51.jpeg"/></Relationships>
</file>

<file path=ppt/slides/_rels/slide44.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54.jpeg"/><Relationship Id="rId5" Type="http://schemas.openxmlformats.org/officeDocument/2006/relationships/image" Target="../media/image3.gif"/><Relationship Id="rId4" Type="http://schemas.openxmlformats.org/officeDocument/2006/relationships/image" Target="../media/image2.gif"/></Relationships>
</file>

<file path=ppt/slides/_rels/slide4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cropped-0011.jpg"/>
          <p:cNvPicPr>
            <a:picLocks noChangeAspect="1"/>
          </p:cNvPicPr>
          <p:nvPr/>
        </p:nvPicPr>
        <p:blipFill>
          <a:blip r:embed="rId3" cstate="print"/>
          <a:stretch>
            <a:fillRect/>
          </a:stretch>
        </p:blipFill>
        <p:spPr>
          <a:xfrm>
            <a:off x="0" y="0"/>
            <a:ext cx="9144000" cy="6858000"/>
          </a:xfrm>
          <a:prstGeom prst="rect">
            <a:avLst/>
          </a:prstGeom>
        </p:spPr>
      </p:pic>
      <p:pic>
        <p:nvPicPr>
          <p:cNvPr id="13" name="Picture 3" descr="illusion-013"/>
          <p:cNvPicPr>
            <a:picLocks noChangeAspect="1" noChangeArrowheads="1"/>
          </p:cNvPicPr>
          <p:nvPr/>
        </p:nvPicPr>
        <p:blipFill>
          <a:blip r:embed="rId4" cstate="print">
            <a:duotone>
              <a:schemeClr val="accent3">
                <a:shade val="45000"/>
                <a:satMod val="135000"/>
              </a:schemeClr>
              <a:prstClr val="white"/>
            </a:duotone>
            <a:lum bright="36000" contrast="61000"/>
          </a:blip>
          <a:srcRect/>
          <a:stretch>
            <a:fillRect/>
          </a:stretch>
        </p:blipFill>
        <p:spPr bwMode="auto">
          <a:xfrm>
            <a:off x="0" y="-19050"/>
            <a:ext cx="9144000" cy="6877050"/>
          </a:xfrm>
          <a:prstGeom prst="rect">
            <a:avLst/>
          </a:prstGeom>
          <a:noFill/>
          <a:ln w="9525">
            <a:noFill/>
            <a:miter lim="800000"/>
            <a:headEnd/>
            <a:tailEnd/>
          </a:ln>
        </p:spPr>
      </p:pic>
      <p:pic>
        <p:nvPicPr>
          <p:cNvPr id="11268"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6"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p>
        </p:txBody>
      </p:sp>
      <p:sp>
        <p:nvSpPr>
          <p:cNvPr id="10" name="9 Rectángulo"/>
          <p:cNvSpPr/>
          <p:nvPr/>
        </p:nvSpPr>
        <p:spPr>
          <a:xfrm>
            <a:off x="1475656" y="1196752"/>
            <a:ext cx="5364088" cy="3139321"/>
          </a:xfrm>
          <a:prstGeom prst="rect">
            <a:avLst/>
          </a:prstGeom>
        </p:spPr>
        <p:txBody>
          <a:bodyPr wrap="square">
            <a:spAutoFit/>
          </a:bodyPr>
          <a:lstStyle/>
          <a:p>
            <a:r>
              <a:rPr lang="es-ES" sz="6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rPr>
              <a:t>Y llegó ese </a:t>
            </a:r>
          </a:p>
          <a:p>
            <a:r>
              <a:rPr lang="es-ES" sz="6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rPr>
              <a:t>día que ... </a:t>
            </a:r>
            <a:endParaRPr lang="es-ES" sz="6600" dirty="0">
              <a:solidFill>
                <a:srgbClr val="FF0000"/>
              </a:solidFill>
            </a:endParaRPr>
          </a:p>
        </p:txBody>
      </p:sp>
    </p:spTree>
  </p:cSld>
  <p:clrMapOvr>
    <a:masterClrMapping/>
  </p:clrMapOvr>
  <p:transition spd="slow" advTm="10000">
    <p:wipe dir="r"/>
    <p:sndAc>
      <p:stSnd>
        <p:snd r:embed="rId2" name="lionel richie &amp; stevie wonder &amp; micheal jackson - we are the worl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39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899592" y="908720"/>
            <a:ext cx="7776864" cy="4524315"/>
          </a:xfrm>
          <a:prstGeom prst="rect">
            <a:avLst/>
          </a:prstGeom>
        </p:spPr>
        <p:txBody>
          <a:bodyPr wrap="square">
            <a:spAutoFit/>
          </a:bodyPr>
          <a:lstStyle/>
          <a:p>
            <a:r>
              <a:rPr lang="es-ES" sz="4400" dirty="0">
                <a:latin typeface="Agency FB" pitchFamily="34" charset="0"/>
              </a:rPr>
              <a:t>Q</a:t>
            </a:r>
            <a:r>
              <a:rPr lang="es-ES" sz="4400" dirty="0" smtClean="0">
                <a:latin typeface="Agency FB" pitchFamily="34" charset="0"/>
              </a:rPr>
              <a:t>ue </a:t>
            </a:r>
            <a:r>
              <a:rPr lang="es-ES" sz="4400" dirty="0">
                <a:latin typeface="Agency FB" pitchFamily="34" charset="0"/>
              </a:rPr>
              <a:t>anunció el sabio</a:t>
            </a:r>
            <a:r>
              <a:rPr lang="es-ES" sz="4400" dirty="0" smtClean="0">
                <a:latin typeface="Agency FB" pitchFamily="34" charset="0"/>
              </a:rPr>
              <a:t>.</a:t>
            </a:r>
          </a:p>
          <a:p>
            <a:endParaRPr lang="es-ES" sz="4400" dirty="0">
              <a:latin typeface="Agency FB" pitchFamily="34" charset="0"/>
            </a:endParaRPr>
          </a:p>
          <a:p>
            <a:r>
              <a:rPr lang="es-ES" sz="4400" b="1" i="1" dirty="0" smtClean="0">
                <a:latin typeface="Agency FB" pitchFamily="34" charset="0"/>
              </a:rPr>
              <a:t>" </a:t>
            </a:r>
            <a:r>
              <a:rPr lang="es-ES" sz="4400" b="1" i="1" dirty="0">
                <a:latin typeface="Agency FB" pitchFamily="34" charset="0"/>
              </a:rPr>
              <a:t>Temo el día que la tecnología sobrepase nuestra humanidad, </a:t>
            </a:r>
            <a:endParaRPr lang="es-ES" sz="4400" b="1" i="1" dirty="0" smtClean="0">
              <a:latin typeface="Agency FB" pitchFamily="34" charset="0"/>
            </a:endParaRPr>
          </a:p>
          <a:p>
            <a:r>
              <a:rPr lang="es-ES" sz="4400" b="1" i="1" dirty="0" smtClean="0">
                <a:latin typeface="Agency FB" pitchFamily="34" charset="0"/>
              </a:rPr>
              <a:t>el </a:t>
            </a:r>
            <a:r>
              <a:rPr lang="es-ES" sz="4400" b="1" i="1" dirty="0">
                <a:latin typeface="Agency FB" pitchFamily="34" charset="0"/>
              </a:rPr>
              <a:t>mundo solamente tendrá una GENERACIÓN DE IDIOTAS. "</a:t>
            </a:r>
            <a:endParaRPr lang="es-ES" sz="4400" b="1" dirty="0">
              <a:latin typeface="Agency FB" pitchFamily="34" charset="0"/>
            </a:endParaRPr>
          </a:p>
          <a:p>
            <a:r>
              <a:rPr lang="es-ES" sz="2400" dirty="0">
                <a:latin typeface="Agency FB" pitchFamily="34" charset="0"/>
              </a:rPr>
              <a:t>Albert Einstein</a:t>
            </a:r>
          </a:p>
        </p:txBody>
      </p:sp>
    </p:spTree>
  </p:cSld>
  <p:clrMapOvr>
    <a:masterClrMapping/>
  </p:clrMapOvr>
  <p:transition spd="slow" advTm="14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blinds(horizontal)">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linds(horizontal)">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blinds(horizontal)">
                                      <p:cBhvr>
                                        <p:cTn id="27" dur="500"/>
                                        <p:tgtEl>
                                          <p:spTgt spid="2">
                                            <p:txEl>
                                              <p:pRg st="4" end="4"/>
                                            </p:txEl>
                                          </p:spTgt>
                                        </p:tgtEl>
                                      </p:cBhvr>
                                    </p:animEffect>
                                  </p:childTnLst>
                                </p:cTn>
                              </p:par>
                              <p:par>
                                <p:cTn id="28" presetID="6" presetClass="exit" presetSubtype="32" fill="hold" nodeType="withEffect">
                                  <p:stCondLst>
                                    <p:cond delay="0"/>
                                  </p:stCondLst>
                                  <p:childTnLst>
                                    <p:animEffect transition="out" filter="circle(out)">
                                      <p:cBhvr>
                                        <p:cTn id="29" dur="5000"/>
                                        <p:tgtEl>
                                          <p:spTgt spid="3"/>
                                        </p:tgtEl>
                                      </p:cBhvr>
                                    </p:animEffect>
                                    <p:set>
                                      <p:cBhvr>
                                        <p:cTn id="3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FUNDACIO\Desktop\xperia-z-super-power-and-intelligence-5a1a98f6cb9323ca1f996c0e9f235bbc-940.jpg"/>
          <p:cNvPicPr>
            <a:picLocks noChangeAspect="1" noChangeArrowheads="1"/>
          </p:cNvPicPr>
          <p:nvPr/>
        </p:nvPicPr>
        <p:blipFill>
          <a:blip r:embed="rId2" cstate="print"/>
          <a:srcRect/>
          <a:stretch>
            <a:fillRect/>
          </a:stretch>
        </p:blipFill>
        <p:spPr bwMode="auto">
          <a:xfrm>
            <a:off x="0" y="0"/>
            <a:ext cx="9228028" cy="6858000"/>
          </a:xfrm>
          <a:prstGeom prst="rect">
            <a:avLst/>
          </a:prstGeom>
          <a:noFill/>
        </p:spPr>
      </p:pic>
      <p:sp>
        <p:nvSpPr>
          <p:cNvPr id="3" name="2 CuadroTexto"/>
          <p:cNvSpPr txBox="1"/>
          <p:nvPr/>
        </p:nvSpPr>
        <p:spPr>
          <a:xfrm>
            <a:off x="1403648" y="332656"/>
            <a:ext cx="3384376" cy="646331"/>
          </a:xfrm>
          <a:prstGeom prst="rect">
            <a:avLst/>
          </a:prstGeom>
          <a:noFill/>
        </p:spPr>
        <p:txBody>
          <a:bodyPr wrap="square" rtlCol="0">
            <a:spAutoFit/>
          </a:bodyPr>
          <a:lstStyle/>
          <a:p>
            <a:r>
              <a:rPr lang="es-ES" b="1" dirty="0" smtClean="0">
                <a:solidFill>
                  <a:schemeClr val="bg1"/>
                </a:solidFill>
                <a:latin typeface="Comic Sans MS" pitchFamily="66" charset="0"/>
              </a:rPr>
              <a:t>En la moto </a:t>
            </a:r>
          </a:p>
          <a:p>
            <a:r>
              <a:rPr lang="es-ES" b="1" dirty="0" smtClean="0">
                <a:solidFill>
                  <a:schemeClr val="bg1"/>
                </a:solidFill>
                <a:latin typeface="Comic Sans MS" pitchFamily="66" charset="0"/>
              </a:rPr>
              <a:t>con la novia</a:t>
            </a:r>
            <a:endParaRPr lang="es-ES" b="1" dirty="0">
              <a:solidFill>
                <a:schemeClr val="bg1"/>
              </a:solidFill>
              <a:latin typeface="Comic Sans MS" pitchFamily="66" charset="0"/>
            </a:endParaRPr>
          </a:p>
        </p:txBody>
      </p:sp>
      <p:pic>
        <p:nvPicPr>
          <p:cNvPr id="4"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0"/>
            <a:ext cx="9323512"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FUNDACIO\Desktop\untitled.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11265" name="Rectangle 1"/>
          <p:cNvSpPr>
            <a:spLocks noChangeArrowheads="1"/>
          </p:cNvSpPr>
          <p:nvPr/>
        </p:nvSpPr>
        <p:spPr bwMode="auto">
          <a:xfrm>
            <a:off x="0" y="0"/>
            <a:ext cx="9144000" cy="0"/>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endParaRPr lang="es-ES"/>
          </a:p>
        </p:txBody>
      </p:sp>
      <p:sp>
        <p:nvSpPr>
          <p:cNvPr id="4" name="3 Rectángulo"/>
          <p:cNvSpPr/>
          <p:nvPr/>
        </p:nvSpPr>
        <p:spPr>
          <a:xfrm>
            <a:off x="4139952" y="620688"/>
            <a:ext cx="3416320" cy="369332"/>
          </a:xfrm>
          <a:prstGeom prst="rect">
            <a:avLst/>
          </a:prstGeom>
        </p:spPr>
        <p:txBody>
          <a:bodyPr wrap="none">
            <a:spAutoFit/>
          </a:bodyPr>
          <a:lstStyle/>
          <a:p>
            <a:r>
              <a:rPr lang="es-ES" b="1" dirty="0">
                <a:solidFill>
                  <a:srgbClr val="FFFF00"/>
                </a:solidFill>
                <a:latin typeface="Comic Sans MS" pitchFamily="66" charset="0"/>
              </a:rPr>
              <a:t>Charlando en el restaurante </a:t>
            </a:r>
            <a:endParaRPr lang="es-ES" dirty="0">
              <a:solidFill>
                <a:srgbClr val="FFFF00"/>
              </a:solidFill>
              <a:latin typeface="Comic Sans MS" pitchFamily="66" charset="0"/>
            </a:endParaRPr>
          </a:p>
        </p:txBody>
      </p:sp>
      <p:sp>
        <p:nvSpPr>
          <p:cNvPr id="5" name="4 Rectángulo"/>
          <p:cNvSpPr/>
          <p:nvPr/>
        </p:nvSpPr>
        <p:spPr>
          <a:xfrm>
            <a:off x="0" y="0"/>
            <a:ext cx="1692275" cy="6858000"/>
          </a:xfrm>
          <a:prstGeom prst="rect">
            <a:avLst/>
          </a:prstGeom>
          <a:solidFill>
            <a:srgbClr val="00B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1692275" y="0"/>
            <a:ext cx="1584325" cy="6858000"/>
          </a:xfrm>
          <a:prstGeom prst="rect">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3276600" y="0"/>
            <a:ext cx="1511300" cy="6858000"/>
          </a:xfrm>
          <a:prstGeom prst="rect">
            <a:avLst/>
          </a:prstGeom>
          <a:solidFill>
            <a:srgbClr val="00B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4572000" y="0"/>
            <a:ext cx="1723132" cy="6858000"/>
          </a:xfrm>
          <a:prstGeom prst="rect">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6227763" y="0"/>
            <a:ext cx="1512887" cy="6858000"/>
          </a:xfrm>
          <a:prstGeom prst="rect">
            <a:avLst/>
          </a:prstGeom>
          <a:solidFill>
            <a:srgbClr val="00B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7740650" y="0"/>
            <a:ext cx="1403350" cy="6858000"/>
          </a:xfrm>
          <a:prstGeom prst="rect">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11266"/>
                                        </p:tgtEl>
                                        <p:attrNameLst>
                                          <p:attrName>style.visibility</p:attrName>
                                        </p:attrNameLst>
                                      </p:cBhvr>
                                      <p:to>
                                        <p:strVal val="visible"/>
                                      </p:to>
                                    </p:set>
                                    <p:anim calcmode="lin" valueType="num">
                                      <p:cBhvr>
                                        <p:cTn id="31" dur="5000" fill="hold"/>
                                        <p:tgtEl>
                                          <p:spTgt spid="11266"/>
                                        </p:tgtEl>
                                        <p:attrNameLst>
                                          <p:attrName>ppt_w</p:attrName>
                                        </p:attrNameLst>
                                      </p:cBhvr>
                                      <p:tavLst>
                                        <p:tav tm="0">
                                          <p:val>
                                            <p:fltVal val="0"/>
                                          </p:val>
                                        </p:tav>
                                        <p:tav tm="100000">
                                          <p:val>
                                            <p:strVal val="#ppt_w"/>
                                          </p:val>
                                        </p:tav>
                                      </p:tavLst>
                                    </p:anim>
                                    <p:anim calcmode="lin" valueType="num">
                                      <p:cBhvr>
                                        <p:cTn id="32" dur="5000" fill="hold"/>
                                        <p:tgtEl>
                                          <p:spTgt spid="11266"/>
                                        </p:tgtEl>
                                        <p:attrNameLst>
                                          <p:attrName>ppt_h</p:attrName>
                                        </p:attrNameLst>
                                      </p:cBhvr>
                                      <p:tavLst>
                                        <p:tav tm="0">
                                          <p:val>
                                            <p:fltVal val="0"/>
                                          </p:val>
                                        </p:tav>
                                        <p:tav tm="100000">
                                          <p:val>
                                            <p:strVal val="#ppt_h"/>
                                          </p:val>
                                        </p:tav>
                                      </p:tavLst>
                                    </p:anim>
                                  </p:childTnLst>
                                </p:cTn>
                              </p:par>
                              <p:par>
                                <p:cTn id="33" presetID="3" presetClass="entr" presetSubtype="10" fill="hold" nodeType="withEffect">
                                  <p:stCondLst>
                                    <p:cond delay="0"/>
                                  </p:stCondLst>
                                  <p:childTnLst>
                                    <p:set>
                                      <p:cBhvr>
                                        <p:cTn id="34" dur="1" fill="hold">
                                          <p:stCondLst>
                                            <p:cond delay="0"/>
                                          </p:stCondLst>
                                        </p:cTn>
                                        <p:tgtEl>
                                          <p:spTgt spid="11266"/>
                                        </p:tgtEl>
                                        <p:attrNameLst>
                                          <p:attrName>style.visibility</p:attrName>
                                        </p:attrNameLst>
                                      </p:cBhvr>
                                      <p:to>
                                        <p:strVal val="visible"/>
                                      </p:to>
                                    </p:set>
                                    <p:animEffect transition="in" filter="blinds(horizontal)">
                                      <p:cBhvr>
                                        <p:cTn id="35" dur="50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Picture 1" descr="C:\Users\FUNDACIO\Desktop\xperia-acuatico.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3" name="2 CuadroTexto"/>
          <p:cNvSpPr txBox="1"/>
          <p:nvPr/>
        </p:nvSpPr>
        <p:spPr>
          <a:xfrm>
            <a:off x="683568" y="476672"/>
            <a:ext cx="2702984" cy="369332"/>
          </a:xfrm>
          <a:prstGeom prst="rect">
            <a:avLst/>
          </a:prstGeom>
          <a:noFill/>
        </p:spPr>
        <p:txBody>
          <a:bodyPr wrap="none" rtlCol="0">
            <a:spAutoFit/>
          </a:bodyPr>
          <a:lstStyle/>
          <a:p>
            <a:r>
              <a:rPr lang="es-ES" b="1" dirty="0" smtClean="0">
                <a:solidFill>
                  <a:srgbClr val="FFFF00"/>
                </a:solidFill>
                <a:latin typeface="Comic Sans MS" pitchFamily="66" charset="0"/>
              </a:rPr>
              <a:t>De visita en el acuario</a:t>
            </a:r>
            <a:endParaRPr lang="es-ES" b="1" dirty="0">
              <a:solidFill>
                <a:srgbClr val="FFFF00"/>
              </a:solidFill>
              <a:latin typeface="Comic Sans MS" pitchFamily="66" charset="0"/>
            </a:endParaRPr>
          </a:p>
        </p:txBody>
      </p:sp>
      <p:pic>
        <p:nvPicPr>
          <p:cNvPr id="4" name="Picture 3" descr="illusion-013"/>
          <p:cNvPicPr>
            <a:picLocks noChangeAspect="1" noChangeArrowheads="1"/>
          </p:cNvPicPr>
          <p:nvPr/>
        </p:nvPicPr>
        <p:blipFill>
          <a:blip r:embed="rId4" cstate="print">
            <a:duotone>
              <a:schemeClr val="accent6">
                <a:shade val="45000"/>
                <a:satMod val="135000"/>
              </a:schemeClr>
              <a:prstClr val="white"/>
            </a:duotone>
            <a:lum bright="23000"/>
          </a:blip>
          <a:srcRect/>
          <a:stretch>
            <a:fillRect/>
          </a:stretch>
        </p:blipFill>
        <p:spPr bwMode="auto">
          <a:xfrm>
            <a:off x="0" y="0"/>
            <a:ext cx="9323512"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celular_hablando_mucha_gente.jpg"/>
          <p:cNvPicPr>
            <a:picLocks noChangeAspect="1" noChangeArrowheads="1"/>
          </p:cNvPicPr>
          <p:nvPr/>
        </p:nvPicPr>
        <p:blipFill>
          <a:blip r:embed="rId2" cstate="print"/>
          <a:srcRect/>
          <a:stretch>
            <a:fillRect/>
          </a:stretch>
        </p:blipFill>
        <p:spPr bwMode="auto">
          <a:xfrm>
            <a:off x="642910" y="714356"/>
            <a:ext cx="8049348" cy="5357850"/>
          </a:xfrm>
          <a:prstGeom prst="rect">
            <a:avLst/>
          </a:prstGeom>
          <a:noFill/>
        </p:spPr>
      </p:pic>
      <p:sp>
        <p:nvSpPr>
          <p:cNvPr id="4" name="3 Rectángulo"/>
          <p:cNvSpPr/>
          <p:nvPr/>
        </p:nvSpPr>
        <p:spPr>
          <a:xfrm>
            <a:off x="0" y="500042"/>
            <a:ext cx="9144000" cy="5760640"/>
          </a:xfrm>
          <a:prstGeom prst="rect">
            <a:avLst/>
          </a:prstGeom>
          <a:solidFill>
            <a:schemeClr val="accent6">
              <a:lumMod val="75000"/>
              <a:alpha val="6470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s-ES" b="1" i="1" dirty="0">
              <a:latin typeface="Comic Sans MS" pitchFamily="66" charset="0"/>
            </a:endParaRPr>
          </a:p>
        </p:txBody>
      </p:sp>
      <p:sp>
        <p:nvSpPr>
          <p:cNvPr id="6" name="5 Rectángulo"/>
          <p:cNvSpPr/>
          <p:nvPr/>
        </p:nvSpPr>
        <p:spPr>
          <a:xfrm>
            <a:off x="0" y="0"/>
            <a:ext cx="9144000" cy="549275"/>
          </a:xfrm>
          <a:prstGeom prst="rect">
            <a:avLst/>
          </a:prstGeom>
          <a:solidFill>
            <a:srgbClr val="BB30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s-ES" b="1" i="1" dirty="0">
              <a:latin typeface="Comic Sans MS" pitchFamily="66" charset="0"/>
            </a:endParaRPr>
          </a:p>
        </p:txBody>
      </p:sp>
      <p:sp>
        <p:nvSpPr>
          <p:cNvPr id="7" name="6 Rectángulo"/>
          <p:cNvSpPr/>
          <p:nvPr/>
        </p:nvSpPr>
        <p:spPr>
          <a:xfrm>
            <a:off x="0" y="6237288"/>
            <a:ext cx="9144000" cy="620712"/>
          </a:xfrm>
          <a:prstGeom prst="rect">
            <a:avLst/>
          </a:prstGeom>
          <a:solidFill>
            <a:srgbClr val="BB30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1428728" y="857232"/>
            <a:ext cx="2552302" cy="369332"/>
          </a:xfrm>
          <a:prstGeom prst="rect">
            <a:avLst/>
          </a:prstGeom>
        </p:spPr>
        <p:txBody>
          <a:bodyPr wrap="none">
            <a:spAutoFit/>
          </a:bodyPr>
          <a:lstStyle/>
          <a:p>
            <a:r>
              <a:rPr lang="es-ES" b="1" i="1" dirty="0" smtClean="0">
                <a:latin typeface="Comic Sans MS" pitchFamily="66" charset="0"/>
              </a:rPr>
              <a:t>Reunión de directivos</a:t>
            </a:r>
            <a:endParaRPr lang="es-ES" b="1" i="1" dirty="0">
              <a:latin typeface="Comic Sans MS" pitchFamily="66" charset="0"/>
            </a:endParaRPr>
          </a:p>
        </p:txBody>
      </p:sp>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ntr" presetSubtype="5" repeatCount="2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5" repeatCount="200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23"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0" fill="hold"/>
                                        <p:tgtEl>
                                          <p:spTgt spid="9"/>
                                        </p:tgtEl>
                                        <p:attrNameLst>
                                          <p:attrName>ppt_w</p:attrName>
                                        </p:attrNameLst>
                                      </p:cBhvr>
                                      <p:tavLst>
                                        <p:tav tm="0">
                                          <p:val>
                                            <p:fltVal val="0"/>
                                          </p:val>
                                        </p:tav>
                                        <p:tav tm="100000">
                                          <p:val>
                                            <p:strVal val="#ppt_w"/>
                                          </p:val>
                                        </p:tav>
                                      </p:tavLst>
                                    </p:anim>
                                    <p:anim calcmode="lin" valueType="num">
                                      <p:cBhvr>
                                        <p:cTn id="17" dur="5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39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2286000" y="1582341"/>
            <a:ext cx="4572000" cy="4770537"/>
          </a:xfrm>
          <a:prstGeom prst="rect">
            <a:avLst/>
          </a:prstGeom>
        </p:spPr>
        <p:txBody>
          <a:bodyPr>
            <a:spAutoFit/>
          </a:bodyPr>
          <a:lstStyle/>
          <a:p>
            <a:r>
              <a:rPr lang="es-ES" sz="4400" b="1" i="1" dirty="0" smtClean="0"/>
              <a:t>HOLOCAUSTO ZOMBIE </a:t>
            </a:r>
            <a:r>
              <a:rPr lang="es-ES" b="1" i="1" dirty="0" smtClean="0"/>
              <a:t>(Sin perder el humor) </a:t>
            </a:r>
          </a:p>
          <a:p>
            <a:r>
              <a:rPr lang="es-ES" i="1" dirty="0" smtClean="0"/>
              <a:t/>
            </a:r>
            <a:br>
              <a:rPr lang="es-ES" i="1" dirty="0" smtClean="0"/>
            </a:br>
            <a:r>
              <a:rPr lang="es-ES" b="1" i="1" dirty="0" smtClean="0"/>
              <a:t>Si amigos, hace tiempo que ya comenzó el holocausto zombie. Desde hace tiempo se pueden ver por las calles gente ausente, deambulando de un sitio para otro sin rumbo fijo, a veces con la mirada fijada en el aparato sin ni siquiera parpadear, completamente abstraídos del entorno en el que se encuentran. Si amigos ya han llegado los Zombies Tecnológicos.</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9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holocausto zombie.jpg"/>
          <p:cNvPicPr>
            <a:picLocks noChangeAspect="1" noChangeArrowheads="1"/>
          </p:cNvPicPr>
          <p:nvPr/>
        </p:nvPicPr>
        <p:blipFill>
          <a:blip r:embed="rId2" cstate="print"/>
          <a:srcRect/>
          <a:stretch>
            <a:fillRect/>
          </a:stretch>
        </p:blipFill>
        <p:spPr bwMode="auto">
          <a:xfrm>
            <a:off x="0" y="0"/>
            <a:ext cx="9153668" cy="6858000"/>
          </a:xfrm>
          <a:prstGeom prst="rect">
            <a:avLst/>
          </a:prstGeom>
          <a:noFill/>
        </p:spPr>
      </p:pic>
      <p:sp>
        <p:nvSpPr>
          <p:cNvPr id="5" name="4 Rectángulo"/>
          <p:cNvSpPr/>
          <p:nvPr/>
        </p:nvSpPr>
        <p:spPr>
          <a:xfrm>
            <a:off x="0" y="141817"/>
            <a:ext cx="9144000" cy="287867"/>
          </a:xfrm>
          <a:prstGeom prst="rect">
            <a:avLst/>
          </a:prstGeom>
          <a:solidFill>
            <a:srgbClr val="BB30B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a:spLocks noChangeArrowheads="1"/>
          </p:cNvSpPr>
          <p:nvPr/>
        </p:nvSpPr>
        <p:spPr bwMode="auto">
          <a:xfrm rot="5400000">
            <a:off x="-3000375" y="3286125"/>
            <a:ext cx="6858000" cy="285750"/>
          </a:xfrm>
          <a:prstGeom prst="rect">
            <a:avLst/>
          </a:prstGeom>
          <a:solidFill>
            <a:srgbClr val="BB30BE"/>
          </a:solidFill>
          <a:ln w="25400" algn="ctr">
            <a:noFill/>
            <a:miter lim="800000"/>
            <a:headEnd/>
            <a:tailEnd/>
          </a:ln>
        </p:spPr>
        <p:txBody>
          <a:bodyPr rot="10800000" vert="eaVert" anchor="ctr"/>
          <a:lstStyle/>
          <a:p>
            <a:pPr algn="ctr" fontAlgn="auto">
              <a:spcBef>
                <a:spcPts val="0"/>
              </a:spcBef>
              <a:spcAft>
                <a:spcPts val="0"/>
              </a:spcAft>
              <a:defRPr/>
            </a:pPr>
            <a:endParaRPr lang="es-ES">
              <a:solidFill>
                <a:schemeClr val="lt1"/>
              </a:solidFill>
              <a:latin typeface="+mn-lt"/>
              <a:cs typeface="+mn-cs"/>
            </a:endParaRPr>
          </a:p>
        </p:txBody>
      </p:sp>
      <p:sp>
        <p:nvSpPr>
          <p:cNvPr id="7" name="6 Rectángulo"/>
          <p:cNvSpPr/>
          <p:nvPr/>
        </p:nvSpPr>
        <p:spPr>
          <a:xfrm>
            <a:off x="0" y="6358467"/>
            <a:ext cx="9144000" cy="285751"/>
          </a:xfrm>
          <a:prstGeom prst="rect">
            <a:avLst/>
          </a:prstGeom>
          <a:solidFill>
            <a:srgbClr val="BB30B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a:spLocks noChangeArrowheads="1"/>
          </p:cNvSpPr>
          <p:nvPr/>
        </p:nvSpPr>
        <p:spPr bwMode="auto">
          <a:xfrm rot="5400000">
            <a:off x="5286375" y="3286125"/>
            <a:ext cx="6858000" cy="285750"/>
          </a:xfrm>
          <a:prstGeom prst="rect">
            <a:avLst/>
          </a:prstGeom>
          <a:solidFill>
            <a:srgbClr val="BB30BE"/>
          </a:solidFill>
          <a:ln w="25400" algn="ctr">
            <a:noFill/>
            <a:miter lim="800000"/>
            <a:headEnd/>
            <a:tailEnd/>
          </a:ln>
        </p:spPr>
        <p:txBody>
          <a:bodyPr rot="10800000" vert="eaVert" anchor="ctr"/>
          <a:lstStyle/>
          <a:p>
            <a:pPr algn="ctr" fontAlgn="auto">
              <a:spcBef>
                <a:spcPts val="0"/>
              </a:spcBef>
              <a:spcAft>
                <a:spcPts val="0"/>
              </a:spcAft>
              <a:defRPr/>
            </a:pPr>
            <a:endParaRPr lang="es-ES">
              <a:solidFill>
                <a:schemeClr val="lt1"/>
              </a:solidFill>
              <a:latin typeface="+mn-lt"/>
              <a:cs typeface="+mn-cs"/>
            </a:endParaRPr>
          </a:p>
        </p:txBody>
      </p:sp>
      <p:sp>
        <p:nvSpPr>
          <p:cNvPr id="9" name="8 Rectángulo"/>
          <p:cNvSpPr/>
          <p:nvPr/>
        </p:nvSpPr>
        <p:spPr>
          <a:xfrm>
            <a:off x="0" y="499534"/>
            <a:ext cx="9144000" cy="285751"/>
          </a:xfrm>
          <a:prstGeom prst="rect">
            <a:avLst/>
          </a:prstGeom>
          <a:solidFill>
            <a:srgbClr val="BB30B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a:spLocks noChangeArrowheads="1"/>
          </p:cNvSpPr>
          <p:nvPr/>
        </p:nvSpPr>
        <p:spPr bwMode="auto">
          <a:xfrm rot="5400000">
            <a:off x="-2643187" y="3286125"/>
            <a:ext cx="6858000" cy="285750"/>
          </a:xfrm>
          <a:prstGeom prst="rect">
            <a:avLst/>
          </a:prstGeom>
          <a:solidFill>
            <a:srgbClr val="BB30BE"/>
          </a:solidFill>
          <a:ln w="25400" algn="ctr">
            <a:noFill/>
            <a:miter lim="800000"/>
            <a:headEnd/>
            <a:tailEnd/>
          </a:ln>
        </p:spPr>
        <p:txBody>
          <a:bodyPr rot="10800000" vert="eaVert" anchor="ctr"/>
          <a:lstStyle/>
          <a:p>
            <a:pPr algn="ctr" fontAlgn="auto">
              <a:spcBef>
                <a:spcPts val="0"/>
              </a:spcBef>
              <a:spcAft>
                <a:spcPts val="0"/>
              </a:spcAft>
              <a:defRPr/>
            </a:pPr>
            <a:endParaRPr lang="es-ES">
              <a:solidFill>
                <a:schemeClr val="lt1"/>
              </a:solidFill>
              <a:latin typeface="+mn-lt"/>
              <a:cs typeface="+mn-cs"/>
            </a:endParaRPr>
          </a:p>
        </p:txBody>
      </p:sp>
      <p:sp>
        <p:nvSpPr>
          <p:cNvPr id="11" name="10 Rectángulo"/>
          <p:cNvSpPr/>
          <p:nvPr/>
        </p:nvSpPr>
        <p:spPr>
          <a:xfrm>
            <a:off x="0" y="6000751"/>
            <a:ext cx="9144000" cy="285749"/>
          </a:xfrm>
          <a:prstGeom prst="rect">
            <a:avLst/>
          </a:prstGeom>
          <a:solidFill>
            <a:srgbClr val="BB30B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a:spLocks noChangeArrowheads="1"/>
          </p:cNvSpPr>
          <p:nvPr/>
        </p:nvSpPr>
        <p:spPr bwMode="auto">
          <a:xfrm rot="5400000">
            <a:off x="4929188" y="3286125"/>
            <a:ext cx="6858000" cy="285750"/>
          </a:xfrm>
          <a:prstGeom prst="rect">
            <a:avLst/>
          </a:prstGeom>
          <a:solidFill>
            <a:srgbClr val="BB30BE"/>
          </a:solidFill>
          <a:ln w="25400" algn="ctr">
            <a:noFill/>
            <a:miter lim="800000"/>
            <a:headEnd/>
            <a:tailEnd/>
          </a:ln>
        </p:spPr>
        <p:txBody>
          <a:bodyPr rot="10800000" vert="eaVert" anchor="ctr"/>
          <a:lstStyle/>
          <a:p>
            <a:pPr algn="ctr" fontAlgn="auto">
              <a:spcBef>
                <a:spcPts val="0"/>
              </a:spcBef>
              <a:spcAft>
                <a:spcPts val="0"/>
              </a:spcAft>
              <a:defRPr/>
            </a:pPr>
            <a:endParaRPr lang="es-ES">
              <a:solidFill>
                <a:schemeClr val="lt1"/>
              </a:solidFill>
              <a:latin typeface="+mn-lt"/>
              <a:cs typeface="+mn-cs"/>
            </a:endParaRPr>
          </a:p>
        </p:txBody>
      </p:sp>
      <p:sp>
        <p:nvSpPr>
          <p:cNvPr id="15" name="14 Rectángulo"/>
          <p:cNvSpPr/>
          <p:nvPr/>
        </p:nvSpPr>
        <p:spPr>
          <a:xfrm>
            <a:off x="857224" y="714356"/>
            <a:ext cx="4572000" cy="923330"/>
          </a:xfrm>
          <a:prstGeom prst="rect">
            <a:avLst/>
          </a:prstGeom>
        </p:spPr>
        <p:txBody>
          <a:bodyPr>
            <a:spAutoFit/>
          </a:bodyPr>
          <a:lstStyle/>
          <a:p>
            <a:r>
              <a:rPr lang="es-ES" b="1" i="1" dirty="0" smtClean="0">
                <a:solidFill>
                  <a:srgbClr val="FF0000"/>
                </a:solidFill>
                <a:latin typeface="Comic Sans MS" pitchFamily="66" charset="0"/>
              </a:rPr>
              <a:t>Entre las </a:t>
            </a:r>
          </a:p>
          <a:p>
            <a:r>
              <a:rPr lang="es-ES" b="1" i="1" dirty="0" smtClean="0">
                <a:solidFill>
                  <a:srgbClr val="FF0000"/>
                </a:solidFill>
                <a:latin typeface="Comic Sans MS" pitchFamily="66" charset="0"/>
              </a:rPr>
              <a:t>columnas </a:t>
            </a:r>
          </a:p>
          <a:p>
            <a:r>
              <a:rPr lang="es-ES" b="1" i="1" dirty="0" smtClean="0">
                <a:solidFill>
                  <a:srgbClr val="FF0000"/>
                </a:solidFill>
                <a:latin typeface="Comic Sans MS" pitchFamily="66" charset="0"/>
              </a:rPr>
              <a:t>conociéndose</a:t>
            </a:r>
            <a:endParaRPr lang="es-ES" b="1" i="1" dirty="0">
              <a:solidFill>
                <a:srgbClr val="FF0000"/>
              </a:solidFill>
              <a:latin typeface="Comic Sans MS" pitchFamily="66" charset="0"/>
            </a:endParaRPr>
          </a:p>
        </p:txBody>
      </p:sp>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8" presetClass="entr" presetSubtype="32"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diamond(out)">
                                      <p:cBhvr>
                                        <p:cTn id="39" dur="5000"/>
                                        <p:tgtEl>
                                          <p:spTgt spid="14"/>
                                        </p:tgtEl>
                                      </p:cBhvr>
                                    </p:animEffect>
                                  </p:childTnLst>
                                </p:cTn>
                              </p:par>
                              <p:par>
                                <p:cTn id="40" presetID="23" presetClass="entr" presetSubtype="16"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0" fill="hold"/>
                                        <p:tgtEl>
                                          <p:spTgt spid="14"/>
                                        </p:tgtEl>
                                        <p:attrNameLst>
                                          <p:attrName>ppt_w</p:attrName>
                                        </p:attrNameLst>
                                      </p:cBhvr>
                                      <p:tavLst>
                                        <p:tav tm="0">
                                          <p:val>
                                            <p:fltVal val="0"/>
                                          </p:val>
                                        </p:tav>
                                        <p:tav tm="100000">
                                          <p:val>
                                            <p:strVal val="#ppt_w"/>
                                          </p:val>
                                        </p:tav>
                                      </p:tavLst>
                                    </p:anim>
                                    <p:anim calcmode="lin" valueType="num">
                                      <p:cBhvr>
                                        <p:cTn id="43" dur="5000" fill="hold"/>
                                        <p:tgtEl>
                                          <p:spTgt spid="14"/>
                                        </p:tgtEl>
                                        <p:attrNameLst>
                                          <p:attrName>ppt_h</p:attrName>
                                        </p:attrNameLst>
                                      </p:cBhvr>
                                      <p:tavLst>
                                        <p:tav tm="0">
                                          <p:val>
                                            <p:fltVal val="0"/>
                                          </p:val>
                                        </p:tav>
                                        <p:tav tm="100000">
                                          <p:val>
                                            <p:strVal val="#ppt_h"/>
                                          </p:val>
                                        </p:tav>
                                      </p:tavLst>
                                    </p:anim>
                                  </p:childTnLst>
                                </p:cTn>
                              </p:par>
                            </p:childTnLst>
                          </p:cTn>
                        </p:par>
                        <p:par>
                          <p:cTn id="44" fill="hold">
                            <p:stCondLst>
                              <p:cond delay="5000"/>
                            </p:stCondLst>
                            <p:childTnLst>
                              <p:par>
                                <p:cTn id="45" presetID="16" presetClass="exit" presetSubtype="37" fill="hold" nodeType="afterEffect">
                                  <p:stCondLst>
                                    <p:cond delay="0"/>
                                  </p:stCondLst>
                                  <p:childTnLst>
                                    <p:animEffect transition="out" filter="barn(outVertical)">
                                      <p:cBhvr>
                                        <p:cTn id="46" dur="3000"/>
                                        <p:tgtEl>
                                          <p:spTgt spid="5"/>
                                        </p:tgtEl>
                                      </p:cBhvr>
                                    </p:animEffect>
                                    <p:set>
                                      <p:cBhvr>
                                        <p:cTn id="47" dur="1" fill="hold">
                                          <p:stCondLst>
                                            <p:cond delay="2999"/>
                                          </p:stCondLst>
                                        </p:cTn>
                                        <p:tgtEl>
                                          <p:spTgt spid="5"/>
                                        </p:tgtEl>
                                        <p:attrNameLst>
                                          <p:attrName>style.visibility</p:attrName>
                                        </p:attrNameLst>
                                      </p:cBhvr>
                                      <p:to>
                                        <p:strVal val="hidden"/>
                                      </p:to>
                                    </p:set>
                                  </p:childTnLst>
                                </p:cTn>
                              </p:par>
                              <p:par>
                                <p:cTn id="48" presetID="16" presetClass="exit" presetSubtype="37" fill="hold" nodeType="withEffect">
                                  <p:stCondLst>
                                    <p:cond delay="0"/>
                                  </p:stCondLst>
                                  <p:childTnLst>
                                    <p:animEffect transition="out" filter="barn(outVertical)">
                                      <p:cBhvr>
                                        <p:cTn id="49" dur="3000"/>
                                        <p:tgtEl>
                                          <p:spTgt spid="9"/>
                                        </p:tgtEl>
                                      </p:cBhvr>
                                    </p:animEffect>
                                    <p:set>
                                      <p:cBhvr>
                                        <p:cTn id="50" dur="1" fill="hold">
                                          <p:stCondLst>
                                            <p:cond delay="2999"/>
                                          </p:stCondLst>
                                        </p:cTn>
                                        <p:tgtEl>
                                          <p:spTgt spid="9"/>
                                        </p:tgtEl>
                                        <p:attrNameLst>
                                          <p:attrName>style.visibility</p:attrName>
                                        </p:attrNameLst>
                                      </p:cBhvr>
                                      <p:to>
                                        <p:strVal val="hidden"/>
                                      </p:to>
                                    </p:set>
                                  </p:childTnLst>
                                </p:cTn>
                              </p:par>
                              <p:par>
                                <p:cTn id="51" presetID="16" presetClass="exit" presetSubtype="42" fill="hold" nodeType="withEffect">
                                  <p:stCondLst>
                                    <p:cond delay="0"/>
                                  </p:stCondLst>
                                  <p:childTnLst>
                                    <p:animEffect transition="out" filter="barn(outHorizontal)">
                                      <p:cBhvr>
                                        <p:cTn id="52" dur="3000"/>
                                        <p:tgtEl>
                                          <p:spTgt spid="6"/>
                                        </p:tgtEl>
                                      </p:cBhvr>
                                    </p:animEffect>
                                    <p:set>
                                      <p:cBhvr>
                                        <p:cTn id="53" dur="1" fill="hold">
                                          <p:stCondLst>
                                            <p:cond delay="2999"/>
                                          </p:stCondLst>
                                        </p:cTn>
                                        <p:tgtEl>
                                          <p:spTgt spid="6"/>
                                        </p:tgtEl>
                                        <p:attrNameLst>
                                          <p:attrName>style.visibility</p:attrName>
                                        </p:attrNameLst>
                                      </p:cBhvr>
                                      <p:to>
                                        <p:strVal val="hidden"/>
                                      </p:to>
                                    </p:set>
                                  </p:childTnLst>
                                </p:cTn>
                              </p:par>
                              <p:par>
                                <p:cTn id="54" presetID="16" presetClass="exit" presetSubtype="42" fill="hold" nodeType="withEffect">
                                  <p:stCondLst>
                                    <p:cond delay="0"/>
                                  </p:stCondLst>
                                  <p:childTnLst>
                                    <p:animEffect transition="out" filter="barn(outHorizontal)">
                                      <p:cBhvr>
                                        <p:cTn id="55" dur="3000"/>
                                        <p:tgtEl>
                                          <p:spTgt spid="10"/>
                                        </p:tgtEl>
                                      </p:cBhvr>
                                    </p:animEffect>
                                    <p:set>
                                      <p:cBhvr>
                                        <p:cTn id="56" dur="1" fill="hold">
                                          <p:stCondLst>
                                            <p:cond delay="2999"/>
                                          </p:stCondLst>
                                        </p:cTn>
                                        <p:tgtEl>
                                          <p:spTgt spid="10"/>
                                        </p:tgtEl>
                                        <p:attrNameLst>
                                          <p:attrName>style.visibility</p:attrName>
                                        </p:attrNameLst>
                                      </p:cBhvr>
                                      <p:to>
                                        <p:strVal val="hidden"/>
                                      </p:to>
                                    </p:set>
                                  </p:childTnLst>
                                </p:cTn>
                              </p:par>
                              <p:par>
                                <p:cTn id="57" presetID="16" presetClass="exit" presetSubtype="37" fill="hold" nodeType="withEffect">
                                  <p:stCondLst>
                                    <p:cond delay="0"/>
                                  </p:stCondLst>
                                  <p:childTnLst>
                                    <p:animEffect transition="out" filter="barn(outVertical)">
                                      <p:cBhvr>
                                        <p:cTn id="58" dur="3000"/>
                                        <p:tgtEl>
                                          <p:spTgt spid="7"/>
                                        </p:tgtEl>
                                      </p:cBhvr>
                                    </p:animEffect>
                                    <p:set>
                                      <p:cBhvr>
                                        <p:cTn id="59" dur="1" fill="hold">
                                          <p:stCondLst>
                                            <p:cond delay="2999"/>
                                          </p:stCondLst>
                                        </p:cTn>
                                        <p:tgtEl>
                                          <p:spTgt spid="7"/>
                                        </p:tgtEl>
                                        <p:attrNameLst>
                                          <p:attrName>style.visibility</p:attrName>
                                        </p:attrNameLst>
                                      </p:cBhvr>
                                      <p:to>
                                        <p:strVal val="hidden"/>
                                      </p:to>
                                    </p:set>
                                  </p:childTnLst>
                                </p:cTn>
                              </p:par>
                              <p:par>
                                <p:cTn id="60" presetID="16" presetClass="exit" presetSubtype="37" fill="hold" nodeType="withEffect">
                                  <p:stCondLst>
                                    <p:cond delay="0"/>
                                  </p:stCondLst>
                                  <p:childTnLst>
                                    <p:animEffect transition="out" filter="barn(outVertical)">
                                      <p:cBhvr>
                                        <p:cTn id="61" dur="3000"/>
                                        <p:tgtEl>
                                          <p:spTgt spid="11"/>
                                        </p:tgtEl>
                                      </p:cBhvr>
                                    </p:animEffect>
                                    <p:set>
                                      <p:cBhvr>
                                        <p:cTn id="62" dur="1" fill="hold">
                                          <p:stCondLst>
                                            <p:cond delay="2999"/>
                                          </p:stCondLst>
                                        </p:cTn>
                                        <p:tgtEl>
                                          <p:spTgt spid="11"/>
                                        </p:tgtEl>
                                        <p:attrNameLst>
                                          <p:attrName>style.visibility</p:attrName>
                                        </p:attrNameLst>
                                      </p:cBhvr>
                                      <p:to>
                                        <p:strVal val="hidden"/>
                                      </p:to>
                                    </p:set>
                                  </p:childTnLst>
                                </p:cTn>
                              </p:par>
                              <p:par>
                                <p:cTn id="63" presetID="16" presetClass="exit" presetSubtype="42" fill="hold" nodeType="withEffect">
                                  <p:stCondLst>
                                    <p:cond delay="0"/>
                                  </p:stCondLst>
                                  <p:childTnLst>
                                    <p:animEffect transition="out" filter="barn(outHorizontal)">
                                      <p:cBhvr>
                                        <p:cTn id="64" dur="3000"/>
                                        <p:tgtEl>
                                          <p:spTgt spid="8"/>
                                        </p:tgtEl>
                                      </p:cBhvr>
                                    </p:animEffect>
                                    <p:set>
                                      <p:cBhvr>
                                        <p:cTn id="65" dur="1" fill="hold">
                                          <p:stCondLst>
                                            <p:cond delay="2999"/>
                                          </p:stCondLst>
                                        </p:cTn>
                                        <p:tgtEl>
                                          <p:spTgt spid="8"/>
                                        </p:tgtEl>
                                        <p:attrNameLst>
                                          <p:attrName>style.visibility</p:attrName>
                                        </p:attrNameLst>
                                      </p:cBhvr>
                                      <p:to>
                                        <p:strVal val="hidden"/>
                                      </p:to>
                                    </p:set>
                                  </p:childTnLst>
                                </p:cTn>
                              </p:par>
                              <p:par>
                                <p:cTn id="66" presetID="16" presetClass="exit" presetSubtype="42" fill="hold" nodeType="withEffect">
                                  <p:stCondLst>
                                    <p:cond delay="0"/>
                                  </p:stCondLst>
                                  <p:childTnLst>
                                    <p:animEffect transition="out" filter="barn(outHorizontal)">
                                      <p:cBhvr>
                                        <p:cTn id="67" dur="3000"/>
                                        <p:tgtEl>
                                          <p:spTgt spid="12"/>
                                        </p:tgtEl>
                                      </p:cBhvr>
                                    </p:animEffect>
                                    <p:set>
                                      <p:cBhvr>
                                        <p:cTn id="68"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FUNDACIO\Desktop\alumnos-distraidos-add.jpg"/>
          <p:cNvPicPr>
            <a:picLocks noChangeAspect="1" noChangeArrowheads="1"/>
          </p:cNvPicPr>
          <p:nvPr/>
        </p:nvPicPr>
        <p:blipFill>
          <a:blip r:embed="rId2" cstate="print"/>
          <a:srcRect/>
          <a:stretch>
            <a:fillRect/>
          </a:stretch>
        </p:blipFill>
        <p:spPr bwMode="auto">
          <a:xfrm>
            <a:off x="0" y="0"/>
            <a:ext cx="9165657" cy="6858000"/>
          </a:xfrm>
          <a:prstGeom prst="rect">
            <a:avLst/>
          </a:prstGeom>
          <a:noFill/>
        </p:spPr>
      </p:pic>
      <p:sp>
        <p:nvSpPr>
          <p:cNvPr id="3" name="2 CuadroTexto"/>
          <p:cNvSpPr txBox="1"/>
          <p:nvPr/>
        </p:nvSpPr>
        <p:spPr>
          <a:xfrm>
            <a:off x="1043608" y="1196752"/>
            <a:ext cx="1519968" cy="646331"/>
          </a:xfrm>
          <a:prstGeom prst="rect">
            <a:avLst/>
          </a:prstGeom>
          <a:noFill/>
        </p:spPr>
        <p:txBody>
          <a:bodyPr wrap="none" rtlCol="0">
            <a:spAutoFit/>
          </a:bodyPr>
          <a:lstStyle/>
          <a:p>
            <a:r>
              <a:rPr lang="es-ES" b="1" dirty="0" smtClean="0">
                <a:solidFill>
                  <a:srgbClr val="00FFFF"/>
                </a:solidFill>
                <a:latin typeface="Comic Sans MS" pitchFamily="66" charset="0"/>
              </a:rPr>
              <a:t>Atendiendo </a:t>
            </a:r>
          </a:p>
          <a:p>
            <a:r>
              <a:rPr lang="es-ES" b="1" dirty="0" smtClean="0">
                <a:solidFill>
                  <a:srgbClr val="00FFFF"/>
                </a:solidFill>
                <a:latin typeface="Comic Sans MS" pitchFamily="66" charset="0"/>
              </a:rPr>
              <a:t>al profesor</a:t>
            </a:r>
            <a:endParaRPr lang="es-ES" b="1" dirty="0">
              <a:solidFill>
                <a:srgbClr val="00FFFF"/>
              </a:solidFill>
              <a:latin typeface="Comic Sans MS" pitchFamily="66" charset="0"/>
            </a:endParaRPr>
          </a:p>
        </p:txBody>
      </p:sp>
      <p:sp>
        <p:nvSpPr>
          <p:cNvPr id="6" name="5 Rombo"/>
          <p:cNvSpPr/>
          <p:nvPr/>
        </p:nvSpPr>
        <p:spPr>
          <a:xfrm>
            <a:off x="0" y="0"/>
            <a:ext cx="9144000" cy="6858000"/>
          </a:xfrm>
          <a:prstGeom prst="diamond">
            <a:avLst/>
          </a:prstGeom>
          <a:solidFill>
            <a:schemeClr val="accent6">
              <a:lumMod val="50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ombo"/>
          <p:cNvSpPr/>
          <p:nvPr/>
        </p:nvSpPr>
        <p:spPr>
          <a:xfrm>
            <a:off x="0" y="620688"/>
            <a:ext cx="9144000" cy="5429251"/>
          </a:xfrm>
          <a:prstGeom prst="diamond">
            <a:avLst/>
          </a:prstGeom>
          <a:solidFill>
            <a:schemeClr val="accent6">
              <a:lumMod val="75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ombo"/>
          <p:cNvSpPr/>
          <p:nvPr/>
        </p:nvSpPr>
        <p:spPr>
          <a:xfrm>
            <a:off x="0" y="1196752"/>
            <a:ext cx="9144000" cy="4288367"/>
          </a:xfrm>
          <a:prstGeom prst="diamond">
            <a:avLst/>
          </a:prstGeom>
          <a:solidFill>
            <a:schemeClr val="accent6">
              <a:lumMod val="60000"/>
              <a:lumOff val="40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ombo"/>
          <p:cNvSpPr/>
          <p:nvPr/>
        </p:nvSpPr>
        <p:spPr>
          <a:xfrm>
            <a:off x="0" y="1858434"/>
            <a:ext cx="9144000" cy="3202517"/>
          </a:xfrm>
          <a:prstGeom prst="diamond">
            <a:avLst/>
          </a:prstGeom>
          <a:solidFill>
            <a:srgbClr val="FFC000">
              <a:alpha val="63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diamond(out)">
                                      <p:cBhvr>
                                        <p:cTn id="7" dur="5000"/>
                                        <p:tgtEl>
                                          <p:spTgt spid="27650"/>
                                        </p:tgtEl>
                                      </p:cBhvr>
                                    </p:animEffect>
                                  </p:childTnLst>
                                </p:cTn>
                              </p:par>
                              <p:par>
                                <p:cTn id="8" presetID="17" presetClass="entr" presetSubtype="10" fill="hold" nodeType="withEffect">
                                  <p:stCondLst>
                                    <p:cond delay="0"/>
                                  </p:stCondLst>
                                  <p:childTnLst>
                                    <p:set>
                                      <p:cBhvr>
                                        <p:cTn id="9" dur="1" fill="hold">
                                          <p:stCondLst>
                                            <p:cond delay="0"/>
                                          </p:stCondLst>
                                        </p:cTn>
                                        <p:tgtEl>
                                          <p:spTgt spid="27650"/>
                                        </p:tgtEl>
                                        <p:attrNameLst>
                                          <p:attrName>style.visibility</p:attrName>
                                        </p:attrNameLst>
                                      </p:cBhvr>
                                      <p:to>
                                        <p:strVal val="visible"/>
                                      </p:to>
                                    </p:set>
                                    <p:anim calcmode="lin" valueType="num">
                                      <p:cBhvr>
                                        <p:cTn id="10" dur="5000" fill="hold"/>
                                        <p:tgtEl>
                                          <p:spTgt spid="27650"/>
                                        </p:tgtEl>
                                        <p:attrNameLst>
                                          <p:attrName>ppt_w</p:attrName>
                                        </p:attrNameLst>
                                      </p:cBhvr>
                                      <p:tavLst>
                                        <p:tav tm="0">
                                          <p:val>
                                            <p:fltVal val="0"/>
                                          </p:val>
                                        </p:tav>
                                        <p:tav tm="100000">
                                          <p:val>
                                            <p:strVal val="#ppt_w"/>
                                          </p:val>
                                        </p:tav>
                                      </p:tavLst>
                                    </p:anim>
                                    <p:anim calcmode="lin" valueType="num">
                                      <p:cBhvr>
                                        <p:cTn id="11" dur="5000" fill="hold"/>
                                        <p:tgtEl>
                                          <p:spTgt spid="27650"/>
                                        </p:tgtEl>
                                        <p:attrNameLst>
                                          <p:attrName>ppt_h</p:attrName>
                                        </p:attrNameLst>
                                      </p:cBhvr>
                                      <p:tavLst>
                                        <p:tav tm="0">
                                          <p:val>
                                            <p:strVal val="#ppt_h"/>
                                          </p:val>
                                        </p:tav>
                                        <p:tav tm="100000">
                                          <p:val>
                                            <p:strVal val="#ppt_h"/>
                                          </p:val>
                                        </p:tav>
                                      </p:tavLst>
                                    </p:anim>
                                  </p:childTnLst>
                                </p:cTn>
                              </p:par>
                              <p:par>
                                <p:cTn id="12" presetID="8" presetClass="exit" presetSubtype="32" fill="hold" grpId="0" nodeType="withEffect">
                                  <p:stCondLst>
                                    <p:cond delay="0"/>
                                  </p:stCondLst>
                                  <p:childTnLst>
                                    <p:animEffect transition="out" filter="diamond(out)">
                                      <p:cBhvr>
                                        <p:cTn id="13" dur="5000"/>
                                        <p:tgtEl>
                                          <p:spTgt spid="6"/>
                                        </p:tgtEl>
                                      </p:cBhvr>
                                    </p:animEffect>
                                    <p:set>
                                      <p:cBhvr>
                                        <p:cTn id="14" dur="1" fill="hold">
                                          <p:stCondLst>
                                            <p:cond delay="4999"/>
                                          </p:stCondLst>
                                        </p:cTn>
                                        <p:tgtEl>
                                          <p:spTgt spid="6"/>
                                        </p:tgtEl>
                                        <p:attrNameLst>
                                          <p:attrName>style.visibility</p:attrName>
                                        </p:attrNameLst>
                                      </p:cBhvr>
                                      <p:to>
                                        <p:strVal val="hidden"/>
                                      </p:to>
                                    </p:set>
                                  </p:childTnLst>
                                </p:cTn>
                              </p:par>
                              <p:par>
                                <p:cTn id="15" presetID="35" presetClass="exit" presetSubtype="0" fill="hold" grpId="1" nodeType="withEffect">
                                  <p:stCondLst>
                                    <p:cond delay="0"/>
                                  </p:stCondLst>
                                  <p:childTnLst>
                                    <p:animEffect transition="out" filter="fade">
                                      <p:cBhvr>
                                        <p:cTn id="16" dur="5000"/>
                                        <p:tgtEl>
                                          <p:spTgt spid="6"/>
                                        </p:tgtEl>
                                      </p:cBhvr>
                                    </p:animEffect>
                                    <p:anim calcmode="lin" valueType="num">
                                      <p:cBhvr>
                                        <p:cTn id="17" dur="5000"/>
                                        <p:tgtEl>
                                          <p:spTgt spid="6"/>
                                        </p:tgtEl>
                                        <p:attrNameLst>
                                          <p:attrName>style.rotation</p:attrName>
                                        </p:attrNameLst>
                                      </p:cBhvr>
                                      <p:tavLst>
                                        <p:tav tm="0">
                                          <p:val>
                                            <p:fltVal val="0"/>
                                          </p:val>
                                        </p:tav>
                                        <p:tav tm="100000">
                                          <p:val>
                                            <p:fltVal val="720"/>
                                          </p:val>
                                        </p:tav>
                                      </p:tavLst>
                                    </p:anim>
                                    <p:anim calcmode="lin" valueType="num">
                                      <p:cBhvr>
                                        <p:cTn id="18" dur="5000"/>
                                        <p:tgtEl>
                                          <p:spTgt spid="6"/>
                                        </p:tgtEl>
                                        <p:attrNameLst>
                                          <p:attrName>ppt_h</p:attrName>
                                        </p:attrNameLst>
                                      </p:cBhvr>
                                      <p:tavLst>
                                        <p:tav tm="0">
                                          <p:val>
                                            <p:strVal val="ppt_h"/>
                                          </p:val>
                                        </p:tav>
                                        <p:tav tm="100000">
                                          <p:val>
                                            <p:fltVal val="0"/>
                                          </p:val>
                                        </p:tav>
                                      </p:tavLst>
                                    </p:anim>
                                    <p:anim calcmode="lin" valueType="num">
                                      <p:cBhvr>
                                        <p:cTn id="19" dur="5000"/>
                                        <p:tgtEl>
                                          <p:spTgt spid="6"/>
                                        </p:tgtEl>
                                        <p:attrNameLst>
                                          <p:attrName>ppt_w</p:attrName>
                                        </p:attrNameLst>
                                      </p:cBhvr>
                                      <p:tavLst>
                                        <p:tav tm="0">
                                          <p:val>
                                            <p:strVal val="ppt_w"/>
                                          </p:val>
                                        </p:tav>
                                        <p:tav tm="100000">
                                          <p:val>
                                            <p:fltVal val="0"/>
                                          </p:val>
                                        </p:tav>
                                      </p:tavLst>
                                    </p:anim>
                                    <p:set>
                                      <p:cBhvr>
                                        <p:cTn id="20" dur="1" fill="hold">
                                          <p:stCondLst>
                                            <p:cond delay="4999"/>
                                          </p:stCondLst>
                                        </p:cTn>
                                        <p:tgtEl>
                                          <p:spTgt spid="6"/>
                                        </p:tgtEl>
                                        <p:attrNameLst>
                                          <p:attrName>style.visibility</p:attrName>
                                        </p:attrNameLst>
                                      </p:cBhvr>
                                      <p:to>
                                        <p:strVal val="hidden"/>
                                      </p:to>
                                    </p:set>
                                  </p:childTnLst>
                                </p:cTn>
                              </p:par>
                              <p:par>
                                <p:cTn id="21" presetID="8" presetClass="exit" presetSubtype="32" fill="hold" grpId="0" nodeType="withEffect">
                                  <p:stCondLst>
                                    <p:cond delay="500"/>
                                  </p:stCondLst>
                                  <p:childTnLst>
                                    <p:animEffect transition="out" filter="diamond(out)">
                                      <p:cBhvr>
                                        <p:cTn id="22" dur="5000"/>
                                        <p:tgtEl>
                                          <p:spTgt spid="8"/>
                                        </p:tgtEl>
                                      </p:cBhvr>
                                    </p:animEffect>
                                    <p:set>
                                      <p:cBhvr>
                                        <p:cTn id="23" dur="1" fill="hold">
                                          <p:stCondLst>
                                            <p:cond delay="4999"/>
                                          </p:stCondLst>
                                        </p:cTn>
                                        <p:tgtEl>
                                          <p:spTgt spid="8"/>
                                        </p:tgtEl>
                                        <p:attrNameLst>
                                          <p:attrName>style.visibility</p:attrName>
                                        </p:attrNameLst>
                                      </p:cBhvr>
                                      <p:to>
                                        <p:strVal val="hidden"/>
                                      </p:to>
                                    </p:set>
                                  </p:childTnLst>
                                </p:cTn>
                              </p:par>
                              <p:par>
                                <p:cTn id="24" presetID="35" presetClass="exit" presetSubtype="0" fill="hold" grpId="1" nodeType="withEffect">
                                  <p:stCondLst>
                                    <p:cond delay="500"/>
                                  </p:stCondLst>
                                  <p:childTnLst>
                                    <p:animEffect transition="out" filter="fade">
                                      <p:cBhvr>
                                        <p:cTn id="25" dur="5000"/>
                                        <p:tgtEl>
                                          <p:spTgt spid="8"/>
                                        </p:tgtEl>
                                      </p:cBhvr>
                                    </p:animEffect>
                                    <p:anim calcmode="lin" valueType="num">
                                      <p:cBhvr>
                                        <p:cTn id="26" dur="5000"/>
                                        <p:tgtEl>
                                          <p:spTgt spid="8"/>
                                        </p:tgtEl>
                                        <p:attrNameLst>
                                          <p:attrName>style.rotation</p:attrName>
                                        </p:attrNameLst>
                                      </p:cBhvr>
                                      <p:tavLst>
                                        <p:tav tm="0">
                                          <p:val>
                                            <p:fltVal val="0"/>
                                          </p:val>
                                        </p:tav>
                                        <p:tav tm="100000">
                                          <p:val>
                                            <p:fltVal val="720"/>
                                          </p:val>
                                        </p:tav>
                                      </p:tavLst>
                                    </p:anim>
                                    <p:anim calcmode="lin" valueType="num">
                                      <p:cBhvr>
                                        <p:cTn id="27" dur="5000"/>
                                        <p:tgtEl>
                                          <p:spTgt spid="8"/>
                                        </p:tgtEl>
                                        <p:attrNameLst>
                                          <p:attrName>ppt_h</p:attrName>
                                        </p:attrNameLst>
                                      </p:cBhvr>
                                      <p:tavLst>
                                        <p:tav tm="0">
                                          <p:val>
                                            <p:strVal val="ppt_h"/>
                                          </p:val>
                                        </p:tav>
                                        <p:tav tm="100000">
                                          <p:val>
                                            <p:fltVal val="0"/>
                                          </p:val>
                                        </p:tav>
                                      </p:tavLst>
                                    </p:anim>
                                    <p:anim calcmode="lin" valueType="num">
                                      <p:cBhvr>
                                        <p:cTn id="28" dur="5000"/>
                                        <p:tgtEl>
                                          <p:spTgt spid="8"/>
                                        </p:tgtEl>
                                        <p:attrNameLst>
                                          <p:attrName>ppt_w</p:attrName>
                                        </p:attrNameLst>
                                      </p:cBhvr>
                                      <p:tavLst>
                                        <p:tav tm="0">
                                          <p:val>
                                            <p:strVal val="ppt_w"/>
                                          </p:val>
                                        </p:tav>
                                        <p:tav tm="100000">
                                          <p:val>
                                            <p:fltVal val="0"/>
                                          </p:val>
                                        </p:tav>
                                      </p:tavLst>
                                    </p:anim>
                                    <p:set>
                                      <p:cBhvr>
                                        <p:cTn id="29" dur="1" fill="hold">
                                          <p:stCondLst>
                                            <p:cond delay="4999"/>
                                          </p:stCondLst>
                                        </p:cTn>
                                        <p:tgtEl>
                                          <p:spTgt spid="8"/>
                                        </p:tgtEl>
                                        <p:attrNameLst>
                                          <p:attrName>style.visibility</p:attrName>
                                        </p:attrNameLst>
                                      </p:cBhvr>
                                      <p:to>
                                        <p:strVal val="hidden"/>
                                      </p:to>
                                    </p:set>
                                  </p:childTnLst>
                                </p:cTn>
                              </p:par>
                              <p:par>
                                <p:cTn id="30" presetID="8" presetClass="exit" presetSubtype="32" fill="hold" grpId="0" nodeType="withEffect">
                                  <p:stCondLst>
                                    <p:cond delay="1000"/>
                                  </p:stCondLst>
                                  <p:childTnLst>
                                    <p:animEffect transition="out" filter="diamond(out)">
                                      <p:cBhvr>
                                        <p:cTn id="31" dur="5000"/>
                                        <p:tgtEl>
                                          <p:spTgt spid="9"/>
                                        </p:tgtEl>
                                      </p:cBhvr>
                                    </p:animEffect>
                                    <p:set>
                                      <p:cBhvr>
                                        <p:cTn id="32" dur="1" fill="hold">
                                          <p:stCondLst>
                                            <p:cond delay="4999"/>
                                          </p:stCondLst>
                                        </p:cTn>
                                        <p:tgtEl>
                                          <p:spTgt spid="9"/>
                                        </p:tgtEl>
                                        <p:attrNameLst>
                                          <p:attrName>style.visibility</p:attrName>
                                        </p:attrNameLst>
                                      </p:cBhvr>
                                      <p:to>
                                        <p:strVal val="hidden"/>
                                      </p:to>
                                    </p:set>
                                  </p:childTnLst>
                                </p:cTn>
                              </p:par>
                              <p:par>
                                <p:cTn id="33" presetID="35" presetClass="exit" presetSubtype="0" fill="hold" grpId="1" nodeType="withEffect">
                                  <p:stCondLst>
                                    <p:cond delay="1000"/>
                                  </p:stCondLst>
                                  <p:childTnLst>
                                    <p:animEffect transition="out" filter="fade">
                                      <p:cBhvr>
                                        <p:cTn id="34" dur="5000"/>
                                        <p:tgtEl>
                                          <p:spTgt spid="9"/>
                                        </p:tgtEl>
                                      </p:cBhvr>
                                    </p:animEffect>
                                    <p:anim calcmode="lin" valueType="num">
                                      <p:cBhvr>
                                        <p:cTn id="35" dur="5000"/>
                                        <p:tgtEl>
                                          <p:spTgt spid="9"/>
                                        </p:tgtEl>
                                        <p:attrNameLst>
                                          <p:attrName>style.rotation</p:attrName>
                                        </p:attrNameLst>
                                      </p:cBhvr>
                                      <p:tavLst>
                                        <p:tav tm="0">
                                          <p:val>
                                            <p:fltVal val="0"/>
                                          </p:val>
                                        </p:tav>
                                        <p:tav tm="100000">
                                          <p:val>
                                            <p:fltVal val="720"/>
                                          </p:val>
                                        </p:tav>
                                      </p:tavLst>
                                    </p:anim>
                                    <p:anim calcmode="lin" valueType="num">
                                      <p:cBhvr>
                                        <p:cTn id="36" dur="5000"/>
                                        <p:tgtEl>
                                          <p:spTgt spid="9"/>
                                        </p:tgtEl>
                                        <p:attrNameLst>
                                          <p:attrName>ppt_h</p:attrName>
                                        </p:attrNameLst>
                                      </p:cBhvr>
                                      <p:tavLst>
                                        <p:tav tm="0">
                                          <p:val>
                                            <p:strVal val="ppt_h"/>
                                          </p:val>
                                        </p:tav>
                                        <p:tav tm="100000">
                                          <p:val>
                                            <p:fltVal val="0"/>
                                          </p:val>
                                        </p:tav>
                                      </p:tavLst>
                                    </p:anim>
                                    <p:anim calcmode="lin" valueType="num">
                                      <p:cBhvr>
                                        <p:cTn id="37" dur="5000"/>
                                        <p:tgtEl>
                                          <p:spTgt spid="9"/>
                                        </p:tgtEl>
                                        <p:attrNameLst>
                                          <p:attrName>ppt_w</p:attrName>
                                        </p:attrNameLst>
                                      </p:cBhvr>
                                      <p:tavLst>
                                        <p:tav tm="0">
                                          <p:val>
                                            <p:strVal val="ppt_w"/>
                                          </p:val>
                                        </p:tav>
                                        <p:tav tm="100000">
                                          <p:val>
                                            <p:fltVal val="0"/>
                                          </p:val>
                                        </p:tav>
                                      </p:tavLst>
                                    </p:anim>
                                    <p:set>
                                      <p:cBhvr>
                                        <p:cTn id="38" dur="1" fill="hold">
                                          <p:stCondLst>
                                            <p:cond delay="4999"/>
                                          </p:stCondLst>
                                        </p:cTn>
                                        <p:tgtEl>
                                          <p:spTgt spid="9"/>
                                        </p:tgtEl>
                                        <p:attrNameLst>
                                          <p:attrName>style.visibility</p:attrName>
                                        </p:attrNameLst>
                                      </p:cBhvr>
                                      <p:to>
                                        <p:strVal val="hidden"/>
                                      </p:to>
                                    </p:set>
                                  </p:childTnLst>
                                </p:cTn>
                              </p:par>
                              <p:par>
                                <p:cTn id="39" presetID="8" presetClass="exit" presetSubtype="32" fill="hold" grpId="0" nodeType="withEffect">
                                  <p:stCondLst>
                                    <p:cond delay="1500"/>
                                  </p:stCondLst>
                                  <p:childTnLst>
                                    <p:animEffect transition="out" filter="diamond(out)">
                                      <p:cBhvr>
                                        <p:cTn id="40" dur="5000"/>
                                        <p:tgtEl>
                                          <p:spTgt spid="10"/>
                                        </p:tgtEl>
                                      </p:cBhvr>
                                    </p:animEffect>
                                    <p:set>
                                      <p:cBhvr>
                                        <p:cTn id="41" dur="1" fill="hold">
                                          <p:stCondLst>
                                            <p:cond delay="4999"/>
                                          </p:stCondLst>
                                        </p:cTn>
                                        <p:tgtEl>
                                          <p:spTgt spid="10"/>
                                        </p:tgtEl>
                                        <p:attrNameLst>
                                          <p:attrName>style.visibility</p:attrName>
                                        </p:attrNameLst>
                                      </p:cBhvr>
                                      <p:to>
                                        <p:strVal val="hidden"/>
                                      </p:to>
                                    </p:set>
                                  </p:childTnLst>
                                </p:cTn>
                              </p:par>
                              <p:par>
                                <p:cTn id="42" presetID="35" presetClass="exit" presetSubtype="0" fill="hold" grpId="1" nodeType="withEffect">
                                  <p:stCondLst>
                                    <p:cond delay="1500"/>
                                  </p:stCondLst>
                                  <p:childTnLst>
                                    <p:animEffect transition="out" filter="fade">
                                      <p:cBhvr>
                                        <p:cTn id="43" dur="5000"/>
                                        <p:tgtEl>
                                          <p:spTgt spid="10"/>
                                        </p:tgtEl>
                                      </p:cBhvr>
                                    </p:animEffect>
                                    <p:anim calcmode="lin" valueType="num">
                                      <p:cBhvr>
                                        <p:cTn id="44" dur="5000"/>
                                        <p:tgtEl>
                                          <p:spTgt spid="10"/>
                                        </p:tgtEl>
                                        <p:attrNameLst>
                                          <p:attrName>style.rotation</p:attrName>
                                        </p:attrNameLst>
                                      </p:cBhvr>
                                      <p:tavLst>
                                        <p:tav tm="0">
                                          <p:val>
                                            <p:fltVal val="0"/>
                                          </p:val>
                                        </p:tav>
                                        <p:tav tm="100000">
                                          <p:val>
                                            <p:fltVal val="720"/>
                                          </p:val>
                                        </p:tav>
                                      </p:tavLst>
                                    </p:anim>
                                    <p:anim calcmode="lin" valueType="num">
                                      <p:cBhvr>
                                        <p:cTn id="45" dur="5000"/>
                                        <p:tgtEl>
                                          <p:spTgt spid="10"/>
                                        </p:tgtEl>
                                        <p:attrNameLst>
                                          <p:attrName>ppt_h</p:attrName>
                                        </p:attrNameLst>
                                      </p:cBhvr>
                                      <p:tavLst>
                                        <p:tav tm="0">
                                          <p:val>
                                            <p:strVal val="ppt_h"/>
                                          </p:val>
                                        </p:tav>
                                        <p:tav tm="100000">
                                          <p:val>
                                            <p:fltVal val="0"/>
                                          </p:val>
                                        </p:tav>
                                      </p:tavLst>
                                    </p:anim>
                                    <p:anim calcmode="lin" valueType="num">
                                      <p:cBhvr>
                                        <p:cTn id="46" dur="5000"/>
                                        <p:tgtEl>
                                          <p:spTgt spid="10"/>
                                        </p:tgtEl>
                                        <p:attrNameLst>
                                          <p:attrName>ppt_w</p:attrName>
                                        </p:attrNameLst>
                                      </p:cBhvr>
                                      <p:tavLst>
                                        <p:tav tm="0">
                                          <p:val>
                                            <p:strVal val="ppt_w"/>
                                          </p:val>
                                        </p:tav>
                                        <p:tav tm="100000">
                                          <p:val>
                                            <p:fltVal val="0"/>
                                          </p:val>
                                        </p:tav>
                                      </p:tavLst>
                                    </p:anim>
                                    <p:set>
                                      <p:cBhvr>
                                        <p:cTn id="47"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8" grpId="0" animBg="1"/>
      <p:bldP spid="8" grpId="1" animBg="1"/>
      <p:bldP spid="9" grpId="0" animBg="1"/>
      <p:bldP spid="9" grpId="1" animBg="1"/>
      <p:bldP spid="10" grpId="0" animBg="1"/>
      <p:bldP spid="10"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1" descr="C:\Users\FUNDACIO\Desktop\untitled.png"/>
          <p:cNvPicPr>
            <a:picLocks noChangeAspect="1" noChangeArrowheads="1"/>
          </p:cNvPicPr>
          <p:nvPr/>
        </p:nvPicPr>
        <p:blipFill>
          <a:blip r:embed="rId2" cstate="print"/>
          <a:srcRect/>
          <a:stretch>
            <a:fillRect/>
          </a:stretch>
        </p:blipFill>
        <p:spPr bwMode="auto">
          <a:xfrm>
            <a:off x="0" y="0"/>
            <a:ext cx="9358282" cy="6858000"/>
          </a:xfrm>
          <a:prstGeom prst="rect">
            <a:avLst/>
          </a:prstGeom>
          <a:noFill/>
        </p:spPr>
      </p:pic>
      <p:sp>
        <p:nvSpPr>
          <p:cNvPr id="8" name="7 Rectángulo"/>
          <p:cNvSpPr/>
          <p:nvPr/>
        </p:nvSpPr>
        <p:spPr>
          <a:xfrm>
            <a:off x="0" y="0"/>
            <a:ext cx="9358346" cy="685800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5161470">
            <a:off x="1468413" y="299927"/>
            <a:ext cx="2852738" cy="3027363"/>
          </a:xfrm>
          <a:prstGeom prst="teardrop">
            <a:avLst/>
          </a:prstGeom>
          <a:solidFill>
            <a:srgbClr val="FFC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r" fontAlgn="auto">
              <a:spcBef>
                <a:spcPts val="0"/>
              </a:spcBef>
              <a:spcAft>
                <a:spcPts val="0"/>
              </a:spcAft>
              <a:defRPr/>
            </a:pPr>
            <a:endParaRPr lang="es-ES" dirty="0"/>
          </a:p>
        </p:txBody>
      </p:sp>
      <p:sp>
        <p:nvSpPr>
          <p:cNvPr id="5" name="4 Lágrima"/>
          <p:cNvSpPr/>
          <p:nvPr/>
        </p:nvSpPr>
        <p:spPr>
          <a:xfrm rot="11076764">
            <a:off x="4610489" y="407741"/>
            <a:ext cx="3149600" cy="2860675"/>
          </a:xfrm>
          <a:prstGeom prst="teardrop">
            <a:avLst/>
          </a:prstGeom>
          <a:solidFill>
            <a:srgbClr val="FFC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ágrima"/>
          <p:cNvSpPr/>
          <p:nvPr/>
        </p:nvSpPr>
        <p:spPr>
          <a:xfrm>
            <a:off x="1476375" y="3213100"/>
            <a:ext cx="3044825" cy="2949575"/>
          </a:xfrm>
          <a:prstGeom prst="teardrop">
            <a:avLst/>
          </a:prstGeom>
          <a:solidFill>
            <a:srgbClr val="FFC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ágrima"/>
          <p:cNvSpPr/>
          <p:nvPr/>
        </p:nvSpPr>
        <p:spPr>
          <a:xfrm rot="16200000">
            <a:off x="4508502" y="2988444"/>
            <a:ext cx="3084512" cy="2957513"/>
          </a:xfrm>
          <a:prstGeom prst="teardrop">
            <a:avLst/>
          </a:prstGeom>
          <a:solidFill>
            <a:srgbClr val="FFC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571472" y="428604"/>
            <a:ext cx="2872902" cy="369332"/>
          </a:xfrm>
          <a:prstGeom prst="rect">
            <a:avLst/>
          </a:prstGeom>
        </p:spPr>
        <p:txBody>
          <a:bodyPr wrap="none">
            <a:spAutoFit/>
          </a:bodyPr>
          <a:lstStyle/>
          <a:p>
            <a:r>
              <a:rPr lang="es-ES" b="1" dirty="0" smtClean="0">
                <a:solidFill>
                  <a:schemeClr val="bg1"/>
                </a:solidFill>
                <a:latin typeface="Comic Sans MS" pitchFamily="66" charset="0"/>
              </a:rPr>
              <a:t>Divirtiéndose los novios </a:t>
            </a:r>
            <a:endParaRPr lang="es-ES" dirty="0"/>
          </a:p>
        </p:txBody>
      </p:sp>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 presetClass="entr" presetSubtype="9"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0-#ppt_w/2"/>
                                          </p:val>
                                        </p:tav>
                                        <p:tav tm="100000">
                                          <p:val>
                                            <p:strVal val="#ppt_x"/>
                                          </p:val>
                                        </p:tav>
                                      </p:tavLst>
                                    </p:anim>
                                    <p:anim calcmode="lin" valueType="num">
                                      <p:cBhvr additive="base">
                                        <p:cTn id="11" dur="5000" fill="hold"/>
                                        <p:tgtEl>
                                          <p:spTgt spid="4"/>
                                        </p:tgtEl>
                                        <p:attrNameLst>
                                          <p:attrName>ppt_y</p:attrName>
                                        </p:attrNameLst>
                                      </p:cBhvr>
                                      <p:tavLst>
                                        <p:tav tm="0">
                                          <p:val>
                                            <p:strVal val="0-#ppt_h/2"/>
                                          </p:val>
                                        </p:tav>
                                        <p:tav tm="100000">
                                          <p:val>
                                            <p:strVal val="#ppt_y"/>
                                          </p:val>
                                        </p:tav>
                                      </p:tavLst>
                                    </p:anim>
                                  </p:childTnLst>
                                </p:cTn>
                              </p:par>
                              <p:par>
                                <p:cTn id="12" presetID="2" presetClass="exit" presetSubtype="6" fill="hold" nodeType="withEffect">
                                  <p:stCondLst>
                                    <p:cond delay="0"/>
                                  </p:stCondLst>
                                  <p:childTnLst>
                                    <p:anim calcmode="lin" valueType="num">
                                      <p:cBhvr additive="base">
                                        <p:cTn id="13" dur="5000"/>
                                        <p:tgtEl>
                                          <p:spTgt spid="4"/>
                                        </p:tgtEl>
                                        <p:attrNameLst>
                                          <p:attrName>ppt_x</p:attrName>
                                        </p:attrNameLst>
                                      </p:cBhvr>
                                      <p:tavLst>
                                        <p:tav tm="0">
                                          <p:val>
                                            <p:strVal val="ppt_x"/>
                                          </p:val>
                                        </p:tav>
                                        <p:tav tm="100000">
                                          <p:val>
                                            <p:strVal val="1+ppt_w/2"/>
                                          </p:val>
                                        </p:tav>
                                      </p:tavLst>
                                    </p:anim>
                                    <p:anim calcmode="lin" valueType="num">
                                      <p:cBhvr additive="base">
                                        <p:cTn id="14" dur="5000"/>
                                        <p:tgtEl>
                                          <p:spTgt spid="4"/>
                                        </p:tgtEl>
                                        <p:attrNameLst>
                                          <p:attrName>ppt_y</p:attrName>
                                        </p:attrNameLst>
                                      </p:cBhvr>
                                      <p:tavLst>
                                        <p:tav tm="0">
                                          <p:val>
                                            <p:strVal val="ppt_y"/>
                                          </p:val>
                                        </p:tav>
                                        <p:tav tm="100000">
                                          <p:val>
                                            <p:strVal val="1+ppt_h/2"/>
                                          </p:val>
                                        </p:tav>
                                      </p:tavLst>
                                    </p:anim>
                                    <p:set>
                                      <p:cBhvr>
                                        <p:cTn id="15" dur="1" fill="hold">
                                          <p:stCondLst>
                                            <p:cond delay="4999"/>
                                          </p:stCondLst>
                                        </p:cTn>
                                        <p:tgtEl>
                                          <p:spTgt spid="4"/>
                                        </p:tgtEl>
                                        <p:attrNameLst>
                                          <p:attrName>style.visibility</p:attrName>
                                        </p:attrNameLst>
                                      </p:cBhvr>
                                      <p:to>
                                        <p:strVal val="hidden"/>
                                      </p:to>
                                    </p:set>
                                  </p:childTnLst>
                                </p:cTn>
                              </p:par>
                              <p:par>
                                <p:cTn id="16" presetID="8" presetClass="emph" presetSubtype="0" fill="hold" nodeType="withEffect">
                                  <p:stCondLst>
                                    <p:cond delay="0"/>
                                  </p:stCondLst>
                                  <p:childTnLst>
                                    <p:animRot by="21600000">
                                      <p:cBhvr>
                                        <p:cTn id="17" dur="5000" fill="hold"/>
                                        <p:tgtEl>
                                          <p:spTgt spid="4"/>
                                        </p:tgtEl>
                                        <p:attrNameLst>
                                          <p:attrName>r</p:attrName>
                                        </p:attrNameLst>
                                      </p:cBhvr>
                                    </p:animRot>
                                  </p:childTnLst>
                                </p:cTn>
                              </p:par>
                              <p:par>
                                <p:cTn id="18" presetID="2" presetClass="entr" presetSubtype="3"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0" fill="hold"/>
                                        <p:tgtEl>
                                          <p:spTgt spid="5"/>
                                        </p:tgtEl>
                                        <p:attrNameLst>
                                          <p:attrName>ppt_x</p:attrName>
                                        </p:attrNameLst>
                                      </p:cBhvr>
                                      <p:tavLst>
                                        <p:tav tm="0">
                                          <p:val>
                                            <p:strVal val="1+#ppt_w/2"/>
                                          </p:val>
                                        </p:tav>
                                        <p:tav tm="100000">
                                          <p:val>
                                            <p:strVal val="#ppt_x"/>
                                          </p:val>
                                        </p:tav>
                                      </p:tavLst>
                                    </p:anim>
                                    <p:anim calcmode="lin" valueType="num">
                                      <p:cBhvr additive="base">
                                        <p:cTn id="21" dur="5000" fill="hold"/>
                                        <p:tgtEl>
                                          <p:spTgt spid="5"/>
                                        </p:tgtEl>
                                        <p:attrNameLst>
                                          <p:attrName>ppt_y</p:attrName>
                                        </p:attrNameLst>
                                      </p:cBhvr>
                                      <p:tavLst>
                                        <p:tav tm="0">
                                          <p:val>
                                            <p:strVal val="0-#ppt_h/2"/>
                                          </p:val>
                                        </p:tav>
                                        <p:tav tm="100000">
                                          <p:val>
                                            <p:strVal val="#ppt_y"/>
                                          </p:val>
                                        </p:tav>
                                      </p:tavLst>
                                    </p:anim>
                                  </p:childTnLst>
                                </p:cTn>
                              </p:par>
                              <p:par>
                                <p:cTn id="22" presetID="2" presetClass="exit" presetSubtype="12" fill="hold" nodeType="withEffect">
                                  <p:stCondLst>
                                    <p:cond delay="0"/>
                                  </p:stCondLst>
                                  <p:childTnLst>
                                    <p:anim calcmode="lin" valueType="num">
                                      <p:cBhvr additive="base">
                                        <p:cTn id="23" dur="5000"/>
                                        <p:tgtEl>
                                          <p:spTgt spid="5"/>
                                        </p:tgtEl>
                                        <p:attrNameLst>
                                          <p:attrName>ppt_x</p:attrName>
                                        </p:attrNameLst>
                                      </p:cBhvr>
                                      <p:tavLst>
                                        <p:tav tm="0">
                                          <p:val>
                                            <p:strVal val="ppt_x"/>
                                          </p:val>
                                        </p:tav>
                                        <p:tav tm="100000">
                                          <p:val>
                                            <p:strVal val="0-ppt_w/2"/>
                                          </p:val>
                                        </p:tav>
                                      </p:tavLst>
                                    </p:anim>
                                    <p:anim calcmode="lin" valueType="num">
                                      <p:cBhvr additive="base">
                                        <p:cTn id="24" dur="5000"/>
                                        <p:tgtEl>
                                          <p:spTgt spid="5"/>
                                        </p:tgtEl>
                                        <p:attrNameLst>
                                          <p:attrName>ppt_y</p:attrName>
                                        </p:attrNameLst>
                                      </p:cBhvr>
                                      <p:tavLst>
                                        <p:tav tm="0">
                                          <p:val>
                                            <p:strVal val="ppt_y"/>
                                          </p:val>
                                        </p:tav>
                                        <p:tav tm="100000">
                                          <p:val>
                                            <p:strVal val="1+ppt_h/2"/>
                                          </p:val>
                                        </p:tav>
                                      </p:tavLst>
                                    </p:anim>
                                    <p:set>
                                      <p:cBhvr>
                                        <p:cTn id="25" dur="1" fill="hold">
                                          <p:stCondLst>
                                            <p:cond delay="4999"/>
                                          </p:stCondLst>
                                        </p:cTn>
                                        <p:tgtEl>
                                          <p:spTgt spid="5"/>
                                        </p:tgtEl>
                                        <p:attrNameLst>
                                          <p:attrName>style.visibility</p:attrName>
                                        </p:attrNameLst>
                                      </p:cBhvr>
                                      <p:to>
                                        <p:strVal val="hidden"/>
                                      </p:to>
                                    </p:set>
                                  </p:childTnLst>
                                </p:cTn>
                              </p:par>
                              <p:par>
                                <p:cTn id="26" presetID="8" presetClass="emph" presetSubtype="0" fill="hold" nodeType="withEffect">
                                  <p:stCondLst>
                                    <p:cond delay="0"/>
                                  </p:stCondLst>
                                  <p:childTnLst>
                                    <p:animRot by="21600000">
                                      <p:cBhvr>
                                        <p:cTn id="27" dur="5000" fill="hold"/>
                                        <p:tgtEl>
                                          <p:spTgt spid="5"/>
                                        </p:tgtEl>
                                        <p:attrNameLst>
                                          <p:attrName>r</p:attrName>
                                        </p:attrNameLst>
                                      </p:cBhvr>
                                    </p:animRot>
                                  </p:childTnLst>
                                </p:cTn>
                              </p:par>
                              <p:par>
                                <p:cTn id="28" presetID="2" presetClass="entr" presetSubtype="12"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0" fill="hold"/>
                                        <p:tgtEl>
                                          <p:spTgt spid="6"/>
                                        </p:tgtEl>
                                        <p:attrNameLst>
                                          <p:attrName>ppt_x</p:attrName>
                                        </p:attrNameLst>
                                      </p:cBhvr>
                                      <p:tavLst>
                                        <p:tav tm="0">
                                          <p:val>
                                            <p:strVal val="0-#ppt_w/2"/>
                                          </p:val>
                                        </p:tav>
                                        <p:tav tm="100000">
                                          <p:val>
                                            <p:strVal val="#ppt_x"/>
                                          </p:val>
                                        </p:tav>
                                      </p:tavLst>
                                    </p:anim>
                                    <p:anim calcmode="lin" valueType="num">
                                      <p:cBhvr additive="base">
                                        <p:cTn id="31" dur="5000" fill="hold"/>
                                        <p:tgtEl>
                                          <p:spTgt spid="6"/>
                                        </p:tgtEl>
                                        <p:attrNameLst>
                                          <p:attrName>ppt_y</p:attrName>
                                        </p:attrNameLst>
                                      </p:cBhvr>
                                      <p:tavLst>
                                        <p:tav tm="0">
                                          <p:val>
                                            <p:strVal val="1+#ppt_h/2"/>
                                          </p:val>
                                        </p:tav>
                                        <p:tav tm="100000">
                                          <p:val>
                                            <p:strVal val="#ppt_y"/>
                                          </p:val>
                                        </p:tav>
                                      </p:tavLst>
                                    </p:anim>
                                  </p:childTnLst>
                                </p:cTn>
                              </p:par>
                              <p:par>
                                <p:cTn id="32" presetID="2" presetClass="exit" presetSubtype="3" fill="hold" nodeType="withEffect">
                                  <p:stCondLst>
                                    <p:cond delay="0"/>
                                  </p:stCondLst>
                                  <p:childTnLst>
                                    <p:anim calcmode="lin" valueType="num">
                                      <p:cBhvr additive="base">
                                        <p:cTn id="33" dur="5000"/>
                                        <p:tgtEl>
                                          <p:spTgt spid="6"/>
                                        </p:tgtEl>
                                        <p:attrNameLst>
                                          <p:attrName>ppt_x</p:attrName>
                                        </p:attrNameLst>
                                      </p:cBhvr>
                                      <p:tavLst>
                                        <p:tav tm="0">
                                          <p:val>
                                            <p:strVal val="ppt_x"/>
                                          </p:val>
                                        </p:tav>
                                        <p:tav tm="100000">
                                          <p:val>
                                            <p:strVal val="1+ppt_w/2"/>
                                          </p:val>
                                        </p:tav>
                                      </p:tavLst>
                                    </p:anim>
                                    <p:anim calcmode="lin" valueType="num">
                                      <p:cBhvr additive="base">
                                        <p:cTn id="34" dur="5000"/>
                                        <p:tgtEl>
                                          <p:spTgt spid="6"/>
                                        </p:tgtEl>
                                        <p:attrNameLst>
                                          <p:attrName>ppt_y</p:attrName>
                                        </p:attrNameLst>
                                      </p:cBhvr>
                                      <p:tavLst>
                                        <p:tav tm="0">
                                          <p:val>
                                            <p:strVal val="ppt_y"/>
                                          </p:val>
                                        </p:tav>
                                        <p:tav tm="100000">
                                          <p:val>
                                            <p:strVal val="0-ppt_h/2"/>
                                          </p:val>
                                        </p:tav>
                                      </p:tavLst>
                                    </p:anim>
                                    <p:set>
                                      <p:cBhvr>
                                        <p:cTn id="35" dur="1" fill="hold">
                                          <p:stCondLst>
                                            <p:cond delay="4999"/>
                                          </p:stCondLst>
                                        </p:cTn>
                                        <p:tgtEl>
                                          <p:spTgt spid="6"/>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5000" fill="hold"/>
                                        <p:tgtEl>
                                          <p:spTgt spid="6"/>
                                        </p:tgtEl>
                                        <p:attrNameLst>
                                          <p:attrName>r</p:attrName>
                                        </p:attrNameLst>
                                      </p:cBhvr>
                                    </p:animRot>
                                  </p:childTnLst>
                                </p:cTn>
                              </p:par>
                              <p:par>
                                <p:cTn id="38" presetID="2" presetClass="entr" presetSubtype="6" fill="hold"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5000" fill="hold"/>
                                        <p:tgtEl>
                                          <p:spTgt spid="7"/>
                                        </p:tgtEl>
                                        <p:attrNameLst>
                                          <p:attrName>ppt_x</p:attrName>
                                        </p:attrNameLst>
                                      </p:cBhvr>
                                      <p:tavLst>
                                        <p:tav tm="0">
                                          <p:val>
                                            <p:strVal val="1+#ppt_w/2"/>
                                          </p:val>
                                        </p:tav>
                                        <p:tav tm="100000">
                                          <p:val>
                                            <p:strVal val="#ppt_x"/>
                                          </p:val>
                                        </p:tav>
                                      </p:tavLst>
                                    </p:anim>
                                    <p:anim calcmode="lin" valueType="num">
                                      <p:cBhvr additive="base">
                                        <p:cTn id="41" dur="5000" fill="hold"/>
                                        <p:tgtEl>
                                          <p:spTgt spid="7"/>
                                        </p:tgtEl>
                                        <p:attrNameLst>
                                          <p:attrName>ppt_y</p:attrName>
                                        </p:attrNameLst>
                                      </p:cBhvr>
                                      <p:tavLst>
                                        <p:tav tm="0">
                                          <p:val>
                                            <p:strVal val="1+#ppt_h/2"/>
                                          </p:val>
                                        </p:tav>
                                        <p:tav tm="100000">
                                          <p:val>
                                            <p:strVal val="#ppt_y"/>
                                          </p:val>
                                        </p:tav>
                                      </p:tavLst>
                                    </p:anim>
                                  </p:childTnLst>
                                </p:cTn>
                              </p:par>
                              <p:par>
                                <p:cTn id="42" presetID="2" presetClass="exit" presetSubtype="9" fill="hold" nodeType="withEffect">
                                  <p:stCondLst>
                                    <p:cond delay="0"/>
                                  </p:stCondLst>
                                  <p:childTnLst>
                                    <p:anim calcmode="lin" valueType="num">
                                      <p:cBhvr additive="base">
                                        <p:cTn id="43" dur="5000"/>
                                        <p:tgtEl>
                                          <p:spTgt spid="7"/>
                                        </p:tgtEl>
                                        <p:attrNameLst>
                                          <p:attrName>ppt_x</p:attrName>
                                        </p:attrNameLst>
                                      </p:cBhvr>
                                      <p:tavLst>
                                        <p:tav tm="0">
                                          <p:val>
                                            <p:strVal val="ppt_x"/>
                                          </p:val>
                                        </p:tav>
                                        <p:tav tm="100000">
                                          <p:val>
                                            <p:strVal val="0-ppt_w/2"/>
                                          </p:val>
                                        </p:tav>
                                      </p:tavLst>
                                    </p:anim>
                                    <p:anim calcmode="lin" valueType="num">
                                      <p:cBhvr additive="base">
                                        <p:cTn id="44" dur="5000"/>
                                        <p:tgtEl>
                                          <p:spTgt spid="7"/>
                                        </p:tgtEl>
                                        <p:attrNameLst>
                                          <p:attrName>ppt_y</p:attrName>
                                        </p:attrNameLst>
                                      </p:cBhvr>
                                      <p:tavLst>
                                        <p:tav tm="0">
                                          <p:val>
                                            <p:strVal val="ppt_y"/>
                                          </p:val>
                                        </p:tav>
                                        <p:tav tm="100000">
                                          <p:val>
                                            <p:strVal val="0-ppt_h/2"/>
                                          </p:val>
                                        </p:tav>
                                      </p:tavLst>
                                    </p:anim>
                                    <p:set>
                                      <p:cBhvr>
                                        <p:cTn id="45" dur="1" fill="hold">
                                          <p:stCondLst>
                                            <p:cond delay="4999"/>
                                          </p:stCondLst>
                                        </p:cTn>
                                        <p:tgtEl>
                                          <p:spTgt spid="7"/>
                                        </p:tgtEl>
                                        <p:attrNameLst>
                                          <p:attrName>style.visibility</p:attrName>
                                        </p:attrNameLst>
                                      </p:cBhvr>
                                      <p:to>
                                        <p:strVal val="hidden"/>
                                      </p:to>
                                    </p:set>
                                  </p:childTnLst>
                                </p:cTn>
                              </p:par>
                              <p:par>
                                <p:cTn id="46" presetID="8" presetClass="emph" presetSubtype="0" fill="hold" nodeType="withEffect">
                                  <p:stCondLst>
                                    <p:cond delay="0"/>
                                  </p:stCondLst>
                                  <p:childTnLst>
                                    <p:animRot by="21600000">
                                      <p:cBhvr>
                                        <p:cTn id="47" dur="5000" fill="hold"/>
                                        <p:tgtEl>
                                          <p:spTgt spid="7"/>
                                        </p:tgtEl>
                                        <p:attrNameLst>
                                          <p:attrName>r</p:attrName>
                                        </p:attrNameLst>
                                      </p:cBhvr>
                                    </p:animRot>
                                  </p:childTnLst>
                                </p:cTn>
                              </p:par>
                              <p:par>
                                <p:cTn id="48" presetID="23" presetClass="entr" presetSubtype="16"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5000" fill="hold"/>
                                        <p:tgtEl>
                                          <p:spTgt spid="10"/>
                                        </p:tgtEl>
                                        <p:attrNameLst>
                                          <p:attrName>ppt_w</p:attrName>
                                        </p:attrNameLst>
                                      </p:cBhvr>
                                      <p:tavLst>
                                        <p:tav tm="0">
                                          <p:val>
                                            <p:fltVal val="0"/>
                                          </p:val>
                                        </p:tav>
                                        <p:tav tm="100000">
                                          <p:val>
                                            <p:strVal val="#ppt_w"/>
                                          </p:val>
                                        </p:tav>
                                      </p:tavLst>
                                    </p:anim>
                                    <p:anim calcmode="lin" valueType="num">
                                      <p:cBhvr>
                                        <p:cTn id="51" dur="5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chicasmoviles1.jpg"/>
          <p:cNvPicPr>
            <a:picLocks noChangeAspect="1" noChangeArrowheads="1"/>
          </p:cNvPicPr>
          <p:nvPr/>
        </p:nvPicPr>
        <p:blipFill>
          <a:blip r:embed="rId2" cstate="print"/>
          <a:srcRect/>
          <a:stretch>
            <a:fillRect/>
          </a:stretch>
        </p:blipFill>
        <p:spPr bwMode="auto">
          <a:xfrm>
            <a:off x="-1" y="0"/>
            <a:ext cx="9181767" cy="6858000"/>
          </a:xfrm>
          <a:prstGeom prst="rect">
            <a:avLst/>
          </a:prstGeom>
          <a:noFill/>
        </p:spPr>
      </p:pic>
      <p:sp>
        <p:nvSpPr>
          <p:cNvPr id="3" name="2 CuadroTexto"/>
          <p:cNvSpPr txBox="1"/>
          <p:nvPr/>
        </p:nvSpPr>
        <p:spPr>
          <a:xfrm>
            <a:off x="1000100" y="500042"/>
            <a:ext cx="3674404" cy="369332"/>
          </a:xfrm>
          <a:prstGeom prst="rect">
            <a:avLst/>
          </a:prstGeom>
          <a:noFill/>
        </p:spPr>
        <p:txBody>
          <a:bodyPr wrap="none" rtlCol="0">
            <a:spAutoFit/>
          </a:bodyPr>
          <a:lstStyle/>
          <a:p>
            <a:r>
              <a:rPr lang="es-ES" b="1" i="1" dirty="0" smtClean="0">
                <a:solidFill>
                  <a:srgbClr val="FFFF00"/>
                </a:solidFill>
                <a:latin typeface="Comic Sans MS" pitchFamily="66" charset="0"/>
              </a:rPr>
              <a:t>Charla muy amena con la amiga</a:t>
            </a:r>
            <a:endParaRPr lang="es-ES" b="1" i="1" dirty="0">
              <a:solidFill>
                <a:srgbClr val="FFFF00"/>
              </a:solidFill>
              <a:latin typeface="Comic Sans MS" pitchFamily="66" charset="0"/>
            </a:endParaRPr>
          </a:p>
        </p:txBody>
      </p:sp>
      <p:pic>
        <p:nvPicPr>
          <p:cNvPr id="4"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0"/>
            <a:ext cx="9323512"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hoy en dia en una fiesta.jpg"/>
          <p:cNvPicPr>
            <a:picLocks noChangeAspect="1" noChangeArrowheads="1"/>
          </p:cNvPicPr>
          <p:nvPr/>
        </p:nvPicPr>
        <p:blipFill>
          <a:blip r:embed="rId2" cstate="print"/>
          <a:srcRect l="53125" t="31545" b="12778"/>
          <a:stretch>
            <a:fillRect/>
          </a:stretch>
        </p:blipFill>
        <p:spPr bwMode="auto">
          <a:xfrm>
            <a:off x="971600" y="620688"/>
            <a:ext cx="7393681" cy="5586420"/>
          </a:xfrm>
          <a:prstGeom prst="rect">
            <a:avLst/>
          </a:prstGeom>
          <a:noFill/>
        </p:spPr>
      </p:pic>
      <p:sp>
        <p:nvSpPr>
          <p:cNvPr id="4" name="3 CuadroTexto"/>
          <p:cNvSpPr txBox="1"/>
          <p:nvPr/>
        </p:nvSpPr>
        <p:spPr>
          <a:xfrm>
            <a:off x="1331640" y="980728"/>
            <a:ext cx="2523448" cy="400110"/>
          </a:xfrm>
          <a:prstGeom prst="rect">
            <a:avLst/>
          </a:prstGeom>
          <a:noFill/>
        </p:spPr>
        <p:txBody>
          <a:bodyPr wrap="none" rtlCol="0">
            <a:spAutoFit/>
          </a:bodyPr>
          <a:lstStyle/>
          <a:p>
            <a:r>
              <a:rPr lang="es-ES" sz="2000" b="1" i="1" dirty="0" smtClean="0">
                <a:solidFill>
                  <a:srgbClr val="FF0000"/>
                </a:solidFill>
                <a:latin typeface="Comic Sans MS" pitchFamily="66" charset="0"/>
              </a:rPr>
              <a:t>GRATA TERTULIA</a:t>
            </a:r>
            <a:endParaRPr lang="es-ES" sz="2000" b="1" i="1" dirty="0">
              <a:solidFill>
                <a:srgbClr val="FF0000"/>
              </a:solidFill>
              <a:latin typeface="Comic Sans MS" pitchFamily="66" charset="0"/>
            </a:endParaRPr>
          </a:p>
        </p:txBody>
      </p:sp>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0"/>
            <a:ext cx="9323512"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movil_chicas_n-640x640x80.jpg"/>
          <p:cNvPicPr>
            <a:picLocks noChangeAspect="1" noChangeArrowheads="1"/>
          </p:cNvPicPr>
          <p:nvPr/>
        </p:nvPicPr>
        <p:blipFill>
          <a:blip r:embed="rId2" cstate="print"/>
          <a:srcRect/>
          <a:stretch>
            <a:fillRect/>
          </a:stretch>
        </p:blipFill>
        <p:spPr bwMode="auto">
          <a:xfrm>
            <a:off x="0" y="332656"/>
            <a:ext cx="9198261" cy="6132174"/>
          </a:xfrm>
          <a:prstGeom prst="rect">
            <a:avLst/>
          </a:prstGeom>
          <a:noFill/>
        </p:spPr>
      </p:pic>
      <p:sp>
        <p:nvSpPr>
          <p:cNvPr id="3" name="2 CuadroTexto"/>
          <p:cNvSpPr txBox="1"/>
          <p:nvPr/>
        </p:nvSpPr>
        <p:spPr>
          <a:xfrm>
            <a:off x="2786050" y="714356"/>
            <a:ext cx="3812262" cy="369332"/>
          </a:xfrm>
          <a:prstGeom prst="rect">
            <a:avLst/>
          </a:prstGeom>
          <a:noFill/>
        </p:spPr>
        <p:txBody>
          <a:bodyPr wrap="none" rtlCol="0">
            <a:spAutoFit/>
          </a:bodyPr>
          <a:lstStyle/>
          <a:p>
            <a:r>
              <a:rPr lang="es-ES" b="1" i="1" dirty="0" smtClean="0">
                <a:solidFill>
                  <a:srgbClr val="FFFF00"/>
                </a:solidFill>
                <a:latin typeface="Comic Sans MS" pitchFamily="66" charset="0"/>
              </a:rPr>
              <a:t>Dos amigas discutiendo de ropas</a:t>
            </a:r>
            <a:endParaRPr lang="es-ES" b="1" i="1" dirty="0">
              <a:solidFill>
                <a:srgbClr val="FFFF00"/>
              </a:solidFill>
              <a:latin typeface="Comic Sans MS" pitchFamily="66" charset="0"/>
            </a:endParaRPr>
          </a:p>
        </p:txBody>
      </p:sp>
      <p:pic>
        <p:nvPicPr>
          <p:cNvPr id="4"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0"/>
            <a:ext cx="9323512"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39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2123728" y="1484784"/>
            <a:ext cx="6462464" cy="4339650"/>
          </a:xfrm>
          <a:prstGeom prst="rect">
            <a:avLst/>
          </a:prstGeom>
        </p:spPr>
        <p:txBody>
          <a:bodyPr wrap="square">
            <a:spAutoFit/>
          </a:bodyPr>
          <a:lstStyle/>
          <a:p>
            <a:r>
              <a:rPr lang="es-ES" sz="2000" b="1" i="1" dirty="0" smtClean="0"/>
              <a:t>Los primeros síntomas se detectan cuando el uso del móvil pasa de ser esporádico a convertirse en una conducta repetitiva, llegando incluso a experimentar placer, en  ese momento cuando el virus tecnológico penetra dentro del ser humano y lo va convirtiendo poco a poco en un Zombie.</a:t>
            </a:r>
            <a:r>
              <a:rPr lang="es-ES" sz="2000" i="1" dirty="0" smtClean="0"/>
              <a:t/>
            </a:r>
            <a:br>
              <a:rPr lang="es-ES" sz="2000" i="1" dirty="0" smtClean="0"/>
            </a:br>
            <a:r>
              <a:rPr lang="es-ES" sz="2000" b="1" i="1" dirty="0" smtClean="0"/>
              <a:t>El comité de control de epidemias ha comprobado que 1 de cada mil personas sufre el ataque del virus afectando principalmente a los jóvenes y a los adolescentes.</a:t>
            </a:r>
            <a:r>
              <a:rPr lang="es-ES" sz="2000" i="1" dirty="0" smtClean="0"/>
              <a:t/>
            </a:r>
            <a:br>
              <a:rPr lang="es-ES" sz="2000" i="1" dirty="0" smtClean="0"/>
            </a:br>
            <a:r>
              <a:rPr lang="es-ES" sz="2000" b="1" i="1" dirty="0" smtClean="0"/>
              <a:t>Este virus te va apartando de conductas sanas como la lectura y el trato personal de tú a tú con las personas que te rodean. Te hace relacionar ocio y tiempo libre con el uso del celular, te va atrapando poco a poco.</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45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Users\FUNDACIO\Desktop\NIOS-I~1.JPG"/>
          <p:cNvPicPr>
            <a:picLocks noChangeAspect="1" noChangeArrowheads="1"/>
          </p:cNvPicPr>
          <p:nvPr/>
        </p:nvPicPr>
        <p:blipFill>
          <a:blip r:embed="rId2" cstate="print"/>
          <a:srcRect/>
          <a:stretch>
            <a:fillRect/>
          </a:stretch>
        </p:blipFill>
        <p:spPr bwMode="auto">
          <a:xfrm>
            <a:off x="0" y="0"/>
            <a:ext cx="9162256" cy="6858000"/>
          </a:xfrm>
          <a:prstGeom prst="rect">
            <a:avLst/>
          </a:prstGeom>
          <a:noFill/>
        </p:spPr>
      </p:pic>
      <p:sp>
        <p:nvSpPr>
          <p:cNvPr id="8" name="7 Rectángulo"/>
          <p:cNvSpPr/>
          <p:nvPr/>
        </p:nvSpPr>
        <p:spPr>
          <a:xfrm>
            <a:off x="0" y="0"/>
            <a:ext cx="9144000" cy="6858000"/>
          </a:xfrm>
          <a:prstGeom prst="rect">
            <a:avLst/>
          </a:prstGeom>
          <a:solidFill>
            <a:srgbClr val="FFFF0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s-ES" dirty="0">
              <a:solidFill>
                <a:srgbClr val="00FFFF"/>
              </a:solidFill>
              <a:latin typeface="Comic Sans MS" pitchFamily="66" charset="0"/>
            </a:endParaRPr>
          </a:p>
        </p:txBody>
      </p:sp>
      <p:sp>
        <p:nvSpPr>
          <p:cNvPr id="12" name="11 Rectángulo"/>
          <p:cNvSpPr/>
          <p:nvPr/>
        </p:nvSpPr>
        <p:spPr>
          <a:xfrm>
            <a:off x="571472" y="142852"/>
            <a:ext cx="1712328" cy="369332"/>
          </a:xfrm>
          <a:prstGeom prst="rect">
            <a:avLst/>
          </a:prstGeom>
        </p:spPr>
        <p:txBody>
          <a:bodyPr wrap="none">
            <a:spAutoFit/>
          </a:bodyPr>
          <a:lstStyle/>
          <a:p>
            <a:r>
              <a:rPr lang="es-ES" dirty="0" smtClean="0">
                <a:solidFill>
                  <a:srgbClr val="00FFFF"/>
                </a:solidFill>
                <a:latin typeface="Comic Sans MS" pitchFamily="66" charset="0"/>
              </a:rPr>
              <a:t>Con las amigas</a:t>
            </a:r>
            <a:endParaRPr lang="es-ES" dirty="0">
              <a:solidFill>
                <a:srgbClr val="00FFFF"/>
              </a:solidFill>
              <a:latin typeface="Comic Sans MS" pitchFamily="66" charset="0"/>
            </a:endParaRPr>
          </a:p>
        </p:txBody>
      </p:sp>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5000" fill="hold"/>
                                        <p:tgtEl>
                                          <p:spTgt spid="10"/>
                                        </p:tgtEl>
                                        <p:attrNameLst>
                                          <p:attrName>ppt_w</p:attrName>
                                        </p:attrNameLst>
                                      </p:cBhvr>
                                      <p:tavLst>
                                        <p:tav tm="0">
                                          <p:val>
                                            <p:fltVal val="0"/>
                                          </p:val>
                                        </p:tav>
                                        <p:tav tm="100000">
                                          <p:val>
                                            <p:strVal val="#ppt_w"/>
                                          </p:val>
                                        </p:tav>
                                      </p:tavLst>
                                    </p:anim>
                                    <p:anim calcmode="lin" valueType="num">
                                      <p:cBhvr>
                                        <p:cTn id="11" dur="5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34848_helen-swedin-movil-espaldas-figo.jpg"/>
          <p:cNvPicPr>
            <a:picLocks noChangeAspect="1" noChangeArrowheads="1"/>
          </p:cNvPicPr>
          <p:nvPr/>
        </p:nvPicPr>
        <p:blipFill>
          <a:blip r:embed="rId2" cstate="print"/>
          <a:srcRect/>
          <a:stretch>
            <a:fillRect/>
          </a:stretch>
        </p:blipFill>
        <p:spPr bwMode="auto">
          <a:xfrm>
            <a:off x="0" y="0"/>
            <a:ext cx="9144000" cy="7424034"/>
          </a:xfrm>
          <a:prstGeom prst="rect">
            <a:avLst/>
          </a:prstGeom>
          <a:noFill/>
        </p:spPr>
      </p:pic>
      <p:sp>
        <p:nvSpPr>
          <p:cNvPr id="3" name="2 CuadroTexto"/>
          <p:cNvSpPr txBox="1"/>
          <p:nvPr/>
        </p:nvSpPr>
        <p:spPr>
          <a:xfrm>
            <a:off x="3143240" y="285728"/>
            <a:ext cx="2678938" cy="646331"/>
          </a:xfrm>
          <a:prstGeom prst="rect">
            <a:avLst/>
          </a:prstGeom>
          <a:noFill/>
        </p:spPr>
        <p:txBody>
          <a:bodyPr wrap="none" rtlCol="0">
            <a:spAutoFit/>
          </a:bodyPr>
          <a:lstStyle/>
          <a:p>
            <a:pPr algn="ctr"/>
            <a:r>
              <a:rPr lang="es-ES" b="1" i="1" dirty="0" smtClean="0">
                <a:solidFill>
                  <a:srgbClr val="FFFF00"/>
                </a:solidFill>
                <a:latin typeface="Comic Sans MS" pitchFamily="66" charset="0"/>
              </a:rPr>
              <a:t>De espaldas hablando </a:t>
            </a:r>
          </a:p>
          <a:p>
            <a:pPr algn="ctr"/>
            <a:r>
              <a:rPr lang="es-ES" b="1" i="1" dirty="0" smtClean="0">
                <a:solidFill>
                  <a:srgbClr val="FFFF00"/>
                </a:solidFill>
                <a:latin typeface="Comic Sans MS" pitchFamily="66" charset="0"/>
              </a:rPr>
              <a:t>con el novio</a:t>
            </a:r>
            <a:endParaRPr lang="es-ES" b="1" i="1" dirty="0">
              <a:solidFill>
                <a:srgbClr val="FFFF00"/>
              </a:solidFill>
              <a:latin typeface="Comic Sans MS" pitchFamily="66" charset="0"/>
            </a:endParaRPr>
          </a:p>
        </p:txBody>
      </p:sp>
      <p:pic>
        <p:nvPicPr>
          <p:cNvPr id="4" name="Picture 3" descr="illusion-015"/>
          <p:cNvPicPr>
            <a:picLocks noChangeAspect="1" noChangeArrowheads="1" noCrop="1"/>
          </p:cNvPicPr>
          <p:nvPr/>
        </p:nvPicPr>
        <p:blipFill>
          <a:blip r:embed="rId3" cstate="print">
            <a:duotone>
              <a:prstClr val="black"/>
              <a:schemeClr val="accent6">
                <a:tint val="45000"/>
                <a:satMod val="400000"/>
              </a:schemeClr>
            </a:duotone>
            <a:lum bright="6000" contrast="79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8" presetClass="exit" presetSubtype="32" fill="hold" nodeType="withEffect">
                                  <p:stCondLst>
                                    <p:cond delay="0"/>
                                  </p:stCondLst>
                                  <p:childTnLst>
                                    <p:animEffect transition="out" filter="diamond(out)">
                                      <p:cBhvr>
                                        <p:cTn id="9" dur="2000"/>
                                        <p:tgtEl>
                                          <p:spTgt spid="4"/>
                                        </p:tgtEl>
                                      </p:cBhvr>
                                    </p:animEffect>
                                    <p:set>
                                      <p:cBhvr>
                                        <p:cTn id="10"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Users\FUNDACIO\Desktop\usando-el-mc3b3vil.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4 Luna"/>
          <p:cNvSpPr/>
          <p:nvPr/>
        </p:nvSpPr>
        <p:spPr>
          <a:xfrm>
            <a:off x="0" y="476672"/>
            <a:ext cx="2286000" cy="5521325"/>
          </a:xfrm>
          <a:prstGeom prst="moon">
            <a:avLst/>
          </a:prstGeom>
          <a:solidFill>
            <a:srgbClr val="FFC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a:off x="1285875" y="571500"/>
            <a:ext cx="2286000" cy="5521325"/>
          </a:xfrm>
          <a:prstGeom prst="moon">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a:off x="2643188" y="571500"/>
            <a:ext cx="2286000" cy="5521325"/>
          </a:xfrm>
          <a:prstGeom prst="moon">
            <a:avLst/>
          </a:prstGeom>
          <a:solidFill>
            <a:srgbClr val="00B05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a:off x="4067944" y="476672"/>
            <a:ext cx="2286000" cy="5592762"/>
          </a:xfrm>
          <a:prstGeom prst="moon">
            <a:avLst/>
          </a:prstGeom>
          <a:solidFill>
            <a:schemeClr val="bg1">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a:off x="5357813" y="500063"/>
            <a:ext cx="2286000" cy="5592762"/>
          </a:xfrm>
          <a:prstGeom prst="moon">
            <a:avLst/>
          </a:prstGeom>
          <a:solidFill>
            <a:schemeClr val="accent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una"/>
          <p:cNvSpPr/>
          <p:nvPr/>
        </p:nvSpPr>
        <p:spPr>
          <a:xfrm>
            <a:off x="6858000" y="571500"/>
            <a:ext cx="2286000" cy="5521325"/>
          </a:xfrm>
          <a:prstGeom prst="moon">
            <a:avLst/>
          </a:prstGeom>
          <a:solidFill>
            <a:schemeClr val="accent6">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Luna"/>
          <p:cNvSpPr/>
          <p:nvPr/>
        </p:nvSpPr>
        <p:spPr>
          <a:xfrm>
            <a:off x="0" y="476672"/>
            <a:ext cx="2286000" cy="5521325"/>
          </a:xfrm>
          <a:prstGeom prst="moon">
            <a:avLst/>
          </a:prstGeom>
          <a:solidFill>
            <a:srgbClr val="FFC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Luna"/>
          <p:cNvSpPr/>
          <p:nvPr/>
        </p:nvSpPr>
        <p:spPr>
          <a:xfrm>
            <a:off x="1259632" y="620688"/>
            <a:ext cx="2286000" cy="5521325"/>
          </a:xfrm>
          <a:prstGeom prst="moon">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Luna"/>
          <p:cNvSpPr/>
          <p:nvPr/>
        </p:nvSpPr>
        <p:spPr>
          <a:xfrm flipH="1">
            <a:off x="4985792" y="620688"/>
            <a:ext cx="2015100" cy="5521325"/>
          </a:xfrm>
          <a:prstGeom prst="moon">
            <a:avLst/>
          </a:prstGeom>
          <a:solidFill>
            <a:srgbClr val="00B05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Luna"/>
          <p:cNvSpPr/>
          <p:nvPr/>
        </p:nvSpPr>
        <p:spPr>
          <a:xfrm>
            <a:off x="4071934" y="571480"/>
            <a:ext cx="2286000" cy="5592762"/>
          </a:xfrm>
          <a:prstGeom prst="moon">
            <a:avLst/>
          </a:prstGeom>
          <a:solidFill>
            <a:schemeClr val="bg1">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Luna"/>
          <p:cNvSpPr/>
          <p:nvPr/>
        </p:nvSpPr>
        <p:spPr>
          <a:xfrm>
            <a:off x="5214942" y="642918"/>
            <a:ext cx="2286000" cy="5592762"/>
          </a:xfrm>
          <a:prstGeom prst="moon">
            <a:avLst/>
          </a:prstGeom>
          <a:solidFill>
            <a:schemeClr val="accent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Luna"/>
          <p:cNvSpPr/>
          <p:nvPr/>
        </p:nvSpPr>
        <p:spPr>
          <a:xfrm>
            <a:off x="5286380" y="714356"/>
            <a:ext cx="2286000" cy="5521325"/>
          </a:xfrm>
          <a:prstGeom prst="moon">
            <a:avLst/>
          </a:prstGeom>
          <a:solidFill>
            <a:schemeClr val="accent6">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a:off x="3643306" y="285728"/>
            <a:ext cx="2550698" cy="369332"/>
          </a:xfrm>
          <a:prstGeom prst="rect">
            <a:avLst/>
          </a:prstGeom>
        </p:spPr>
        <p:txBody>
          <a:bodyPr wrap="none">
            <a:spAutoFit/>
          </a:bodyPr>
          <a:lstStyle/>
          <a:p>
            <a:r>
              <a:rPr lang="es-ES" b="1" dirty="0" smtClean="0">
                <a:solidFill>
                  <a:srgbClr val="FFFF00"/>
                </a:solidFill>
                <a:latin typeface="Comic Sans MS" pitchFamily="66" charset="0"/>
              </a:rPr>
              <a:t>Esperando el autobús</a:t>
            </a:r>
            <a:endParaRPr lang="es-ES" b="1" dirty="0">
              <a:solidFill>
                <a:srgbClr val="FFFF00"/>
              </a:solidFill>
              <a:latin typeface="Comic Sans MS" pitchFamily="66" charset="0"/>
            </a:endParaRPr>
          </a:p>
        </p:txBody>
      </p:sp>
      <p:sp>
        <p:nvSpPr>
          <p:cNvPr id="24" name="23 Luna"/>
          <p:cNvSpPr/>
          <p:nvPr/>
        </p:nvSpPr>
        <p:spPr>
          <a:xfrm flipH="1">
            <a:off x="7072330" y="500042"/>
            <a:ext cx="2071670" cy="5521325"/>
          </a:xfrm>
          <a:prstGeom prst="moon">
            <a:avLst/>
          </a:prstGeom>
          <a:solidFill>
            <a:srgbClr val="FFC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Luna"/>
          <p:cNvSpPr/>
          <p:nvPr/>
        </p:nvSpPr>
        <p:spPr>
          <a:xfrm flipH="1">
            <a:off x="3643306" y="571480"/>
            <a:ext cx="2088414" cy="5521325"/>
          </a:xfrm>
          <a:prstGeom prst="moon">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5"/>
                                        </p:tgtEl>
                                        <p:attrNameLst>
                                          <p:attrName>r</p:attrName>
                                        </p:attrNameLst>
                                      </p:cBhvr>
                                    </p:animRot>
                                  </p:childTnLst>
                                </p:cTn>
                              </p:par>
                              <p:par>
                                <p:cTn id="7" presetID="35" presetClass="exit" presetSubtype="0" fill="hold" nodeType="withEffect">
                                  <p:stCondLst>
                                    <p:cond delay="0"/>
                                  </p:stCondLst>
                                  <p:childTnLst>
                                    <p:animEffect transition="out" filter="fade">
                                      <p:cBhvr>
                                        <p:cTn id="8" dur="5000"/>
                                        <p:tgtEl>
                                          <p:spTgt spid="5"/>
                                        </p:tgtEl>
                                      </p:cBhvr>
                                    </p:animEffect>
                                    <p:anim calcmode="lin" valueType="num">
                                      <p:cBhvr>
                                        <p:cTn id="9" dur="5000"/>
                                        <p:tgtEl>
                                          <p:spTgt spid="5"/>
                                        </p:tgtEl>
                                        <p:attrNameLst>
                                          <p:attrName>style.rotation</p:attrName>
                                        </p:attrNameLst>
                                      </p:cBhvr>
                                      <p:tavLst>
                                        <p:tav tm="0">
                                          <p:val>
                                            <p:fltVal val="0"/>
                                          </p:val>
                                        </p:tav>
                                        <p:tav tm="100000">
                                          <p:val>
                                            <p:fltVal val="720"/>
                                          </p:val>
                                        </p:tav>
                                      </p:tavLst>
                                    </p:anim>
                                    <p:anim calcmode="lin" valueType="num">
                                      <p:cBhvr>
                                        <p:cTn id="10" dur="5000"/>
                                        <p:tgtEl>
                                          <p:spTgt spid="5"/>
                                        </p:tgtEl>
                                        <p:attrNameLst>
                                          <p:attrName>ppt_h</p:attrName>
                                        </p:attrNameLst>
                                      </p:cBhvr>
                                      <p:tavLst>
                                        <p:tav tm="0">
                                          <p:val>
                                            <p:strVal val="ppt_h"/>
                                          </p:val>
                                        </p:tav>
                                        <p:tav tm="100000">
                                          <p:val>
                                            <p:fltVal val="0"/>
                                          </p:val>
                                        </p:tav>
                                      </p:tavLst>
                                    </p:anim>
                                    <p:anim calcmode="lin" valueType="num">
                                      <p:cBhvr>
                                        <p:cTn id="11" dur="5000"/>
                                        <p:tgtEl>
                                          <p:spTgt spid="5"/>
                                        </p:tgtEl>
                                        <p:attrNameLst>
                                          <p:attrName>ppt_w</p:attrName>
                                        </p:attrNameLst>
                                      </p:cBhvr>
                                      <p:tavLst>
                                        <p:tav tm="0">
                                          <p:val>
                                            <p:strVal val="ppt_w"/>
                                          </p:val>
                                        </p:tav>
                                        <p:tav tm="100000">
                                          <p:val>
                                            <p:fltVal val="0"/>
                                          </p:val>
                                        </p:tav>
                                      </p:tavLst>
                                    </p:anim>
                                    <p:set>
                                      <p:cBhvr>
                                        <p:cTn id="12" dur="1" fill="hold">
                                          <p:stCondLst>
                                            <p:cond delay="4999"/>
                                          </p:stCondLst>
                                        </p:cTn>
                                        <p:tgtEl>
                                          <p:spTgt spid="5"/>
                                        </p:tgtEl>
                                        <p:attrNameLst>
                                          <p:attrName>style.visibility</p:attrName>
                                        </p:attrNameLst>
                                      </p:cBhvr>
                                      <p:to>
                                        <p:strVal val="hidden"/>
                                      </p:to>
                                    </p:set>
                                  </p:childTnLst>
                                </p:cTn>
                              </p:par>
                              <p:par>
                                <p:cTn id="13" presetID="8" presetClass="emph" presetSubtype="0" fill="hold" nodeType="withEffect">
                                  <p:stCondLst>
                                    <p:cond delay="0"/>
                                  </p:stCondLst>
                                  <p:childTnLst>
                                    <p:animRot by="21600000">
                                      <p:cBhvr>
                                        <p:cTn id="14" dur="5000" fill="hold"/>
                                        <p:tgtEl>
                                          <p:spTgt spid="6"/>
                                        </p:tgtEl>
                                        <p:attrNameLst>
                                          <p:attrName>r</p:attrName>
                                        </p:attrNameLst>
                                      </p:cBhvr>
                                    </p:animRot>
                                  </p:childTnLst>
                                </p:cTn>
                              </p:par>
                              <p:par>
                                <p:cTn id="15" presetID="35" presetClass="exit" presetSubtype="0" fill="hold" nodeType="withEffect">
                                  <p:stCondLst>
                                    <p:cond delay="0"/>
                                  </p:stCondLst>
                                  <p:childTnLst>
                                    <p:animEffect transition="out" filter="fade">
                                      <p:cBhvr>
                                        <p:cTn id="16" dur="5000"/>
                                        <p:tgtEl>
                                          <p:spTgt spid="6"/>
                                        </p:tgtEl>
                                      </p:cBhvr>
                                    </p:animEffect>
                                    <p:anim calcmode="lin" valueType="num">
                                      <p:cBhvr>
                                        <p:cTn id="17" dur="5000"/>
                                        <p:tgtEl>
                                          <p:spTgt spid="6"/>
                                        </p:tgtEl>
                                        <p:attrNameLst>
                                          <p:attrName>style.rotation</p:attrName>
                                        </p:attrNameLst>
                                      </p:cBhvr>
                                      <p:tavLst>
                                        <p:tav tm="0">
                                          <p:val>
                                            <p:fltVal val="0"/>
                                          </p:val>
                                        </p:tav>
                                        <p:tav tm="100000">
                                          <p:val>
                                            <p:fltVal val="720"/>
                                          </p:val>
                                        </p:tav>
                                      </p:tavLst>
                                    </p:anim>
                                    <p:anim calcmode="lin" valueType="num">
                                      <p:cBhvr>
                                        <p:cTn id="18" dur="5000"/>
                                        <p:tgtEl>
                                          <p:spTgt spid="6"/>
                                        </p:tgtEl>
                                        <p:attrNameLst>
                                          <p:attrName>ppt_h</p:attrName>
                                        </p:attrNameLst>
                                      </p:cBhvr>
                                      <p:tavLst>
                                        <p:tav tm="0">
                                          <p:val>
                                            <p:strVal val="ppt_h"/>
                                          </p:val>
                                        </p:tav>
                                        <p:tav tm="100000">
                                          <p:val>
                                            <p:fltVal val="0"/>
                                          </p:val>
                                        </p:tav>
                                      </p:tavLst>
                                    </p:anim>
                                    <p:anim calcmode="lin" valueType="num">
                                      <p:cBhvr>
                                        <p:cTn id="19" dur="5000"/>
                                        <p:tgtEl>
                                          <p:spTgt spid="6"/>
                                        </p:tgtEl>
                                        <p:attrNameLst>
                                          <p:attrName>ppt_w</p:attrName>
                                        </p:attrNameLst>
                                      </p:cBhvr>
                                      <p:tavLst>
                                        <p:tav tm="0">
                                          <p:val>
                                            <p:strVal val="ppt_w"/>
                                          </p:val>
                                        </p:tav>
                                        <p:tav tm="100000">
                                          <p:val>
                                            <p:fltVal val="0"/>
                                          </p:val>
                                        </p:tav>
                                      </p:tavLst>
                                    </p:anim>
                                    <p:set>
                                      <p:cBhvr>
                                        <p:cTn id="20" dur="1" fill="hold">
                                          <p:stCondLst>
                                            <p:cond delay="4999"/>
                                          </p:stCondLst>
                                        </p:cTn>
                                        <p:tgtEl>
                                          <p:spTgt spid="6"/>
                                        </p:tgtEl>
                                        <p:attrNameLst>
                                          <p:attrName>style.visibility</p:attrName>
                                        </p:attrNameLst>
                                      </p:cBhvr>
                                      <p:to>
                                        <p:strVal val="hidden"/>
                                      </p:to>
                                    </p:set>
                                  </p:childTnLst>
                                </p:cTn>
                              </p:par>
                              <p:par>
                                <p:cTn id="21" presetID="8" presetClass="emph" presetSubtype="0" fill="hold" nodeType="withEffect">
                                  <p:stCondLst>
                                    <p:cond delay="0"/>
                                  </p:stCondLst>
                                  <p:childTnLst>
                                    <p:animRot by="21600000">
                                      <p:cBhvr>
                                        <p:cTn id="22" dur="5000" fill="hold"/>
                                        <p:tgtEl>
                                          <p:spTgt spid="7"/>
                                        </p:tgtEl>
                                        <p:attrNameLst>
                                          <p:attrName>r</p:attrName>
                                        </p:attrNameLst>
                                      </p:cBhvr>
                                    </p:animRot>
                                  </p:childTnLst>
                                </p:cTn>
                              </p:par>
                              <p:par>
                                <p:cTn id="23" presetID="35" presetClass="exit" presetSubtype="0" fill="hold" nodeType="withEffect">
                                  <p:stCondLst>
                                    <p:cond delay="0"/>
                                  </p:stCondLst>
                                  <p:childTnLst>
                                    <p:animEffect transition="out" filter="fade">
                                      <p:cBhvr>
                                        <p:cTn id="24" dur="5000"/>
                                        <p:tgtEl>
                                          <p:spTgt spid="7"/>
                                        </p:tgtEl>
                                      </p:cBhvr>
                                    </p:animEffect>
                                    <p:anim calcmode="lin" valueType="num">
                                      <p:cBhvr>
                                        <p:cTn id="25" dur="5000"/>
                                        <p:tgtEl>
                                          <p:spTgt spid="7"/>
                                        </p:tgtEl>
                                        <p:attrNameLst>
                                          <p:attrName>style.rotation</p:attrName>
                                        </p:attrNameLst>
                                      </p:cBhvr>
                                      <p:tavLst>
                                        <p:tav tm="0">
                                          <p:val>
                                            <p:fltVal val="0"/>
                                          </p:val>
                                        </p:tav>
                                        <p:tav tm="100000">
                                          <p:val>
                                            <p:fltVal val="720"/>
                                          </p:val>
                                        </p:tav>
                                      </p:tavLst>
                                    </p:anim>
                                    <p:anim calcmode="lin" valueType="num">
                                      <p:cBhvr>
                                        <p:cTn id="26" dur="5000"/>
                                        <p:tgtEl>
                                          <p:spTgt spid="7"/>
                                        </p:tgtEl>
                                        <p:attrNameLst>
                                          <p:attrName>ppt_h</p:attrName>
                                        </p:attrNameLst>
                                      </p:cBhvr>
                                      <p:tavLst>
                                        <p:tav tm="0">
                                          <p:val>
                                            <p:strVal val="ppt_h"/>
                                          </p:val>
                                        </p:tav>
                                        <p:tav tm="100000">
                                          <p:val>
                                            <p:fltVal val="0"/>
                                          </p:val>
                                        </p:tav>
                                      </p:tavLst>
                                    </p:anim>
                                    <p:anim calcmode="lin" valueType="num">
                                      <p:cBhvr>
                                        <p:cTn id="27" dur="5000"/>
                                        <p:tgtEl>
                                          <p:spTgt spid="7"/>
                                        </p:tgtEl>
                                        <p:attrNameLst>
                                          <p:attrName>ppt_w</p:attrName>
                                        </p:attrNameLst>
                                      </p:cBhvr>
                                      <p:tavLst>
                                        <p:tav tm="0">
                                          <p:val>
                                            <p:strVal val="ppt_w"/>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par>
                                <p:cTn id="29" presetID="8" presetClass="emph" presetSubtype="0" fill="hold" nodeType="withEffect">
                                  <p:stCondLst>
                                    <p:cond delay="0"/>
                                  </p:stCondLst>
                                  <p:childTnLst>
                                    <p:animRot by="21600000">
                                      <p:cBhvr>
                                        <p:cTn id="30" dur="5000" fill="hold"/>
                                        <p:tgtEl>
                                          <p:spTgt spid="8"/>
                                        </p:tgtEl>
                                        <p:attrNameLst>
                                          <p:attrName>r</p:attrName>
                                        </p:attrNameLst>
                                      </p:cBhvr>
                                    </p:animRot>
                                  </p:childTnLst>
                                </p:cTn>
                              </p:par>
                              <p:par>
                                <p:cTn id="31" presetID="35" presetClass="exit" presetSubtype="0" fill="hold" nodeType="withEffect">
                                  <p:stCondLst>
                                    <p:cond delay="0"/>
                                  </p:stCondLst>
                                  <p:childTnLst>
                                    <p:animEffect transition="out" filter="fade">
                                      <p:cBhvr>
                                        <p:cTn id="32" dur="5000"/>
                                        <p:tgtEl>
                                          <p:spTgt spid="8"/>
                                        </p:tgtEl>
                                      </p:cBhvr>
                                    </p:animEffect>
                                    <p:anim calcmode="lin" valueType="num">
                                      <p:cBhvr>
                                        <p:cTn id="33" dur="5000"/>
                                        <p:tgtEl>
                                          <p:spTgt spid="8"/>
                                        </p:tgtEl>
                                        <p:attrNameLst>
                                          <p:attrName>style.rotation</p:attrName>
                                        </p:attrNameLst>
                                      </p:cBhvr>
                                      <p:tavLst>
                                        <p:tav tm="0">
                                          <p:val>
                                            <p:fltVal val="0"/>
                                          </p:val>
                                        </p:tav>
                                        <p:tav tm="100000">
                                          <p:val>
                                            <p:fltVal val="720"/>
                                          </p:val>
                                        </p:tav>
                                      </p:tavLst>
                                    </p:anim>
                                    <p:anim calcmode="lin" valueType="num">
                                      <p:cBhvr>
                                        <p:cTn id="34" dur="5000"/>
                                        <p:tgtEl>
                                          <p:spTgt spid="8"/>
                                        </p:tgtEl>
                                        <p:attrNameLst>
                                          <p:attrName>ppt_h</p:attrName>
                                        </p:attrNameLst>
                                      </p:cBhvr>
                                      <p:tavLst>
                                        <p:tav tm="0">
                                          <p:val>
                                            <p:strVal val="ppt_h"/>
                                          </p:val>
                                        </p:tav>
                                        <p:tav tm="100000">
                                          <p:val>
                                            <p:fltVal val="0"/>
                                          </p:val>
                                        </p:tav>
                                      </p:tavLst>
                                    </p:anim>
                                    <p:anim calcmode="lin" valueType="num">
                                      <p:cBhvr>
                                        <p:cTn id="35" dur="5000"/>
                                        <p:tgtEl>
                                          <p:spTgt spid="8"/>
                                        </p:tgtEl>
                                        <p:attrNameLst>
                                          <p:attrName>ppt_w</p:attrName>
                                        </p:attrNameLst>
                                      </p:cBhvr>
                                      <p:tavLst>
                                        <p:tav tm="0">
                                          <p:val>
                                            <p:strVal val="ppt_w"/>
                                          </p:val>
                                        </p:tav>
                                        <p:tav tm="100000">
                                          <p:val>
                                            <p:fltVal val="0"/>
                                          </p:val>
                                        </p:tav>
                                      </p:tavLst>
                                    </p:anim>
                                    <p:set>
                                      <p:cBhvr>
                                        <p:cTn id="36" dur="1" fill="hold">
                                          <p:stCondLst>
                                            <p:cond delay="4999"/>
                                          </p:stCondLst>
                                        </p:cTn>
                                        <p:tgtEl>
                                          <p:spTgt spid="8"/>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5000" fill="hold"/>
                                        <p:tgtEl>
                                          <p:spTgt spid="9"/>
                                        </p:tgtEl>
                                        <p:attrNameLst>
                                          <p:attrName>r</p:attrName>
                                        </p:attrNameLst>
                                      </p:cBhvr>
                                    </p:animRot>
                                  </p:childTnLst>
                                </p:cTn>
                              </p:par>
                              <p:par>
                                <p:cTn id="39" presetID="35" presetClass="exit" presetSubtype="0" fill="hold" nodeType="withEffect">
                                  <p:stCondLst>
                                    <p:cond delay="0"/>
                                  </p:stCondLst>
                                  <p:childTnLst>
                                    <p:animEffect transition="out" filter="fade">
                                      <p:cBhvr>
                                        <p:cTn id="40" dur="5000"/>
                                        <p:tgtEl>
                                          <p:spTgt spid="9"/>
                                        </p:tgtEl>
                                      </p:cBhvr>
                                    </p:animEffect>
                                    <p:anim calcmode="lin" valueType="num">
                                      <p:cBhvr>
                                        <p:cTn id="41" dur="5000"/>
                                        <p:tgtEl>
                                          <p:spTgt spid="9"/>
                                        </p:tgtEl>
                                        <p:attrNameLst>
                                          <p:attrName>style.rotation</p:attrName>
                                        </p:attrNameLst>
                                      </p:cBhvr>
                                      <p:tavLst>
                                        <p:tav tm="0">
                                          <p:val>
                                            <p:fltVal val="0"/>
                                          </p:val>
                                        </p:tav>
                                        <p:tav tm="100000">
                                          <p:val>
                                            <p:fltVal val="720"/>
                                          </p:val>
                                        </p:tav>
                                      </p:tavLst>
                                    </p:anim>
                                    <p:anim calcmode="lin" valueType="num">
                                      <p:cBhvr>
                                        <p:cTn id="42" dur="5000"/>
                                        <p:tgtEl>
                                          <p:spTgt spid="9"/>
                                        </p:tgtEl>
                                        <p:attrNameLst>
                                          <p:attrName>ppt_h</p:attrName>
                                        </p:attrNameLst>
                                      </p:cBhvr>
                                      <p:tavLst>
                                        <p:tav tm="0">
                                          <p:val>
                                            <p:strVal val="ppt_h"/>
                                          </p:val>
                                        </p:tav>
                                        <p:tav tm="100000">
                                          <p:val>
                                            <p:fltVal val="0"/>
                                          </p:val>
                                        </p:tav>
                                      </p:tavLst>
                                    </p:anim>
                                    <p:anim calcmode="lin" valueType="num">
                                      <p:cBhvr>
                                        <p:cTn id="43" dur="5000"/>
                                        <p:tgtEl>
                                          <p:spTgt spid="9"/>
                                        </p:tgtEl>
                                        <p:attrNameLst>
                                          <p:attrName>ppt_w</p:attrName>
                                        </p:attrNameLst>
                                      </p:cBhvr>
                                      <p:tavLst>
                                        <p:tav tm="0">
                                          <p:val>
                                            <p:strVal val="ppt_w"/>
                                          </p:val>
                                        </p:tav>
                                        <p:tav tm="100000">
                                          <p:val>
                                            <p:fltVal val="0"/>
                                          </p:val>
                                        </p:tav>
                                      </p:tavLst>
                                    </p:anim>
                                    <p:set>
                                      <p:cBhvr>
                                        <p:cTn id="44" dur="1" fill="hold">
                                          <p:stCondLst>
                                            <p:cond delay="4999"/>
                                          </p:stCondLst>
                                        </p:cTn>
                                        <p:tgtEl>
                                          <p:spTgt spid="9"/>
                                        </p:tgtEl>
                                        <p:attrNameLst>
                                          <p:attrName>style.visibility</p:attrName>
                                        </p:attrNameLst>
                                      </p:cBhvr>
                                      <p:to>
                                        <p:strVal val="hidden"/>
                                      </p:to>
                                    </p:set>
                                  </p:childTnLst>
                                </p:cTn>
                              </p:par>
                              <p:par>
                                <p:cTn id="45" presetID="8" presetClass="emph" presetSubtype="0" fill="hold" nodeType="withEffect">
                                  <p:stCondLst>
                                    <p:cond delay="0"/>
                                  </p:stCondLst>
                                  <p:childTnLst>
                                    <p:animRot by="21600000">
                                      <p:cBhvr>
                                        <p:cTn id="46" dur="5000" fill="hold"/>
                                        <p:tgtEl>
                                          <p:spTgt spid="10"/>
                                        </p:tgtEl>
                                        <p:attrNameLst>
                                          <p:attrName>r</p:attrName>
                                        </p:attrNameLst>
                                      </p:cBhvr>
                                    </p:animRot>
                                  </p:childTnLst>
                                </p:cTn>
                              </p:par>
                              <p:par>
                                <p:cTn id="47" presetID="35" presetClass="exit" presetSubtype="0" fill="hold" nodeType="withEffect">
                                  <p:stCondLst>
                                    <p:cond delay="0"/>
                                  </p:stCondLst>
                                  <p:childTnLst>
                                    <p:animEffect transition="out" filter="fade">
                                      <p:cBhvr>
                                        <p:cTn id="48" dur="5000"/>
                                        <p:tgtEl>
                                          <p:spTgt spid="10"/>
                                        </p:tgtEl>
                                      </p:cBhvr>
                                    </p:animEffect>
                                    <p:anim calcmode="lin" valueType="num">
                                      <p:cBhvr>
                                        <p:cTn id="49" dur="5000"/>
                                        <p:tgtEl>
                                          <p:spTgt spid="10"/>
                                        </p:tgtEl>
                                        <p:attrNameLst>
                                          <p:attrName>style.rotation</p:attrName>
                                        </p:attrNameLst>
                                      </p:cBhvr>
                                      <p:tavLst>
                                        <p:tav tm="0">
                                          <p:val>
                                            <p:fltVal val="0"/>
                                          </p:val>
                                        </p:tav>
                                        <p:tav tm="100000">
                                          <p:val>
                                            <p:fltVal val="720"/>
                                          </p:val>
                                        </p:tav>
                                      </p:tavLst>
                                    </p:anim>
                                    <p:anim calcmode="lin" valueType="num">
                                      <p:cBhvr>
                                        <p:cTn id="50" dur="5000"/>
                                        <p:tgtEl>
                                          <p:spTgt spid="10"/>
                                        </p:tgtEl>
                                        <p:attrNameLst>
                                          <p:attrName>ppt_h</p:attrName>
                                        </p:attrNameLst>
                                      </p:cBhvr>
                                      <p:tavLst>
                                        <p:tav tm="0">
                                          <p:val>
                                            <p:strVal val="ppt_h"/>
                                          </p:val>
                                        </p:tav>
                                        <p:tav tm="100000">
                                          <p:val>
                                            <p:fltVal val="0"/>
                                          </p:val>
                                        </p:tav>
                                      </p:tavLst>
                                    </p:anim>
                                    <p:anim calcmode="lin" valueType="num">
                                      <p:cBhvr>
                                        <p:cTn id="51" dur="5000"/>
                                        <p:tgtEl>
                                          <p:spTgt spid="10"/>
                                        </p:tgtEl>
                                        <p:attrNameLst>
                                          <p:attrName>ppt_w</p:attrName>
                                        </p:attrNameLst>
                                      </p:cBhvr>
                                      <p:tavLst>
                                        <p:tav tm="0">
                                          <p:val>
                                            <p:strVal val="ppt_w"/>
                                          </p:val>
                                        </p:tav>
                                        <p:tav tm="100000">
                                          <p:val>
                                            <p:fltVal val="0"/>
                                          </p:val>
                                        </p:tav>
                                      </p:tavLst>
                                    </p:anim>
                                    <p:set>
                                      <p:cBhvr>
                                        <p:cTn id="52" dur="1" fill="hold">
                                          <p:stCondLst>
                                            <p:cond delay="4999"/>
                                          </p:stCondLst>
                                        </p:cTn>
                                        <p:tgtEl>
                                          <p:spTgt spid="10"/>
                                        </p:tgtEl>
                                        <p:attrNameLst>
                                          <p:attrName>style.visibility</p:attrName>
                                        </p:attrNameLst>
                                      </p:cBhvr>
                                      <p:to>
                                        <p:strVal val="hidden"/>
                                      </p:to>
                                    </p:set>
                                  </p:childTnLst>
                                </p:cTn>
                              </p:par>
                              <p:par>
                                <p:cTn id="53" presetID="8" presetClass="emph" presetSubtype="0" fill="hold" nodeType="withEffect">
                                  <p:stCondLst>
                                    <p:cond delay="0"/>
                                  </p:stCondLst>
                                  <p:childTnLst>
                                    <p:animRot by="21600000">
                                      <p:cBhvr>
                                        <p:cTn id="54" dur="5000" fill="hold"/>
                                        <p:tgtEl>
                                          <p:spTgt spid="16"/>
                                        </p:tgtEl>
                                        <p:attrNameLst>
                                          <p:attrName>r</p:attrName>
                                        </p:attrNameLst>
                                      </p:cBhvr>
                                    </p:animRot>
                                  </p:childTnLst>
                                </p:cTn>
                              </p:par>
                              <p:par>
                                <p:cTn id="55" presetID="35" presetClass="exit" presetSubtype="0" fill="hold" nodeType="withEffect">
                                  <p:stCondLst>
                                    <p:cond delay="0"/>
                                  </p:stCondLst>
                                  <p:childTnLst>
                                    <p:animEffect transition="out" filter="fade">
                                      <p:cBhvr>
                                        <p:cTn id="56" dur="5000"/>
                                        <p:tgtEl>
                                          <p:spTgt spid="16"/>
                                        </p:tgtEl>
                                      </p:cBhvr>
                                    </p:animEffect>
                                    <p:anim calcmode="lin" valueType="num">
                                      <p:cBhvr>
                                        <p:cTn id="57" dur="5000"/>
                                        <p:tgtEl>
                                          <p:spTgt spid="16"/>
                                        </p:tgtEl>
                                        <p:attrNameLst>
                                          <p:attrName>style.rotation</p:attrName>
                                        </p:attrNameLst>
                                      </p:cBhvr>
                                      <p:tavLst>
                                        <p:tav tm="0">
                                          <p:val>
                                            <p:fltVal val="0"/>
                                          </p:val>
                                        </p:tav>
                                        <p:tav tm="100000">
                                          <p:val>
                                            <p:fltVal val="720"/>
                                          </p:val>
                                        </p:tav>
                                      </p:tavLst>
                                    </p:anim>
                                    <p:anim calcmode="lin" valueType="num">
                                      <p:cBhvr>
                                        <p:cTn id="58" dur="5000"/>
                                        <p:tgtEl>
                                          <p:spTgt spid="16"/>
                                        </p:tgtEl>
                                        <p:attrNameLst>
                                          <p:attrName>ppt_h</p:attrName>
                                        </p:attrNameLst>
                                      </p:cBhvr>
                                      <p:tavLst>
                                        <p:tav tm="0">
                                          <p:val>
                                            <p:strVal val="ppt_h"/>
                                          </p:val>
                                        </p:tav>
                                        <p:tav tm="100000">
                                          <p:val>
                                            <p:fltVal val="0"/>
                                          </p:val>
                                        </p:tav>
                                      </p:tavLst>
                                    </p:anim>
                                    <p:anim calcmode="lin" valueType="num">
                                      <p:cBhvr>
                                        <p:cTn id="59" dur="5000"/>
                                        <p:tgtEl>
                                          <p:spTgt spid="16"/>
                                        </p:tgtEl>
                                        <p:attrNameLst>
                                          <p:attrName>ppt_w</p:attrName>
                                        </p:attrNameLst>
                                      </p:cBhvr>
                                      <p:tavLst>
                                        <p:tav tm="0">
                                          <p:val>
                                            <p:strVal val="ppt_w"/>
                                          </p:val>
                                        </p:tav>
                                        <p:tav tm="100000">
                                          <p:val>
                                            <p:fltVal val="0"/>
                                          </p:val>
                                        </p:tav>
                                      </p:tavLst>
                                    </p:anim>
                                    <p:set>
                                      <p:cBhvr>
                                        <p:cTn id="60" dur="1" fill="hold">
                                          <p:stCondLst>
                                            <p:cond delay="4999"/>
                                          </p:stCondLst>
                                        </p:cTn>
                                        <p:tgtEl>
                                          <p:spTgt spid="16"/>
                                        </p:tgtEl>
                                        <p:attrNameLst>
                                          <p:attrName>style.visibility</p:attrName>
                                        </p:attrNameLst>
                                      </p:cBhvr>
                                      <p:to>
                                        <p:strVal val="hidden"/>
                                      </p:to>
                                    </p:set>
                                  </p:childTnLst>
                                </p:cTn>
                              </p:par>
                              <p:par>
                                <p:cTn id="61" presetID="8" presetClass="emph" presetSubtype="0" fill="hold" nodeType="withEffect">
                                  <p:stCondLst>
                                    <p:cond delay="0"/>
                                  </p:stCondLst>
                                  <p:childTnLst>
                                    <p:animRot by="21600000">
                                      <p:cBhvr>
                                        <p:cTn id="62" dur="5000" fill="hold"/>
                                        <p:tgtEl>
                                          <p:spTgt spid="17"/>
                                        </p:tgtEl>
                                        <p:attrNameLst>
                                          <p:attrName>r</p:attrName>
                                        </p:attrNameLst>
                                      </p:cBhvr>
                                    </p:animRot>
                                  </p:childTnLst>
                                </p:cTn>
                              </p:par>
                              <p:par>
                                <p:cTn id="63" presetID="35" presetClass="exit" presetSubtype="0" fill="hold" nodeType="withEffect">
                                  <p:stCondLst>
                                    <p:cond delay="0"/>
                                  </p:stCondLst>
                                  <p:childTnLst>
                                    <p:animEffect transition="out" filter="fade">
                                      <p:cBhvr>
                                        <p:cTn id="64" dur="5000"/>
                                        <p:tgtEl>
                                          <p:spTgt spid="17"/>
                                        </p:tgtEl>
                                      </p:cBhvr>
                                    </p:animEffect>
                                    <p:anim calcmode="lin" valueType="num">
                                      <p:cBhvr>
                                        <p:cTn id="65" dur="5000"/>
                                        <p:tgtEl>
                                          <p:spTgt spid="17"/>
                                        </p:tgtEl>
                                        <p:attrNameLst>
                                          <p:attrName>style.rotation</p:attrName>
                                        </p:attrNameLst>
                                      </p:cBhvr>
                                      <p:tavLst>
                                        <p:tav tm="0">
                                          <p:val>
                                            <p:fltVal val="0"/>
                                          </p:val>
                                        </p:tav>
                                        <p:tav tm="100000">
                                          <p:val>
                                            <p:fltVal val="720"/>
                                          </p:val>
                                        </p:tav>
                                      </p:tavLst>
                                    </p:anim>
                                    <p:anim calcmode="lin" valueType="num">
                                      <p:cBhvr>
                                        <p:cTn id="66" dur="5000"/>
                                        <p:tgtEl>
                                          <p:spTgt spid="17"/>
                                        </p:tgtEl>
                                        <p:attrNameLst>
                                          <p:attrName>ppt_h</p:attrName>
                                        </p:attrNameLst>
                                      </p:cBhvr>
                                      <p:tavLst>
                                        <p:tav tm="0">
                                          <p:val>
                                            <p:strVal val="ppt_h"/>
                                          </p:val>
                                        </p:tav>
                                        <p:tav tm="100000">
                                          <p:val>
                                            <p:fltVal val="0"/>
                                          </p:val>
                                        </p:tav>
                                      </p:tavLst>
                                    </p:anim>
                                    <p:anim calcmode="lin" valueType="num">
                                      <p:cBhvr>
                                        <p:cTn id="67" dur="5000"/>
                                        <p:tgtEl>
                                          <p:spTgt spid="17"/>
                                        </p:tgtEl>
                                        <p:attrNameLst>
                                          <p:attrName>ppt_w</p:attrName>
                                        </p:attrNameLst>
                                      </p:cBhvr>
                                      <p:tavLst>
                                        <p:tav tm="0">
                                          <p:val>
                                            <p:strVal val="ppt_w"/>
                                          </p:val>
                                        </p:tav>
                                        <p:tav tm="100000">
                                          <p:val>
                                            <p:fltVal val="0"/>
                                          </p:val>
                                        </p:tav>
                                      </p:tavLst>
                                    </p:anim>
                                    <p:set>
                                      <p:cBhvr>
                                        <p:cTn id="68" dur="1" fill="hold">
                                          <p:stCondLst>
                                            <p:cond delay="4999"/>
                                          </p:stCondLst>
                                        </p:cTn>
                                        <p:tgtEl>
                                          <p:spTgt spid="17"/>
                                        </p:tgtEl>
                                        <p:attrNameLst>
                                          <p:attrName>style.visibility</p:attrName>
                                        </p:attrNameLst>
                                      </p:cBhvr>
                                      <p:to>
                                        <p:strVal val="hidden"/>
                                      </p:to>
                                    </p:set>
                                  </p:childTnLst>
                                </p:cTn>
                              </p:par>
                              <p:par>
                                <p:cTn id="69" presetID="8" presetClass="emph" presetSubtype="0" fill="hold" nodeType="withEffect">
                                  <p:stCondLst>
                                    <p:cond delay="0"/>
                                  </p:stCondLst>
                                  <p:childTnLst>
                                    <p:animRot by="21600000">
                                      <p:cBhvr>
                                        <p:cTn id="70" dur="5000" fill="hold"/>
                                        <p:tgtEl>
                                          <p:spTgt spid="18"/>
                                        </p:tgtEl>
                                        <p:attrNameLst>
                                          <p:attrName>r</p:attrName>
                                        </p:attrNameLst>
                                      </p:cBhvr>
                                    </p:animRot>
                                  </p:childTnLst>
                                </p:cTn>
                              </p:par>
                              <p:par>
                                <p:cTn id="71" presetID="35" presetClass="exit" presetSubtype="0" fill="hold" nodeType="withEffect">
                                  <p:stCondLst>
                                    <p:cond delay="0"/>
                                  </p:stCondLst>
                                  <p:childTnLst>
                                    <p:animEffect transition="out" filter="fade">
                                      <p:cBhvr>
                                        <p:cTn id="72" dur="5000"/>
                                        <p:tgtEl>
                                          <p:spTgt spid="18"/>
                                        </p:tgtEl>
                                      </p:cBhvr>
                                    </p:animEffect>
                                    <p:anim calcmode="lin" valueType="num">
                                      <p:cBhvr>
                                        <p:cTn id="73" dur="5000"/>
                                        <p:tgtEl>
                                          <p:spTgt spid="18"/>
                                        </p:tgtEl>
                                        <p:attrNameLst>
                                          <p:attrName>style.rotation</p:attrName>
                                        </p:attrNameLst>
                                      </p:cBhvr>
                                      <p:tavLst>
                                        <p:tav tm="0">
                                          <p:val>
                                            <p:fltVal val="0"/>
                                          </p:val>
                                        </p:tav>
                                        <p:tav tm="100000">
                                          <p:val>
                                            <p:fltVal val="720"/>
                                          </p:val>
                                        </p:tav>
                                      </p:tavLst>
                                    </p:anim>
                                    <p:anim calcmode="lin" valueType="num">
                                      <p:cBhvr>
                                        <p:cTn id="74" dur="5000"/>
                                        <p:tgtEl>
                                          <p:spTgt spid="18"/>
                                        </p:tgtEl>
                                        <p:attrNameLst>
                                          <p:attrName>ppt_h</p:attrName>
                                        </p:attrNameLst>
                                      </p:cBhvr>
                                      <p:tavLst>
                                        <p:tav tm="0">
                                          <p:val>
                                            <p:strVal val="ppt_h"/>
                                          </p:val>
                                        </p:tav>
                                        <p:tav tm="100000">
                                          <p:val>
                                            <p:fltVal val="0"/>
                                          </p:val>
                                        </p:tav>
                                      </p:tavLst>
                                    </p:anim>
                                    <p:anim calcmode="lin" valueType="num">
                                      <p:cBhvr>
                                        <p:cTn id="75" dur="5000"/>
                                        <p:tgtEl>
                                          <p:spTgt spid="18"/>
                                        </p:tgtEl>
                                        <p:attrNameLst>
                                          <p:attrName>ppt_w</p:attrName>
                                        </p:attrNameLst>
                                      </p:cBhvr>
                                      <p:tavLst>
                                        <p:tav tm="0">
                                          <p:val>
                                            <p:strVal val="ppt_w"/>
                                          </p:val>
                                        </p:tav>
                                        <p:tav tm="100000">
                                          <p:val>
                                            <p:fltVal val="0"/>
                                          </p:val>
                                        </p:tav>
                                      </p:tavLst>
                                    </p:anim>
                                    <p:set>
                                      <p:cBhvr>
                                        <p:cTn id="76" dur="1" fill="hold">
                                          <p:stCondLst>
                                            <p:cond delay="4999"/>
                                          </p:stCondLst>
                                        </p:cTn>
                                        <p:tgtEl>
                                          <p:spTgt spid="18"/>
                                        </p:tgtEl>
                                        <p:attrNameLst>
                                          <p:attrName>style.visibility</p:attrName>
                                        </p:attrNameLst>
                                      </p:cBhvr>
                                      <p:to>
                                        <p:strVal val="hidden"/>
                                      </p:to>
                                    </p:set>
                                  </p:childTnLst>
                                </p:cTn>
                              </p:par>
                              <p:par>
                                <p:cTn id="77" presetID="8" presetClass="emph" presetSubtype="0" fill="hold" nodeType="withEffect">
                                  <p:stCondLst>
                                    <p:cond delay="0"/>
                                  </p:stCondLst>
                                  <p:childTnLst>
                                    <p:animRot by="21600000">
                                      <p:cBhvr>
                                        <p:cTn id="78" dur="5000" fill="hold"/>
                                        <p:tgtEl>
                                          <p:spTgt spid="19"/>
                                        </p:tgtEl>
                                        <p:attrNameLst>
                                          <p:attrName>r</p:attrName>
                                        </p:attrNameLst>
                                      </p:cBhvr>
                                    </p:animRot>
                                  </p:childTnLst>
                                </p:cTn>
                              </p:par>
                              <p:par>
                                <p:cTn id="79" presetID="35" presetClass="exit" presetSubtype="0" fill="hold" nodeType="withEffect">
                                  <p:stCondLst>
                                    <p:cond delay="0"/>
                                  </p:stCondLst>
                                  <p:childTnLst>
                                    <p:animEffect transition="out" filter="fade">
                                      <p:cBhvr>
                                        <p:cTn id="80" dur="5000"/>
                                        <p:tgtEl>
                                          <p:spTgt spid="19"/>
                                        </p:tgtEl>
                                      </p:cBhvr>
                                    </p:animEffect>
                                    <p:anim calcmode="lin" valueType="num">
                                      <p:cBhvr>
                                        <p:cTn id="81" dur="5000"/>
                                        <p:tgtEl>
                                          <p:spTgt spid="19"/>
                                        </p:tgtEl>
                                        <p:attrNameLst>
                                          <p:attrName>style.rotation</p:attrName>
                                        </p:attrNameLst>
                                      </p:cBhvr>
                                      <p:tavLst>
                                        <p:tav tm="0">
                                          <p:val>
                                            <p:fltVal val="0"/>
                                          </p:val>
                                        </p:tav>
                                        <p:tav tm="100000">
                                          <p:val>
                                            <p:fltVal val="720"/>
                                          </p:val>
                                        </p:tav>
                                      </p:tavLst>
                                    </p:anim>
                                    <p:anim calcmode="lin" valueType="num">
                                      <p:cBhvr>
                                        <p:cTn id="82" dur="5000"/>
                                        <p:tgtEl>
                                          <p:spTgt spid="19"/>
                                        </p:tgtEl>
                                        <p:attrNameLst>
                                          <p:attrName>ppt_h</p:attrName>
                                        </p:attrNameLst>
                                      </p:cBhvr>
                                      <p:tavLst>
                                        <p:tav tm="0">
                                          <p:val>
                                            <p:strVal val="ppt_h"/>
                                          </p:val>
                                        </p:tav>
                                        <p:tav tm="100000">
                                          <p:val>
                                            <p:fltVal val="0"/>
                                          </p:val>
                                        </p:tav>
                                      </p:tavLst>
                                    </p:anim>
                                    <p:anim calcmode="lin" valueType="num">
                                      <p:cBhvr>
                                        <p:cTn id="83" dur="5000"/>
                                        <p:tgtEl>
                                          <p:spTgt spid="19"/>
                                        </p:tgtEl>
                                        <p:attrNameLst>
                                          <p:attrName>ppt_w</p:attrName>
                                        </p:attrNameLst>
                                      </p:cBhvr>
                                      <p:tavLst>
                                        <p:tav tm="0">
                                          <p:val>
                                            <p:strVal val="ppt_w"/>
                                          </p:val>
                                        </p:tav>
                                        <p:tav tm="100000">
                                          <p:val>
                                            <p:fltVal val="0"/>
                                          </p:val>
                                        </p:tav>
                                      </p:tavLst>
                                    </p:anim>
                                    <p:set>
                                      <p:cBhvr>
                                        <p:cTn id="84" dur="1" fill="hold">
                                          <p:stCondLst>
                                            <p:cond delay="4999"/>
                                          </p:stCondLst>
                                        </p:cTn>
                                        <p:tgtEl>
                                          <p:spTgt spid="19"/>
                                        </p:tgtEl>
                                        <p:attrNameLst>
                                          <p:attrName>style.visibility</p:attrName>
                                        </p:attrNameLst>
                                      </p:cBhvr>
                                      <p:to>
                                        <p:strVal val="hidden"/>
                                      </p:to>
                                    </p:set>
                                  </p:childTnLst>
                                </p:cTn>
                              </p:par>
                              <p:par>
                                <p:cTn id="85" presetID="8" presetClass="emph" presetSubtype="0" fill="hold" nodeType="withEffect">
                                  <p:stCondLst>
                                    <p:cond delay="0"/>
                                  </p:stCondLst>
                                  <p:childTnLst>
                                    <p:animRot by="21600000">
                                      <p:cBhvr>
                                        <p:cTn id="86" dur="5000" fill="hold"/>
                                        <p:tgtEl>
                                          <p:spTgt spid="20"/>
                                        </p:tgtEl>
                                        <p:attrNameLst>
                                          <p:attrName>r</p:attrName>
                                        </p:attrNameLst>
                                      </p:cBhvr>
                                    </p:animRot>
                                  </p:childTnLst>
                                </p:cTn>
                              </p:par>
                              <p:par>
                                <p:cTn id="87" presetID="35" presetClass="exit" presetSubtype="0" fill="hold" nodeType="withEffect">
                                  <p:stCondLst>
                                    <p:cond delay="0"/>
                                  </p:stCondLst>
                                  <p:childTnLst>
                                    <p:animEffect transition="out" filter="fade">
                                      <p:cBhvr>
                                        <p:cTn id="88" dur="5000"/>
                                        <p:tgtEl>
                                          <p:spTgt spid="20"/>
                                        </p:tgtEl>
                                      </p:cBhvr>
                                    </p:animEffect>
                                    <p:anim calcmode="lin" valueType="num">
                                      <p:cBhvr>
                                        <p:cTn id="89" dur="5000"/>
                                        <p:tgtEl>
                                          <p:spTgt spid="20"/>
                                        </p:tgtEl>
                                        <p:attrNameLst>
                                          <p:attrName>style.rotation</p:attrName>
                                        </p:attrNameLst>
                                      </p:cBhvr>
                                      <p:tavLst>
                                        <p:tav tm="0">
                                          <p:val>
                                            <p:fltVal val="0"/>
                                          </p:val>
                                        </p:tav>
                                        <p:tav tm="100000">
                                          <p:val>
                                            <p:fltVal val="720"/>
                                          </p:val>
                                        </p:tav>
                                      </p:tavLst>
                                    </p:anim>
                                    <p:anim calcmode="lin" valueType="num">
                                      <p:cBhvr>
                                        <p:cTn id="90" dur="5000"/>
                                        <p:tgtEl>
                                          <p:spTgt spid="20"/>
                                        </p:tgtEl>
                                        <p:attrNameLst>
                                          <p:attrName>ppt_h</p:attrName>
                                        </p:attrNameLst>
                                      </p:cBhvr>
                                      <p:tavLst>
                                        <p:tav tm="0">
                                          <p:val>
                                            <p:strVal val="ppt_h"/>
                                          </p:val>
                                        </p:tav>
                                        <p:tav tm="100000">
                                          <p:val>
                                            <p:fltVal val="0"/>
                                          </p:val>
                                        </p:tav>
                                      </p:tavLst>
                                    </p:anim>
                                    <p:anim calcmode="lin" valueType="num">
                                      <p:cBhvr>
                                        <p:cTn id="91" dur="5000"/>
                                        <p:tgtEl>
                                          <p:spTgt spid="20"/>
                                        </p:tgtEl>
                                        <p:attrNameLst>
                                          <p:attrName>ppt_w</p:attrName>
                                        </p:attrNameLst>
                                      </p:cBhvr>
                                      <p:tavLst>
                                        <p:tav tm="0">
                                          <p:val>
                                            <p:strVal val="ppt_w"/>
                                          </p:val>
                                        </p:tav>
                                        <p:tav tm="100000">
                                          <p:val>
                                            <p:fltVal val="0"/>
                                          </p:val>
                                        </p:tav>
                                      </p:tavLst>
                                    </p:anim>
                                    <p:set>
                                      <p:cBhvr>
                                        <p:cTn id="92" dur="1" fill="hold">
                                          <p:stCondLst>
                                            <p:cond delay="4999"/>
                                          </p:stCondLst>
                                        </p:cTn>
                                        <p:tgtEl>
                                          <p:spTgt spid="20"/>
                                        </p:tgtEl>
                                        <p:attrNameLst>
                                          <p:attrName>style.visibility</p:attrName>
                                        </p:attrNameLst>
                                      </p:cBhvr>
                                      <p:to>
                                        <p:strVal val="hidden"/>
                                      </p:to>
                                    </p:set>
                                  </p:childTnLst>
                                </p:cTn>
                              </p:par>
                              <p:par>
                                <p:cTn id="93" presetID="8" presetClass="emph" presetSubtype="0" fill="hold" nodeType="withEffect">
                                  <p:stCondLst>
                                    <p:cond delay="0"/>
                                  </p:stCondLst>
                                  <p:childTnLst>
                                    <p:animRot by="21600000">
                                      <p:cBhvr>
                                        <p:cTn id="94" dur="5000" fill="hold"/>
                                        <p:tgtEl>
                                          <p:spTgt spid="21"/>
                                        </p:tgtEl>
                                        <p:attrNameLst>
                                          <p:attrName>r</p:attrName>
                                        </p:attrNameLst>
                                      </p:cBhvr>
                                    </p:animRot>
                                  </p:childTnLst>
                                </p:cTn>
                              </p:par>
                              <p:par>
                                <p:cTn id="95" presetID="35" presetClass="exit" presetSubtype="0" fill="hold" nodeType="withEffect">
                                  <p:stCondLst>
                                    <p:cond delay="0"/>
                                  </p:stCondLst>
                                  <p:childTnLst>
                                    <p:animEffect transition="out" filter="fade">
                                      <p:cBhvr>
                                        <p:cTn id="96" dur="5000"/>
                                        <p:tgtEl>
                                          <p:spTgt spid="21"/>
                                        </p:tgtEl>
                                      </p:cBhvr>
                                    </p:animEffect>
                                    <p:anim calcmode="lin" valueType="num">
                                      <p:cBhvr>
                                        <p:cTn id="97" dur="5000"/>
                                        <p:tgtEl>
                                          <p:spTgt spid="21"/>
                                        </p:tgtEl>
                                        <p:attrNameLst>
                                          <p:attrName>style.rotation</p:attrName>
                                        </p:attrNameLst>
                                      </p:cBhvr>
                                      <p:tavLst>
                                        <p:tav tm="0">
                                          <p:val>
                                            <p:fltVal val="0"/>
                                          </p:val>
                                        </p:tav>
                                        <p:tav tm="100000">
                                          <p:val>
                                            <p:fltVal val="720"/>
                                          </p:val>
                                        </p:tav>
                                      </p:tavLst>
                                    </p:anim>
                                    <p:anim calcmode="lin" valueType="num">
                                      <p:cBhvr>
                                        <p:cTn id="98" dur="5000"/>
                                        <p:tgtEl>
                                          <p:spTgt spid="21"/>
                                        </p:tgtEl>
                                        <p:attrNameLst>
                                          <p:attrName>ppt_h</p:attrName>
                                        </p:attrNameLst>
                                      </p:cBhvr>
                                      <p:tavLst>
                                        <p:tav tm="0">
                                          <p:val>
                                            <p:strVal val="ppt_h"/>
                                          </p:val>
                                        </p:tav>
                                        <p:tav tm="100000">
                                          <p:val>
                                            <p:fltVal val="0"/>
                                          </p:val>
                                        </p:tav>
                                      </p:tavLst>
                                    </p:anim>
                                    <p:anim calcmode="lin" valueType="num">
                                      <p:cBhvr>
                                        <p:cTn id="99" dur="5000"/>
                                        <p:tgtEl>
                                          <p:spTgt spid="21"/>
                                        </p:tgtEl>
                                        <p:attrNameLst>
                                          <p:attrName>ppt_w</p:attrName>
                                        </p:attrNameLst>
                                      </p:cBhvr>
                                      <p:tavLst>
                                        <p:tav tm="0">
                                          <p:val>
                                            <p:strVal val="ppt_w"/>
                                          </p:val>
                                        </p:tav>
                                        <p:tav tm="100000">
                                          <p:val>
                                            <p:fltVal val="0"/>
                                          </p:val>
                                        </p:tav>
                                      </p:tavLst>
                                    </p:anim>
                                    <p:set>
                                      <p:cBhvr>
                                        <p:cTn id="100" dur="1" fill="hold">
                                          <p:stCondLst>
                                            <p:cond delay="4999"/>
                                          </p:stCondLst>
                                        </p:cTn>
                                        <p:tgtEl>
                                          <p:spTgt spid="21"/>
                                        </p:tgtEl>
                                        <p:attrNameLst>
                                          <p:attrName>style.visibility</p:attrName>
                                        </p:attrNameLst>
                                      </p:cBhvr>
                                      <p:to>
                                        <p:strVal val="hidden"/>
                                      </p:to>
                                    </p:set>
                                  </p:childTnLst>
                                </p:cTn>
                              </p:par>
                              <p:par>
                                <p:cTn id="101" presetID="3" presetClass="entr" presetSubtype="10" fill="hold" nodeType="withEffect">
                                  <p:stCondLst>
                                    <p:cond delay="0"/>
                                  </p:stCondLst>
                                  <p:childTnLst>
                                    <p:set>
                                      <p:cBhvr>
                                        <p:cTn id="102" dur="1" fill="hold">
                                          <p:stCondLst>
                                            <p:cond delay="0"/>
                                          </p:stCondLst>
                                        </p:cTn>
                                        <p:tgtEl>
                                          <p:spTgt spid="15"/>
                                        </p:tgtEl>
                                        <p:attrNameLst>
                                          <p:attrName>style.visibility</p:attrName>
                                        </p:attrNameLst>
                                      </p:cBhvr>
                                      <p:to>
                                        <p:strVal val="visible"/>
                                      </p:to>
                                    </p:set>
                                    <p:animEffect transition="in" filter="blinds(horizontal)">
                                      <p:cBhvr>
                                        <p:cTn id="103" dur="500"/>
                                        <p:tgtEl>
                                          <p:spTgt spid="15"/>
                                        </p:tgtEl>
                                      </p:cBhvr>
                                    </p:animEffect>
                                  </p:childTnLst>
                                </p:cTn>
                              </p:par>
                              <p:par>
                                <p:cTn id="104" presetID="8" presetClass="emph" presetSubtype="0" fill="hold" nodeType="withEffect">
                                  <p:stCondLst>
                                    <p:cond delay="0"/>
                                  </p:stCondLst>
                                  <p:childTnLst>
                                    <p:animRot by="21600000">
                                      <p:cBhvr>
                                        <p:cTn id="105" dur="5000" fill="hold"/>
                                        <p:tgtEl>
                                          <p:spTgt spid="24"/>
                                        </p:tgtEl>
                                        <p:attrNameLst>
                                          <p:attrName>r</p:attrName>
                                        </p:attrNameLst>
                                      </p:cBhvr>
                                    </p:animRot>
                                  </p:childTnLst>
                                </p:cTn>
                              </p:par>
                              <p:par>
                                <p:cTn id="106" presetID="35" presetClass="exit" presetSubtype="0" fill="hold" nodeType="withEffect">
                                  <p:stCondLst>
                                    <p:cond delay="0"/>
                                  </p:stCondLst>
                                  <p:childTnLst>
                                    <p:animEffect transition="out" filter="fade">
                                      <p:cBhvr>
                                        <p:cTn id="107" dur="5000"/>
                                        <p:tgtEl>
                                          <p:spTgt spid="24"/>
                                        </p:tgtEl>
                                      </p:cBhvr>
                                    </p:animEffect>
                                    <p:anim calcmode="lin" valueType="num">
                                      <p:cBhvr>
                                        <p:cTn id="108" dur="5000"/>
                                        <p:tgtEl>
                                          <p:spTgt spid="24"/>
                                        </p:tgtEl>
                                        <p:attrNameLst>
                                          <p:attrName>style.rotation</p:attrName>
                                        </p:attrNameLst>
                                      </p:cBhvr>
                                      <p:tavLst>
                                        <p:tav tm="0">
                                          <p:val>
                                            <p:fltVal val="0"/>
                                          </p:val>
                                        </p:tav>
                                        <p:tav tm="100000">
                                          <p:val>
                                            <p:fltVal val="720"/>
                                          </p:val>
                                        </p:tav>
                                      </p:tavLst>
                                    </p:anim>
                                    <p:anim calcmode="lin" valueType="num">
                                      <p:cBhvr>
                                        <p:cTn id="109" dur="5000"/>
                                        <p:tgtEl>
                                          <p:spTgt spid="24"/>
                                        </p:tgtEl>
                                        <p:attrNameLst>
                                          <p:attrName>ppt_h</p:attrName>
                                        </p:attrNameLst>
                                      </p:cBhvr>
                                      <p:tavLst>
                                        <p:tav tm="0">
                                          <p:val>
                                            <p:strVal val="ppt_h"/>
                                          </p:val>
                                        </p:tav>
                                        <p:tav tm="100000">
                                          <p:val>
                                            <p:fltVal val="0"/>
                                          </p:val>
                                        </p:tav>
                                      </p:tavLst>
                                    </p:anim>
                                    <p:anim calcmode="lin" valueType="num">
                                      <p:cBhvr>
                                        <p:cTn id="110" dur="5000"/>
                                        <p:tgtEl>
                                          <p:spTgt spid="24"/>
                                        </p:tgtEl>
                                        <p:attrNameLst>
                                          <p:attrName>ppt_w</p:attrName>
                                        </p:attrNameLst>
                                      </p:cBhvr>
                                      <p:tavLst>
                                        <p:tav tm="0">
                                          <p:val>
                                            <p:strVal val="ppt_w"/>
                                          </p:val>
                                        </p:tav>
                                        <p:tav tm="100000">
                                          <p:val>
                                            <p:fltVal val="0"/>
                                          </p:val>
                                        </p:tav>
                                      </p:tavLst>
                                    </p:anim>
                                    <p:set>
                                      <p:cBhvr>
                                        <p:cTn id="111" dur="1" fill="hold">
                                          <p:stCondLst>
                                            <p:cond delay="4999"/>
                                          </p:stCondLst>
                                        </p:cTn>
                                        <p:tgtEl>
                                          <p:spTgt spid="24"/>
                                        </p:tgtEl>
                                        <p:attrNameLst>
                                          <p:attrName>style.visibility</p:attrName>
                                        </p:attrNameLst>
                                      </p:cBhvr>
                                      <p:to>
                                        <p:strVal val="hidden"/>
                                      </p:to>
                                    </p:set>
                                  </p:childTnLst>
                                </p:cTn>
                              </p:par>
                              <p:par>
                                <p:cTn id="112" presetID="8" presetClass="emph" presetSubtype="0" fill="hold" nodeType="withEffect">
                                  <p:stCondLst>
                                    <p:cond delay="0"/>
                                  </p:stCondLst>
                                  <p:childTnLst>
                                    <p:animRot by="21600000">
                                      <p:cBhvr>
                                        <p:cTn id="113" dur="5000" fill="hold"/>
                                        <p:tgtEl>
                                          <p:spTgt spid="25"/>
                                        </p:tgtEl>
                                        <p:attrNameLst>
                                          <p:attrName>r</p:attrName>
                                        </p:attrNameLst>
                                      </p:cBhvr>
                                    </p:animRot>
                                  </p:childTnLst>
                                </p:cTn>
                              </p:par>
                              <p:par>
                                <p:cTn id="114" presetID="35" presetClass="exit" presetSubtype="0" fill="hold" nodeType="withEffect">
                                  <p:stCondLst>
                                    <p:cond delay="0"/>
                                  </p:stCondLst>
                                  <p:childTnLst>
                                    <p:animEffect transition="out" filter="fade">
                                      <p:cBhvr>
                                        <p:cTn id="115" dur="5000"/>
                                        <p:tgtEl>
                                          <p:spTgt spid="25"/>
                                        </p:tgtEl>
                                      </p:cBhvr>
                                    </p:animEffect>
                                    <p:anim calcmode="lin" valueType="num">
                                      <p:cBhvr>
                                        <p:cTn id="116" dur="5000"/>
                                        <p:tgtEl>
                                          <p:spTgt spid="25"/>
                                        </p:tgtEl>
                                        <p:attrNameLst>
                                          <p:attrName>style.rotation</p:attrName>
                                        </p:attrNameLst>
                                      </p:cBhvr>
                                      <p:tavLst>
                                        <p:tav tm="0">
                                          <p:val>
                                            <p:fltVal val="0"/>
                                          </p:val>
                                        </p:tav>
                                        <p:tav tm="100000">
                                          <p:val>
                                            <p:fltVal val="720"/>
                                          </p:val>
                                        </p:tav>
                                      </p:tavLst>
                                    </p:anim>
                                    <p:anim calcmode="lin" valueType="num">
                                      <p:cBhvr>
                                        <p:cTn id="117" dur="5000"/>
                                        <p:tgtEl>
                                          <p:spTgt spid="25"/>
                                        </p:tgtEl>
                                        <p:attrNameLst>
                                          <p:attrName>ppt_h</p:attrName>
                                        </p:attrNameLst>
                                      </p:cBhvr>
                                      <p:tavLst>
                                        <p:tav tm="0">
                                          <p:val>
                                            <p:strVal val="ppt_h"/>
                                          </p:val>
                                        </p:tav>
                                        <p:tav tm="100000">
                                          <p:val>
                                            <p:fltVal val="0"/>
                                          </p:val>
                                        </p:tav>
                                      </p:tavLst>
                                    </p:anim>
                                    <p:anim calcmode="lin" valueType="num">
                                      <p:cBhvr>
                                        <p:cTn id="118" dur="5000"/>
                                        <p:tgtEl>
                                          <p:spTgt spid="25"/>
                                        </p:tgtEl>
                                        <p:attrNameLst>
                                          <p:attrName>ppt_w</p:attrName>
                                        </p:attrNameLst>
                                      </p:cBhvr>
                                      <p:tavLst>
                                        <p:tav tm="0">
                                          <p:val>
                                            <p:strVal val="ppt_w"/>
                                          </p:val>
                                        </p:tav>
                                        <p:tav tm="100000">
                                          <p:val>
                                            <p:fltVal val="0"/>
                                          </p:val>
                                        </p:tav>
                                      </p:tavLst>
                                    </p:anim>
                                    <p:set>
                                      <p:cBhvr>
                                        <p:cTn id="119" dur="1" fill="hold">
                                          <p:stCondLst>
                                            <p:cond delay="4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Documents and Settings\Dell\Escritorio\1369909190350.jpg"/>
          <p:cNvPicPr>
            <a:picLocks noChangeAspect="1" noChangeArrowheads="1"/>
          </p:cNvPicPr>
          <p:nvPr/>
        </p:nvPicPr>
        <p:blipFill>
          <a:blip r:embed="rId2" cstate="print"/>
          <a:srcRect/>
          <a:stretch>
            <a:fillRect/>
          </a:stretch>
        </p:blipFill>
        <p:spPr bwMode="auto">
          <a:xfrm>
            <a:off x="0" y="928670"/>
            <a:ext cx="9221894" cy="5143536"/>
          </a:xfrm>
          <a:prstGeom prst="rect">
            <a:avLst/>
          </a:prstGeom>
          <a:noFill/>
        </p:spPr>
      </p:pic>
      <p:sp>
        <p:nvSpPr>
          <p:cNvPr id="5" name="4 Rectángulo"/>
          <p:cNvSpPr/>
          <p:nvPr/>
        </p:nvSpPr>
        <p:spPr>
          <a:xfrm>
            <a:off x="0" y="0"/>
            <a:ext cx="9144000" cy="982133"/>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0" y="5929331"/>
            <a:ext cx="9144000" cy="92867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0" y="928670"/>
            <a:ext cx="9144000" cy="5039784"/>
          </a:xfrm>
          <a:prstGeom prst="rect">
            <a:avLst/>
          </a:prstGeom>
          <a:solidFill>
            <a:srgbClr val="FF00FF">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0" y="928670"/>
            <a:ext cx="9144000" cy="5000660"/>
          </a:xfrm>
          <a:prstGeom prst="rect">
            <a:avLst/>
          </a:prstGeom>
          <a:solidFill>
            <a:schemeClr val="accent6">
              <a:lumMod val="7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5929322" y="1142984"/>
            <a:ext cx="3195105" cy="369332"/>
          </a:xfrm>
          <a:prstGeom prst="rect">
            <a:avLst/>
          </a:prstGeom>
        </p:spPr>
        <p:txBody>
          <a:bodyPr wrap="none">
            <a:spAutoFit/>
          </a:bodyPr>
          <a:lstStyle/>
          <a:p>
            <a:r>
              <a:rPr lang="es-ES" b="1" i="1" dirty="0" smtClean="0">
                <a:solidFill>
                  <a:srgbClr val="FF0000"/>
                </a:solidFill>
                <a:latin typeface="Comic Sans MS" pitchFamily="66" charset="0"/>
              </a:rPr>
              <a:t>Ni aún estando de Turismo</a:t>
            </a:r>
            <a:endParaRPr lang="es-ES" b="1" i="1" dirty="0">
              <a:solidFill>
                <a:srgbClr val="FF0000"/>
              </a:solidFill>
              <a:latin typeface="Comic Sans MS" pitchFamily="66" charset="0"/>
            </a:endParaRPr>
          </a:p>
        </p:txBody>
      </p:sp>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7000"/>
                                        <p:tgtEl>
                                          <p:spTgt spid="9"/>
                                        </p:tgtEl>
                                      </p:cBhvr>
                                    </p:animEffect>
                                    <p:set>
                                      <p:cBhvr>
                                        <p:cTn id="10" dur="1" fill="hold">
                                          <p:stCondLst>
                                            <p:cond delay="6999"/>
                                          </p:stCondLst>
                                        </p:cTn>
                                        <p:tgtEl>
                                          <p:spTgt spid="9"/>
                                        </p:tgtEl>
                                        <p:attrNameLst>
                                          <p:attrName>style.visibility</p:attrName>
                                        </p:attrNameLst>
                                      </p:cBhvr>
                                      <p:to>
                                        <p:strVal val="hidden"/>
                                      </p:to>
                                    </p:set>
                                  </p:childTnLst>
                                </p:cTn>
                              </p:par>
                              <p:par>
                                <p:cTn id="11" presetID="13"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plus(in)">
                                      <p:cBhvr>
                                        <p:cTn id="13" dur="5000"/>
                                        <p:tgtEl>
                                          <p:spTgt spid="5"/>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plus(in)">
                                      <p:cBhvr>
                                        <p:cTn id="16" dur="5000"/>
                                        <p:tgtEl>
                                          <p:spTgt spid="6"/>
                                        </p:tgtEl>
                                      </p:cBhvr>
                                    </p:animEffect>
                                  </p:childTnLst>
                                </p:cTn>
                              </p:par>
                              <p:par>
                                <p:cTn id="17" presetID="5" presetClass="entr" presetSubtype="5"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heckerboard(down)">
                                      <p:cBhvr>
                                        <p:cTn id="19"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FUNDACIO\Desktop\el-uso-del-celular-es-contagioso.jpg"/>
          <p:cNvPicPr>
            <a:picLocks noChangeAspect="1" noChangeArrowheads="1"/>
          </p:cNvPicPr>
          <p:nvPr/>
        </p:nvPicPr>
        <p:blipFill>
          <a:blip r:embed="rId2" cstate="print"/>
          <a:srcRect/>
          <a:stretch>
            <a:fillRect/>
          </a:stretch>
        </p:blipFill>
        <p:spPr bwMode="auto">
          <a:xfrm>
            <a:off x="0" y="0"/>
            <a:ext cx="9214448" cy="6858000"/>
          </a:xfrm>
          <a:prstGeom prst="rect">
            <a:avLst/>
          </a:prstGeom>
          <a:noFill/>
        </p:spPr>
      </p:pic>
      <p:sp>
        <p:nvSpPr>
          <p:cNvPr id="3" name="2 CuadroTexto"/>
          <p:cNvSpPr txBox="1"/>
          <p:nvPr/>
        </p:nvSpPr>
        <p:spPr>
          <a:xfrm>
            <a:off x="323528" y="404664"/>
            <a:ext cx="2145139" cy="369332"/>
          </a:xfrm>
          <a:prstGeom prst="rect">
            <a:avLst/>
          </a:prstGeom>
          <a:noFill/>
        </p:spPr>
        <p:txBody>
          <a:bodyPr wrap="none" rtlCol="0">
            <a:spAutoFit/>
          </a:bodyPr>
          <a:lstStyle/>
          <a:p>
            <a:r>
              <a:rPr lang="es-ES" b="1" dirty="0" smtClean="0">
                <a:solidFill>
                  <a:srgbClr val="FFFF00"/>
                </a:solidFill>
                <a:latin typeface="Comic Sans MS" pitchFamily="66" charset="0"/>
              </a:rPr>
              <a:t>En plena tertulia </a:t>
            </a:r>
            <a:endParaRPr lang="es-ES" b="1" dirty="0">
              <a:solidFill>
                <a:srgbClr val="FFFF00"/>
              </a:solidFill>
              <a:latin typeface="Comic Sans MS" pitchFamily="66" charset="0"/>
            </a:endParaRPr>
          </a:p>
        </p:txBody>
      </p:sp>
      <p:pic>
        <p:nvPicPr>
          <p:cNvPr id="4"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0"/>
            <a:ext cx="9323512"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Users\FUNDACIO\Desktop\manejar.jpg"/>
          <p:cNvPicPr>
            <a:picLocks noChangeAspect="1" noChangeArrowheads="1"/>
          </p:cNvPicPr>
          <p:nvPr/>
        </p:nvPicPr>
        <p:blipFill>
          <a:blip r:embed="rId2" cstate="print"/>
          <a:srcRect/>
          <a:stretch>
            <a:fillRect/>
          </a:stretch>
        </p:blipFill>
        <p:spPr bwMode="auto">
          <a:xfrm>
            <a:off x="-22950" y="0"/>
            <a:ext cx="9166950" cy="6858000"/>
          </a:xfrm>
          <a:prstGeom prst="rect">
            <a:avLst/>
          </a:prstGeom>
          <a:noFill/>
        </p:spPr>
      </p:pic>
      <p:pic>
        <p:nvPicPr>
          <p:cNvPr id="11" name="Picture 3" descr="illusion-017"/>
          <p:cNvPicPr>
            <a:picLocks noChangeAspect="1" noChangeArrowheads="1" noCrop="1"/>
          </p:cNvPicPr>
          <p:nvPr/>
        </p:nvPicPr>
        <p:blipFill>
          <a:blip r:embed="rId3" cstate="print">
            <a:duotone>
              <a:schemeClr val="accent6">
                <a:shade val="45000"/>
                <a:satMod val="135000"/>
              </a:schemeClr>
              <a:prstClr val="white"/>
            </a:duotone>
            <a:lum bright="42000"/>
          </a:blip>
          <a:srcRect/>
          <a:stretch>
            <a:fillRect/>
          </a:stretch>
        </p:blipFill>
        <p:spPr bwMode="auto">
          <a:xfrm>
            <a:off x="0" y="0"/>
            <a:ext cx="9144000" cy="6858000"/>
          </a:xfrm>
          <a:prstGeom prst="rect">
            <a:avLst/>
          </a:prstGeom>
          <a:noFill/>
          <a:ln w="9525">
            <a:noFill/>
            <a:miter lim="800000"/>
            <a:headEnd/>
            <a:tailEnd/>
          </a:ln>
        </p:spPr>
      </p:pic>
      <p:sp>
        <p:nvSpPr>
          <p:cNvPr id="4" name="3 Luna"/>
          <p:cNvSpPr/>
          <p:nvPr/>
        </p:nvSpPr>
        <p:spPr>
          <a:xfrm>
            <a:off x="4644008" y="188640"/>
            <a:ext cx="2286000" cy="6381328"/>
          </a:xfrm>
          <a:prstGeom prst="moon">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Luna"/>
          <p:cNvSpPr/>
          <p:nvPr/>
        </p:nvSpPr>
        <p:spPr>
          <a:xfrm flipH="1">
            <a:off x="1763688" y="260648"/>
            <a:ext cx="2672680" cy="6381328"/>
          </a:xfrm>
          <a:prstGeom prst="moon">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a:off x="0" y="285728"/>
            <a:ext cx="2286000" cy="6381328"/>
          </a:xfrm>
          <a:prstGeom prst="moon">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0000"/>
              </a:solidFill>
            </a:endParaRPr>
          </a:p>
        </p:txBody>
      </p:sp>
      <p:sp>
        <p:nvSpPr>
          <p:cNvPr id="9" name="8 Luna"/>
          <p:cNvSpPr/>
          <p:nvPr/>
        </p:nvSpPr>
        <p:spPr>
          <a:xfrm flipH="1">
            <a:off x="6471320" y="188640"/>
            <a:ext cx="2672680" cy="6381328"/>
          </a:xfrm>
          <a:prstGeom prst="moon">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rot="16200000" flipH="1">
            <a:off x="1854324" y="-1854324"/>
            <a:ext cx="2672680" cy="6381328"/>
          </a:xfrm>
          <a:prstGeom prst="moon">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una"/>
          <p:cNvSpPr/>
          <p:nvPr/>
        </p:nvSpPr>
        <p:spPr>
          <a:xfrm rot="16200000" flipH="1">
            <a:off x="4616996" y="-1854324"/>
            <a:ext cx="2672680" cy="6381328"/>
          </a:xfrm>
          <a:prstGeom prst="moon">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una"/>
          <p:cNvSpPr/>
          <p:nvPr/>
        </p:nvSpPr>
        <p:spPr>
          <a:xfrm rot="5400000" flipH="1">
            <a:off x="1997168" y="2330996"/>
            <a:ext cx="2672680" cy="6381328"/>
          </a:xfrm>
          <a:prstGeom prst="moon">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Luna"/>
          <p:cNvSpPr/>
          <p:nvPr/>
        </p:nvSpPr>
        <p:spPr>
          <a:xfrm rot="5400000" flipH="1">
            <a:off x="4616996" y="2330996"/>
            <a:ext cx="2672680" cy="6381328"/>
          </a:xfrm>
          <a:prstGeom prst="moon">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CuadroTexto"/>
          <p:cNvSpPr txBox="1"/>
          <p:nvPr/>
        </p:nvSpPr>
        <p:spPr>
          <a:xfrm>
            <a:off x="899592" y="620688"/>
            <a:ext cx="4238661" cy="369332"/>
          </a:xfrm>
          <a:prstGeom prst="rect">
            <a:avLst/>
          </a:prstGeom>
          <a:noFill/>
        </p:spPr>
        <p:txBody>
          <a:bodyPr wrap="none" rtlCol="0">
            <a:spAutoFit/>
          </a:bodyPr>
          <a:lstStyle/>
          <a:p>
            <a:r>
              <a:rPr lang="es-ES" b="1" dirty="0" smtClean="0">
                <a:solidFill>
                  <a:srgbClr val="00FFFF"/>
                </a:solidFill>
                <a:latin typeface="Comic Sans MS" pitchFamily="66" charset="0"/>
              </a:rPr>
              <a:t>Conduciendo y con mucha precaución</a:t>
            </a:r>
            <a:endParaRPr lang="es-ES" b="1" dirty="0">
              <a:solidFill>
                <a:srgbClr val="00FFFF"/>
              </a:solidFill>
              <a:latin typeface="Comic Sans MS" pitchFamily="66" charset="0"/>
            </a:endParaRPr>
          </a:p>
        </p:txBody>
      </p:sp>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4"/>
                                        </p:tgtEl>
                                        <p:attrNameLst>
                                          <p:attrName>r</p:attrName>
                                        </p:attrNameLst>
                                      </p:cBhvr>
                                    </p:animRot>
                                  </p:childTnLst>
                                </p:cTn>
                              </p:par>
                              <p:par>
                                <p:cTn id="7" presetID="35" presetClass="exit" presetSubtype="0" fill="hold" nodeType="withEffect">
                                  <p:stCondLst>
                                    <p:cond delay="0"/>
                                  </p:stCondLst>
                                  <p:childTnLst>
                                    <p:animEffect transition="out" filter="fade">
                                      <p:cBhvr>
                                        <p:cTn id="8" dur="5000"/>
                                        <p:tgtEl>
                                          <p:spTgt spid="4"/>
                                        </p:tgtEl>
                                      </p:cBhvr>
                                    </p:animEffect>
                                    <p:anim calcmode="lin" valueType="num">
                                      <p:cBhvr>
                                        <p:cTn id="9" dur="5000"/>
                                        <p:tgtEl>
                                          <p:spTgt spid="4"/>
                                        </p:tgtEl>
                                        <p:attrNameLst>
                                          <p:attrName>style.rotation</p:attrName>
                                        </p:attrNameLst>
                                      </p:cBhvr>
                                      <p:tavLst>
                                        <p:tav tm="0">
                                          <p:val>
                                            <p:fltVal val="0"/>
                                          </p:val>
                                        </p:tav>
                                        <p:tav tm="100000">
                                          <p:val>
                                            <p:fltVal val="720"/>
                                          </p:val>
                                        </p:tav>
                                      </p:tavLst>
                                    </p:anim>
                                    <p:anim calcmode="lin" valueType="num">
                                      <p:cBhvr>
                                        <p:cTn id="10" dur="5000"/>
                                        <p:tgtEl>
                                          <p:spTgt spid="4"/>
                                        </p:tgtEl>
                                        <p:attrNameLst>
                                          <p:attrName>ppt_h</p:attrName>
                                        </p:attrNameLst>
                                      </p:cBhvr>
                                      <p:tavLst>
                                        <p:tav tm="0">
                                          <p:val>
                                            <p:strVal val="ppt_h"/>
                                          </p:val>
                                        </p:tav>
                                        <p:tav tm="100000">
                                          <p:val>
                                            <p:fltVal val="0"/>
                                          </p:val>
                                        </p:tav>
                                      </p:tavLst>
                                    </p:anim>
                                    <p:anim calcmode="lin" valueType="num">
                                      <p:cBhvr>
                                        <p:cTn id="11" dur="5000"/>
                                        <p:tgtEl>
                                          <p:spTgt spid="4"/>
                                        </p:tgtEl>
                                        <p:attrNameLst>
                                          <p:attrName>ppt_w</p:attrName>
                                        </p:attrNameLst>
                                      </p:cBhvr>
                                      <p:tavLst>
                                        <p:tav tm="0">
                                          <p:val>
                                            <p:strVal val="ppt_w"/>
                                          </p:val>
                                        </p:tav>
                                        <p:tav tm="100000">
                                          <p:val>
                                            <p:fltVal val="0"/>
                                          </p:val>
                                        </p:tav>
                                      </p:tavLst>
                                    </p:anim>
                                    <p:set>
                                      <p:cBhvr>
                                        <p:cTn id="12" dur="1" fill="hold">
                                          <p:stCondLst>
                                            <p:cond delay="4999"/>
                                          </p:stCondLst>
                                        </p:cTn>
                                        <p:tgtEl>
                                          <p:spTgt spid="4"/>
                                        </p:tgtEl>
                                        <p:attrNameLst>
                                          <p:attrName>style.visibility</p:attrName>
                                        </p:attrNameLst>
                                      </p:cBhvr>
                                      <p:to>
                                        <p:strVal val="hidden"/>
                                      </p:to>
                                    </p:set>
                                  </p:childTnLst>
                                </p:cTn>
                              </p:par>
                              <p:par>
                                <p:cTn id="13" presetID="8" presetClass="emph" presetSubtype="0" fill="hold" nodeType="withEffect">
                                  <p:stCondLst>
                                    <p:cond delay="0"/>
                                  </p:stCondLst>
                                  <p:childTnLst>
                                    <p:animRot by="21600000">
                                      <p:cBhvr>
                                        <p:cTn id="14" dur="5000" fill="hold"/>
                                        <p:tgtEl>
                                          <p:spTgt spid="5"/>
                                        </p:tgtEl>
                                        <p:attrNameLst>
                                          <p:attrName>r</p:attrName>
                                        </p:attrNameLst>
                                      </p:cBhvr>
                                    </p:animRot>
                                  </p:childTnLst>
                                </p:cTn>
                              </p:par>
                              <p:par>
                                <p:cTn id="15" presetID="35" presetClass="exit" presetSubtype="0" fill="hold" nodeType="withEffect">
                                  <p:stCondLst>
                                    <p:cond delay="0"/>
                                  </p:stCondLst>
                                  <p:childTnLst>
                                    <p:animEffect transition="out" filter="fade">
                                      <p:cBhvr>
                                        <p:cTn id="16" dur="5000"/>
                                        <p:tgtEl>
                                          <p:spTgt spid="5"/>
                                        </p:tgtEl>
                                      </p:cBhvr>
                                    </p:animEffect>
                                    <p:anim calcmode="lin" valueType="num">
                                      <p:cBhvr>
                                        <p:cTn id="17" dur="5000"/>
                                        <p:tgtEl>
                                          <p:spTgt spid="5"/>
                                        </p:tgtEl>
                                        <p:attrNameLst>
                                          <p:attrName>style.rotation</p:attrName>
                                        </p:attrNameLst>
                                      </p:cBhvr>
                                      <p:tavLst>
                                        <p:tav tm="0">
                                          <p:val>
                                            <p:fltVal val="0"/>
                                          </p:val>
                                        </p:tav>
                                        <p:tav tm="100000">
                                          <p:val>
                                            <p:fltVal val="720"/>
                                          </p:val>
                                        </p:tav>
                                      </p:tavLst>
                                    </p:anim>
                                    <p:anim calcmode="lin" valueType="num">
                                      <p:cBhvr>
                                        <p:cTn id="18" dur="5000"/>
                                        <p:tgtEl>
                                          <p:spTgt spid="5"/>
                                        </p:tgtEl>
                                        <p:attrNameLst>
                                          <p:attrName>ppt_h</p:attrName>
                                        </p:attrNameLst>
                                      </p:cBhvr>
                                      <p:tavLst>
                                        <p:tav tm="0">
                                          <p:val>
                                            <p:strVal val="ppt_h"/>
                                          </p:val>
                                        </p:tav>
                                        <p:tav tm="100000">
                                          <p:val>
                                            <p:fltVal val="0"/>
                                          </p:val>
                                        </p:tav>
                                      </p:tavLst>
                                    </p:anim>
                                    <p:anim calcmode="lin" valueType="num">
                                      <p:cBhvr>
                                        <p:cTn id="19" dur="5000"/>
                                        <p:tgtEl>
                                          <p:spTgt spid="5"/>
                                        </p:tgtEl>
                                        <p:attrNameLst>
                                          <p:attrName>ppt_w</p:attrName>
                                        </p:attrNameLst>
                                      </p:cBhvr>
                                      <p:tavLst>
                                        <p:tav tm="0">
                                          <p:val>
                                            <p:strVal val="ppt_w"/>
                                          </p:val>
                                        </p:tav>
                                        <p:tav tm="100000">
                                          <p:val>
                                            <p:fltVal val="0"/>
                                          </p:val>
                                        </p:tav>
                                      </p:tavLst>
                                    </p:anim>
                                    <p:set>
                                      <p:cBhvr>
                                        <p:cTn id="20" dur="1" fill="hold">
                                          <p:stCondLst>
                                            <p:cond delay="4999"/>
                                          </p:stCondLst>
                                        </p:cTn>
                                        <p:tgtEl>
                                          <p:spTgt spid="5"/>
                                        </p:tgtEl>
                                        <p:attrNameLst>
                                          <p:attrName>style.visibility</p:attrName>
                                        </p:attrNameLst>
                                      </p:cBhvr>
                                      <p:to>
                                        <p:strVal val="hidden"/>
                                      </p:to>
                                    </p:set>
                                  </p:childTnLst>
                                </p:cTn>
                              </p:par>
                              <p:par>
                                <p:cTn id="21" presetID="8" presetClass="emph" presetSubtype="0" fill="hold" nodeType="withEffect">
                                  <p:stCondLst>
                                    <p:cond delay="0"/>
                                  </p:stCondLst>
                                  <p:childTnLst>
                                    <p:animRot by="21600000">
                                      <p:cBhvr>
                                        <p:cTn id="22" dur="5000" fill="hold"/>
                                        <p:tgtEl>
                                          <p:spTgt spid="6"/>
                                        </p:tgtEl>
                                        <p:attrNameLst>
                                          <p:attrName>r</p:attrName>
                                        </p:attrNameLst>
                                      </p:cBhvr>
                                    </p:animRot>
                                  </p:childTnLst>
                                </p:cTn>
                              </p:par>
                              <p:par>
                                <p:cTn id="23" presetID="35" presetClass="exit" presetSubtype="0" fill="hold" nodeType="withEffect">
                                  <p:stCondLst>
                                    <p:cond delay="0"/>
                                  </p:stCondLst>
                                  <p:childTnLst>
                                    <p:animEffect transition="out" filter="fade">
                                      <p:cBhvr>
                                        <p:cTn id="24" dur="5000"/>
                                        <p:tgtEl>
                                          <p:spTgt spid="6"/>
                                        </p:tgtEl>
                                      </p:cBhvr>
                                    </p:animEffect>
                                    <p:anim calcmode="lin" valueType="num">
                                      <p:cBhvr>
                                        <p:cTn id="25" dur="5000"/>
                                        <p:tgtEl>
                                          <p:spTgt spid="6"/>
                                        </p:tgtEl>
                                        <p:attrNameLst>
                                          <p:attrName>style.rotation</p:attrName>
                                        </p:attrNameLst>
                                      </p:cBhvr>
                                      <p:tavLst>
                                        <p:tav tm="0">
                                          <p:val>
                                            <p:fltVal val="0"/>
                                          </p:val>
                                        </p:tav>
                                        <p:tav tm="100000">
                                          <p:val>
                                            <p:fltVal val="720"/>
                                          </p:val>
                                        </p:tav>
                                      </p:tavLst>
                                    </p:anim>
                                    <p:anim calcmode="lin" valueType="num">
                                      <p:cBhvr>
                                        <p:cTn id="26" dur="5000"/>
                                        <p:tgtEl>
                                          <p:spTgt spid="6"/>
                                        </p:tgtEl>
                                        <p:attrNameLst>
                                          <p:attrName>ppt_h</p:attrName>
                                        </p:attrNameLst>
                                      </p:cBhvr>
                                      <p:tavLst>
                                        <p:tav tm="0">
                                          <p:val>
                                            <p:strVal val="ppt_h"/>
                                          </p:val>
                                        </p:tav>
                                        <p:tav tm="100000">
                                          <p:val>
                                            <p:fltVal val="0"/>
                                          </p:val>
                                        </p:tav>
                                      </p:tavLst>
                                    </p:anim>
                                    <p:anim calcmode="lin" valueType="num">
                                      <p:cBhvr>
                                        <p:cTn id="27" dur="5000"/>
                                        <p:tgtEl>
                                          <p:spTgt spid="6"/>
                                        </p:tgtEl>
                                        <p:attrNameLst>
                                          <p:attrName>ppt_w</p:attrName>
                                        </p:attrNameLst>
                                      </p:cBhvr>
                                      <p:tavLst>
                                        <p:tav tm="0">
                                          <p:val>
                                            <p:strVal val="ppt_w"/>
                                          </p:val>
                                        </p:tav>
                                        <p:tav tm="100000">
                                          <p:val>
                                            <p:fltVal val="0"/>
                                          </p:val>
                                        </p:tav>
                                      </p:tavLst>
                                    </p:anim>
                                    <p:set>
                                      <p:cBhvr>
                                        <p:cTn id="28" dur="1" fill="hold">
                                          <p:stCondLst>
                                            <p:cond delay="4999"/>
                                          </p:stCondLst>
                                        </p:cTn>
                                        <p:tgtEl>
                                          <p:spTgt spid="6"/>
                                        </p:tgtEl>
                                        <p:attrNameLst>
                                          <p:attrName>style.visibility</p:attrName>
                                        </p:attrNameLst>
                                      </p:cBhvr>
                                      <p:to>
                                        <p:strVal val="hidden"/>
                                      </p:to>
                                    </p:set>
                                  </p:childTnLst>
                                </p:cTn>
                              </p:par>
                              <p:par>
                                <p:cTn id="29" presetID="8" presetClass="emph" presetSubtype="0" fill="hold" nodeType="withEffect">
                                  <p:stCondLst>
                                    <p:cond delay="0"/>
                                  </p:stCondLst>
                                  <p:childTnLst>
                                    <p:animRot by="21600000">
                                      <p:cBhvr>
                                        <p:cTn id="30" dur="5000" fill="hold"/>
                                        <p:tgtEl>
                                          <p:spTgt spid="9"/>
                                        </p:tgtEl>
                                        <p:attrNameLst>
                                          <p:attrName>r</p:attrName>
                                        </p:attrNameLst>
                                      </p:cBhvr>
                                    </p:animRot>
                                  </p:childTnLst>
                                </p:cTn>
                              </p:par>
                              <p:par>
                                <p:cTn id="31" presetID="35" presetClass="exit" presetSubtype="0" fill="hold" nodeType="withEffect">
                                  <p:stCondLst>
                                    <p:cond delay="0"/>
                                  </p:stCondLst>
                                  <p:childTnLst>
                                    <p:animEffect transition="out" filter="fade">
                                      <p:cBhvr>
                                        <p:cTn id="32" dur="5000"/>
                                        <p:tgtEl>
                                          <p:spTgt spid="9"/>
                                        </p:tgtEl>
                                      </p:cBhvr>
                                    </p:animEffect>
                                    <p:anim calcmode="lin" valueType="num">
                                      <p:cBhvr>
                                        <p:cTn id="33" dur="5000"/>
                                        <p:tgtEl>
                                          <p:spTgt spid="9"/>
                                        </p:tgtEl>
                                        <p:attrNameLst>
                                          <p:attrName>style.rotation</p:attrName>
                                        </p:attrNameLst>
                                      </p:cBhvr>
                                      <p:tavLst>
                                        <p:tav tm="0">
                                          <p:val>
                                            <p:fltVal val="0"/>
                                          </p:val>
                                        </p:tav>
                                        <p:tav tm="100000">
                                          <p:val>
                                            <p:fltVal val="720"/>
                                          </p:val>
                                        </p:tav>
                                      </p:tavLst>
                                    </p:anim>
                                    <p:anim calcmode="lin" valueType="num">
                                      <p:cBhvr>
                                        <p:cTn id="34" dur="5000"/>
                                        <p:tgtEl>
                                          <p:spTgt spid="9"/>
                                        </p:tgtEl>
                                        <p:attrNameLst>
                                          <p:attrName>ppt_h</p:attrName>
                                        </p:attrNameLst>
                                      </p:cBhvr>
                                      <p:tavLst>
                                        <p:tav tm="0">
                                          <p:val>
                                            <p:strVal val="ppt_h"/>
                                          </p:val>
                                        </p:tav>
                                        <p:tav tm="100000">
                                          <p:val>
                                            <p:fltVal val="0"/>
                                          </p:val>
                                        </p:tav>
                                      </p:tavLst>
                                    </p:anim>
                                    <p:anim calcmode="lin" valueType="num">
                                      <p:cBhvr>
                                        <p:cTn id="35" dur="5000"/>
                                        <p:tgtEl>
                                          <p:spTgt spid="9"/>
                                        </p:tgtEl>
                                        <p:attrNameLst>
                                          <p:attrName>ppt_w</p:attrName>
                                        </p:attrNameLst>
                                      </p:cBhvr>
                                      <p:tavLst>
                                        <p:tav tm="0">
                                          <p:val>
                                            <p:strVal val="ppt_w"/>
                                          </p:val>
                                        </p:tav>
                                        <p:tav tm="100000">
                                          <p:val>
                                            <p:fltVal val="0"/>
                                          </p:val>
                                        </p:tav>
                                      </p:tavLst>
                                    </p:anim>
                                    <p:set>
                                      <p:cBhvr>
                                        <p:cTn id="36" dur="1" fill="hold">
                                          <p:stCondLst>
                                            <p:cond delay="4999"/>
                                          </p:stCondLst>
                                        </p:cTn>
                                        <p:tgtEl>
                                          <p:spTgt spid="9"/>
                                        </p:tgtEl>
                                        <p:attrNameLst>
                                          <p:attrName>style.visibility</p:attrName>
                                        </p:attrNameLst>
                                      </p:cBhvr>
                                      <p:to>
                                        <p:strVal val="hidden"/>
                                      </p:to>
                                    </p:set>
                                  </p:childTnLst>
                                </p:cTn>
                              </p:par>
                              <p:par>
                                <p:cTn id="37" presetID="9" presetClass="emph" presetSubtype="0" nodeType="withEffect">
                                  <p:stCondLst>
                                    <p:cond delay="0"/>
                                  </p:stCondLst>
                                  <p:childTnLst>
                                    <p:set>
                                      <p:cBhvr rctx="PPT">
                                        <p:cTn id="38" dur="indefinite"/>
                                        <p:tgtEl>
                                          <p:spTgt spid="11"/>
                                        </p:tgtEl>
                                        <p:attrNameLst>
                                          <p:attrName>style.opacity</p:attrName>
                                        </p:attrNameLst>
                                      </p:cBhvr>
                                      <p:to>
                                        <p:strVal val="0.25"/>
                                      </p:to>
                                    </p:set>
                                    <p:animEffect filter="image" prLst="opacity: 0.25">
                                      <p:cBhvr rctx="IE">
                                        <p:cTn id="39" dur="indefinite"/>
                                        <p:tgtEl>
                                          <p:spTgt spid="11"/>
                                        </p:tgtEl>
                                      </p:cBhvr>
                                    </p:animEffect>
                                  </p:childTnLst>
                                </p:cTn>
                              </p:par>
                              <p:par>
                                <p:cTn id="40" presetID="6" presetClass="exit" presetSubtype="32" fill="hold" nodeType="withEffect">
                                  <p:stCondLst>
                                    <p:cond delay="0"/>
                                  </p:stCondLst>
                                  <p:childTnLst>
                                    <p:animEffect transition="out" filter="circle(out)">
                                      <p:cBhvr>
                                        <p:cTn id="41" dur="5000"/>
                                        <p:tgtEl>
                                          <p:spTgt spid="11"/>
                                        </p:tgtEl>
                                      </p:cBhvr>
                                    </p:animEffect>
                                    <p:set>
                                      <p:cBhvr>
                                        <p:cTn id="42" dur="1" fill="hold">
                                          <p:stCondLst>
                                            <p:cond delay="4999"/>
                                          </p:stCondLst>
                                        </p:cTn>
                                        <p:tgtEl>
                                          <p:spTgt spid="11"/>
                                        </p:tgtEl>
                                        <p:attrNameLst>
                                          <p:attrName>style.visibility</p:attrName>
                                        </p:attrNameLst>
                                      </p:cBhvr>
                                      <p:to>
                                        <p:strVal val="hidden"/>
                                      </p:to>
                                    </p:set>
                                  </p:childTnLst>
                                </p:cTn>
                              </p:par>
                              <p:par>
                                <p:cTn id="43" presetID="8" presetClass="emph" presetSubtype="0" fill="hold" nodeType="withEffect">
                                  <p:stCondLst>
                                    <p:cond delay="0"/>
                                  </p:stCondLst>
                                  <p:childTnLst>
                                    <p:animRot by="21600000">
                                      <p:cBhvr>
                                        <p:cTn id="44" dur="5000" fill="hold"/>
                                        <p:tgtEl>
                                          <p:spTgt spid="8"/>
                                        </p:tgtEl>
                                        <p:attrNameLst>
                                          <p:attrName>r</p:attrName>
                                        </p:attrNameLst>
                                      </p:cBhvr>
                                    </p:animRot>
                                  </p:childTnLst>
                                </p:cTn>
                              </p:par>
                              <p:par>
                                <p:cTn id="45" presetID="35" presetClass="exit" presetSubtype="0" fill="hold" nodeType="withEffect">
                                  <p:stCondLst>
                                    <p:cond delay="0"/>
                                  </p:stCondLst>
                                  <p:childTnLst>
                                    <p:animEffect transition="out" filter="fade">
                                      <p:cBhvr>
                                        <p:cTn id="46" dur="5000"/>
                                        <p:tgtEl>
                                          <p:spTgt spid="8"/>
                                        </p:tgtEl>
                                      </p:cBhvr>
                                    </p:animEffect>
                                    <p:anim calcmode="lin" valueType="num">
                                      <p:cBhvr>
                                        <p:cTn id="47" dur="5000"/>
                                        <p:tgtEl>
                                          <p:spTgt spid="8"/>
                                        </p:tgtEl>
                                        <p:attrNameLst>
                                          <p:attrName>style.rotation</p:attrName>
                                        </p:attrNameLst>
                                      </p:cBhvr>
                                      <p:tavLst>
                                        <p:tav tm="0">
                                          <p:val>
                                            <p:fltVal val="0"/>
                                          </p:val>
                                        </p:tav>
                                        <p:tav tm="100000">
                                          <p:val>
                                            <p:fltVal val="720"/>
                                          </p:val>
                                        </p:tav>
                                      </p:tavLst>
                                    </p:anim>
                                    <p:anim calcmode="lin" valueType="num">
                                      <p:cBhvr>
                                        <p:cTn id="48" dur="5000"/>
                                        <p:tgtEl>
                                          <p:spTgt spid="8"/>
                                        </p:tgtEl>
                                        <p:attrNameLst>
                                          <p:attrName>ppt_h</p:attrName>
                                        </p:attrNameLst>
                                      </p:cBhvr>
                                      <p:tavLst>
                                        <p:tav tm="0">
                                          <p:val>
                                            <p:strVal val="ppt_h"/>
                                          </p:val>
                                        </p:tav>
                                        <p:tav tm="100000">
                                          <p:val>
                                            <p:fltVal val="0"/>
                                          </p:val>
                                        </p:tav>
                                      </p:tavLst>
                                    </p:anim>
                                    <p:anim calcmode="lin" valueType="num">
                                      <p:cBhvr>
                                        <p:cTn id="49" dur="5000"/>
                                        <p:tgtEl>
                                          <p:spTgt spid="8"/>
                                        </p:tgtEl>
                                        <p:attrNameLst>
                                          <p:attrName>ppt_w</p:attrName>
                                        </p:attrNameLst>
                                      </p:cBhvr>
                                      <p:tavLst>
                                        <p:tav tm="0">
                                          <p:val>
                                            <p:strVal val="ppt_w"/>
                                          </p:val>
                                        </p:tav>
                                        <p:tav tm="100000">
                                          <p:val>
                                            <p:fltVal val="0"/>
                                          </p:val>
                                        </p:tav>
                                      </p:tavLst>
                                    </p:anim>
                                    <p:set>
                                      <p:cBhvr>
                                        <p:cTn id="50" dur="1" fill="hold">
                                          <p:stCondLst>
                                            <p:cond delay="4999"/>
                                          </p:stCondLst>
                                        </p:cTn>
                                        <p:tgtEl>
                                          <p:spTgt spid="8"/>
                                        </p:tgtEl>
                                        <p:attrNameLst>
                                          <p:attrName>style.visibility</p:attrName>
                                        </p:attrNameLst>
                                      </p:cBhvr>
                                      <p:to>
                                        <p:strVal val="hidden"/>
                                      </p:to>
                                    </p:set>
                                  </p:childTnLst>
                                </p:cTn>
                              </p:par>
                              <p:par>
                                <p:cTn id="51" presetID="8" presetClass="emph" presetSubtype="0" fill="hold" nodeType="withEffect">
                                  <p:stCondLst>
                                    <p:cond delay="0"/>
                                  </p:stCondLst>
                                  <p:childTnLst>
                                    <p:animRot by="21600000">
                                      <p:cBhvr>
                                        <p:cTn id="52" dur="5000" fill="hold"/>
                                        <p:tgtEl>
                                          <p:spTgt spid="12"/>
                                        </p:tgtEl>
                                        <p:attrNameLst>
                                          <p:attrName>r</p:attrName>
                                        </p:attrNameLst>
                                      </p:cBhvr>
                                    </p:animRot>
                                  </p:childTnLst>
                                </p:cTn>
                              </p:par>
                              <p:par>
                                <p:cTn id="53" presetID="35" presetClass="exit" presetSubtype="0" fill="hold" nodeType="withEffect">
                                  <p:stCondLst>
                                    <p:cond delay="0"/>
                                  </p:stCondLst>
                                  <p:childTnLst>
                                    <p:animEffect transition="out" filter="fade">
                                      <p:cBhvr>
                                        <p:cTn id="54" dur="5000"/>
                                        <p:tgtEl>
                                          <p:spTgt spid="12"/>
                                        </p:tgtEl>
                                      </p:cBhvr>
                                    </p:animEffect>
                                    <p:anim calcmode="lin" valueType="num">
                                      <p:cBhvr>
                                        <p:cTn id="55" dur="5000"/>
                                        <p:tgtEl>
                                          <p:spTgt spid="12"/>
                                        </p:tgtEl>
                                        <p:attrNameLst>
                                          <p:attrName>style.rotation</p:attrName>
                                        </p:attrNameLst>
                                      </p:cBhvr>
                                      <p:tavLst>
                                        <p:tav tm="0">
                                          <p:val>
                                            <p:fltVal val="0"/>
                                          </p:val>
                                        </p:tav>
                                        <p:tav tm="100000">
                                          <p:val>
                                            <p:fltVal val="720"/>
                                          </p:val>
                                        </p:tav>
                                      </p:tavLst>
                                    </p:anim>
                                    <p:anim calcmode="lin" valueType="num">
                                      <p:cBhvr>
                                        <p:cTn id="56" dur="5000"/>
                                        <p:tgtEl>
                                          <p:spTgt spid="12"/>
                                        </p:tgtEl>
                                        <p:attrNameLst>
                                          <p:attrName>ppt_h</p:attrName>
                                        </p:attrNameLst>
                                      </p:cBhvr>
                                      <p:tavLst>
                                        <p:tav tm="0">
                                          <p:val>
                                            <p:strVal val="ppt_h"/>
                                          </p:val>
                                        </p:tav>
                                        <p:tav tm="100000">
                                          <p:val>
                                            <p:fltVal val="0"/>
                                          </p:val>
                                        </p:tav>
                                      </p:tavLst>
                                    </p:anim>
                                    <p:anim calcmode="lin" valueType="num">
                                      <p:cBhvr>
                                        <p:cTn id="57" dur="5000"/>
                                        <p:tgtEl>
                                          <p:spTgt spid="12"/>
                                        </p:tgtEl>
                                        <p:attrNameLst>
                                          <p:attrName>ppt_w</p:attrName>
                                        </p:attrNameLst>
                                      </p:cBhvr>
                                      <p:tavLst>
                                        <p:tav tm="0">
                                          <p:val>
                                            <p:strVal val="ppt_w"/>
                                          </p:val>
                                        </p:tav>
                                        <p:tav tm="100000">
                                          <p:val>
                                            <p:fltVal val="0"/>
                                          </p:val>
                                        </p:tav>
                                      </p:tavLst>
                                    </p:anim>
                                    <p:set>
                                      <p:cBhvr>
                                        <p:cTn id="58" dur="1" fill="hold">
                                          <p:stCondLst>
                                            <p:cond delay="4999"/>
                                          </p:stCondLst>
                                        </p:cTn>
                                        <p:tgtEl>
                                          <p:spTgt spid="12"/>
                                        </p:tgtEl>
                                        <p:attrNameLst>
                                          <p:attrName>style.visibility</p:attrName>
                                        </p:attrNameLst>
                                      </p:cBhvr>
                                      <p:to>
                                        <p:strVal val="hidden"/>
                                      </p:to>
                                    </p:set>
                                  </p:childTnLst>
                                </p:cTn>
                              </p:par>
                              <p:par>
                                <p:cTn id="59" presetID="8" presetClass="emph" presetSubtype="0" fill="hold" nodeType="withEffect">
                                  <p:stCondLst>
                                    <p:cond delay="0"/>
                                  </p:stCondLst>
                                  <p:childTnLst>
                                    <p:animRot by="21600000">
                                      <p:cBhvr>
                                        <p:cTn id="60" dur="5000" fill="hold"/>
                                        <p:tgtEl>
                                          <p:spTgt spid="13"/>
                                        </p:tgtEl>
                                        <p:attrNameLst>
                                          <p:attrName>r</p:attrName>
                                        </p:attrNameLst>
                                      </p:cBhvr>
                                    </p:animRot>
                                  </p:childTnLst>
                                </p:cTn>
                              </p:par>
                              <p:par>
                                <p:cTn id="61" presetID="35" presetClass="exit" presetSubtype="0" fill="hold" nodeType="withEffect">
                                  <p:stCondLst>
                                    <p:cond delay="0"/>
                                  </p:stCondLst>
                                  <p:childTnLst>
                                    <p:animEffect transition="out" filter="fade">
                                      <p:cBhvr>
                                        <p:cTn id="62" dur="5000"/>
                                        <p:tgtEl>
                                          <p:spTgt spid="13"/>
                                        </p:tgtEl>
                                      </p:cBhvr>
                                    </p:animEffect>
                                    <p:anim calcmode="lin" valueType="num">
                                      <p:cBhvr>
                                        <p:cTn id="63" dur="5000"/>
                                        <p:tgtEl>
                                          <p:spTgt spid="13"/>
                                        </p:tgtEl>
                                        <p:attrNameLst>
                                          <p:attrName>style.rotation</p:attrName>
                                        </p:attrNameLst>
                                      </p:cBhvr>
                                      <p:tavLst>
                                        <p:tav tm="0">
                                          <p:val>
                                            <p:fltVal val="0"/>
                                          </p:val>
                                        </p:tav>
                                        <p:tav tm="100000">
                                          <p:val>
                                            <p:fltVal val="720"/>
                                          </p:val>
                                        </p:tav>
                                      </p:tavLst>
                                    </p:anim>
                                    <p:anim calcmode="lin" valueType="num">
                                      <p:cBhvr>
                                        <p:cTn id="64" dur="5000"/>
                                        <p:tgtEl>
                                          <p:spTgt spid="13"/>
                                        </p:tgtEl>
                                        <p:attrNameLst>
                                          <p:attrName>ppt_h</p:attrName>
                                        </p:attrNameLst>
                                      </p:cBhvr>
                                      <p:tavLst>
                                        <p:tav tm="0">
                                          <p:val>
                                            <p:strVal val="ppt_h"/>
                                          </p:val>
                                        </p:tav>
                                        <p:tav tm="100000">
                                          <p:val>
                                            <p:fltVal val="0"/>
                                          </p:val>
                                        </p:tav>
                                      </p:tavLst>
                                    </p:anim>
                                    <p:anim calcmode="lin" valueType="num">
                                      <p:cBhvr>
                                        <p:cTn id="65" dur="5000"/>
                                        <p:tgtEl>
                                          <p:spTgt spid="13"/>
                                        </p:tgtEl>
                                        <p:attrNameLst>
                                          <p:attrName>ppt_w</p:attrName>
                                        </p:attrNameLst>
                                      </p:cBhvr>
                                      <p:tavLst>
                                        <p:tav tm="0">
                                          <p:val>
                                            <p:strVal val="ppt_w"/>
                                          </p:val>
                                        </p:tav>
                                        <p:tav tm="100000">
                                          <p:val>
                                            <p:fltVal val="0"/>
                                          </p:val>
                                        </p:tav>
                                      </p:tavLst>
                                    </p:anim>
                                    <p:set>
                                      <p:cBhvr>
                                        <p:cTn id="66" dur="1" fill="hold">
                                          <p:stCondLst>
                                            <p:cond delay="4999"/>
                                          </p:stCondLst>
                                        </p:cTn>
                                        <p:tgtEl>
                                          <p:spTgt spid="13"/>
                                        </p:tgtEl>
                                        <p:attrNameLst>
                                          <p:attrName>style.visibility</p:attrName>
                                        </p:attrNameLst>
                                      </p:cBhvr>
                                      <p:to>
                                        <p:strVal val="hidden"/>
                                      </p:to>
                                    </p:set>
                                  </p:childTnLst>
                                </p:cTn>
                              </p:par>
                              <p:par>
                                <p:cTn id="67" presetID="8" presetClass="emph" presetSubtype="0" fill="hold" nodeType="withEffect">
                                  <p:stCondLst>
                                    <p:cond delay="0"/>
                                  </p:stCondLst>
                                  <p:childTnLst>
                                    <p:animRot by="21600000">
                                      <p:cBhvr>
                                        <p:cTn id="68" dur="5000" fill="hold"/>
                                        <p:tgtEl>
                                          <p:spTgt spid="15"/>
                                        </p:tgtEl>
                                        <p:attrNameLst>
                                          <p:attrName>r</p:attrName>
                                        </p:attrNameLst>
                                      </p:cBhvr>
                                    </p:animRot>
                                  </p:childTnLst>
                                </p:cTn>
                              </p:par>
                              <p:par>
                                <p:cTn id="69" presetID="35" presetClass="exit" presetSubtype="0" fill="hold" nodeType="withEffect">
                                  <p:stCondLst>
                                    <p:cond delay="0"/>
                                  </p:stCondLst>
                                  <p:childTnLst>
                                    <p:animEffect transition="out" filter="fade">
                                      <p:cBhvr>
                                        <p:cTn id="70" dur="5000"/>
                                        <p:tgtEl>
                                          <p:spTgt spid="15"/>
                                        </p:tgtEl>
                                      </p:cBhvr>
                                    </p:animEffect>
                                    <p:anim calcmode="lin" valueType="num">
                                      <p:cBhvr>
                                        <p:cTn id="71" dur="5000"/>
                                        <p:tgtEl>
                                          <p:spTgt spid="15"/>
                                        </p:tgtEl>
                                        <p:attrNameLst>
                                          <p:attrName>style.rotation</p:attrName>
                                        </p:attrNameLst>
                                      </p:cBhvr>
                                      <p:tavLst>
                                        <p:tav tm="0">
                                          <p:val>
                                            <p:fltVal val="0"/>
                                          </p:val>
                                        </p:tav>
                                        <p:tav tm="100000">
                                          <p:val>
                                            <p:fltVal val="720"/>
                                          </p:val>
                                        </p:tav>
                                      </p:tavLst>
                                    </p:anim>
                                    <p:anim calcmode="lin" valueType="num">
                                      <p:cBhvr>
                                        <p:cTn id="72" dur="5000"/>
                                        <p:tgtEl>
                                          <p:spTgt spid="15"/>
                                        </p:tgtEl>
                                        <p:attrNameLst>
                                          <p:attrName>ppt_h</p:attrName>
                                        </p:attrNameLst>
                                      </p:cBhvr>
                                      <p:tavLst>
                                        <p:tav tm="0">
                                          <p:val>
                                            <p:strVal val="ppt_h"/>
                                          </p:val>
                                        </p:tav>
                                        <p:tav tm="100000">
                                          <p:val>
                                            <p:fltVal val="0"/>
                                          </p:val>
                                        </p:tav>
                                      </p:tavLst>
                                    </p:anim>
                                    <p:anim calcmode="lin" valueType="num">
                                      <p:cBhvr>
                                        <p:cTn id="73" dur="5000"/>
                                        <p:tgtEl>
                                          <p:spTgt spid="15"/>
                                        </p:tgtEl>
                                        <p:attrNameLst>
                                          <p:attrName>ppt_w</p:attrName>
                                        </p:attrNameLst>
                                      </p:cBhvr>
                                      <p:tavLst>
                                        <p:tav tm="0">
                                          <p:val>
                                            <p:strVal val="ppt_w"/>
                                          </p:val>
                                        </p:tav>
                                        <p:tav tm="100000">
                                          <p:val>
                                            <p:fltVal val="0"/>
                                          </p:val>
                                        </p:tav>
                                      </p:tavLst>
                                    </p:anim>
                                    <p:set>
                                      <p:cBhvr>
                                        <p:cTn id="74" dur="1" fill="hold">
                                          <p:stCondLst>
                                            <p:cond delay="4999"/>
                                          </p:stCondLst>
                                        </p:cTn>
                                        <p:tgtEl>
                                          <p:spTgt spid="15"/>
                                        </p:tgtEl>
                                        <p:attrNameLst>
                                          <p:attrName>style.visibility</p:attrName>
                                        </p:attrNameLst>
                                      </p:cBhvr>
                                      <p:to>
                                        <p:strVal val="hidden"/>
                                      </p:to>
                                    </p:set>
                                  </p:childTnLst>
                                </p:cTn>
                              </p:par>
                              <p:par>
                                <p:cTn id="75" presetID="17" presetClass="entr" presetSubtype="10"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p:cTn id="77" dur="2000" fill="hold"/>
                                        <p:tgtEl>
                                          <p:spTgt spid="14"/>
                                        </p:tgtEl>
                                        <p:attrNameLst>
                                          <p:attrName>ppt_w</p:attrName>
                                        </p:attrNameLst>
                                      </p:cBhvr>
                                      <p:tavLst>
                                        <p:tav tm="0">
                                          <p:val>
                                            <p:fltVal val="0"/>
                                          </p:val>
                                        </p:tav>
                                        <p:tav tm="100000">
                                          <p:val>
                                            <p:strVal val="#ppt_w"/>
                                          </p:val>
                                        </p:tav>
                                      </p:tavLst>
                                    </p:anim>
                                    <p:anim calcmode="lin" valueType="num">
                                      <p:cBhvr>
                                        <p:cTn id="7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FUNDACIO\Desktop\pict.jpg"/>
          <p:cNvPicPr>
            <a:picLocks noChangeAspect="1" noChangeArrowheads="1"/>
          </p:cNvPicPr>
          <p:nvPr/>
        </p:nvPicPr>
        <p:blipFill>
          <a:blip r:embed="rId2" cstate="print"/>
          <a:srcRect/>
          <a:stretch>
            <a:fillRect/>
          </a:stretch>
        </p:blipFill>
        <p:spPr bwMode="auto">
          <a:xfrm>
            <a:off x="-1" y="0"/>
            <a:ext cx="9240735" cy="6858000"/>
          </a:xfrm>
          <a:prstGeom prst="rect">
            <a:avLst/>
          </a:prstGeom>
          <a:noFill/>
        </p:spPr>
      </p:pic>
      <p:sp>
        <p:nvSpPr>
          <p:cNvPr id="3" name="2 CuadroTexto"/>
          <p:cNvSpPr txBox="1"/>
          <p:nvPr/>
        </p:nvSpPr>
        <p:spPr>
          <a:xfrm>
            <a:off x="2051720" y="332656"/>
            <a:ext cx="2973891" cy="369332"/>
          </a:xfrm>
          <a:prstGeom prst="rect">
            <a:avLst/>
          </a:prstGeom>
          <a:noFill/>
        </p:spPr>
        <p:txBody>
          <a:bodyPr wrap="none" rtlCol="0">
            <a:spAutoFit/>
          </a:bodyPr>
          <a:lstStyle/>
          <a:p>
            <a:r>
              <a:rPr lang="es-ES" b="1" dirty="0" smtClean="0">
                <a:solidFill>
                  <a:srgbClr val="FFFF00"/>
                </a:solidFill>
                <a:latin typeface="Comic Sans MS" pitchFamily="66" charset="0"/>
              </a:rPr>
              <a:t>Conversando íntimamente</a:t>
            </a:r>
            <a:endParaRPr lang="es-ES" b="1" dirty="0">
              <a:solidFill>
                <a:srgbClr val="FFFF00"/>
              </a:solidFill>
              <a:latin typeface="Comic Sans MS" pitchFamily="66" charset="0"/>
            </a:endParaRPr>
          </a:p>
        </p:txBody>
      </p:sp>
      <p:pic>
        <p:nvPicPr>
          <p:cNvPr id="4"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0"/>
            <a:ext cx="9323512"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holocaus1.jpg"/>
          <p:cNvPicPr>
            <a:picLocks noChangeAspect="1" noChangeArrowheads="1"/>
          </p:cNvPicPr>
          <p:nvPr/>
        </p:nvPicPr>
        <p:blipFill>
          <a:blip r:embed="rId2" cstate="print"/>
          <a:srcRect/>
          <a:stretch>
            <a:fillRect/>
          </a:stretch>
        </p:blipFill>
        <p:spPr bwMode="auto">
          <a:xfrm>
            <a:off x="323528" y="620688"/>
            <a:ext cx="8001024" cy="5334016"/>
          </a:xfrm>
          <a:prstGeom prst="rect">
            <a:avLst/>
          </a:prstGeom>
          <a:noFill/>
        </p:spPr>
      </p:pic>
      <p:sp>
        <p:nvSpPr>
          <p:cNvPr id="3" name="2 CuadroTexto"/>
          <p:cNvSpPr txBox="1"/>
          <p:nvPr/>
        </p:nvSpPr>
        <p:spPr>
          <a:xfrm>
            <a:off x="683568" y="836712"/>
            <a:ext cx="3499676" cy="400110"/>
          </a:xfrm>
          <a:prstGeom prst="rect">
            <a:avLst/>
          </a:prstGeom>
          <a:noFill/>
        </p:spPr>
        <p:txBody>
          <a:bodyPr wrap="none" rtlCol="0">
            <a:spAutoFit/>
          </a:bodyPr>
          <a:lstStyle/>
          <a:p>
            <a:r>
              <a:rPr lang="es-ES" sz="2000" b="1" i="1" dirty="0" smtClean="0">
                <a:solidFill>
                  <a:srgbClr val="FF0000"/>
                </a:solidFill>
                <a:latin typeface="Comic Sans MS" pitchFamily="66" charset="0"/>
              </a:rPr>
              <a:t>Reflexiones muy profundas</a:t>
            </a:r>
            <a:endParaRPr lang="es-ES" sz="2000" b="1" i="1" dirty="0">
              <a:solidFill>
                <a:srgbClr val="FF0000"/>
              </a:solidFill>
              <a:latin typeface="Comic Sans MS" pitchFamily="66" charset="0"/>
            </a:endParaRPr>
          </a:p>
        </p:txBody>
      </p:sp>
      <p:pic>
        <p:nvPicPr>
          <p:cNvPr id="4"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0"/>
            <a:ext cx="9323512"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zombie movil.jpeg"/>
          <p:cNvPicPr>
            <a:picLocks noChangeAspect="1" noChangeArrowheads="1"/>
          </p:cNvPicPr>
          <p:nvPr/>
        </p:nvPicPr>
        <p:blipFill>
          <a:blip r:embed="rId2" cstate="print"/>
          <a:srcRect/>
          <a:stretch>
            <a:fillRect/>
          </a:stretch>
        </p:blipFill>
        <p:spPr bwMode="auto">
          <a:xfrm>
            <a:off x="-1548680" y="0"/>
            <a:ext cx="10845036" cy="6858000"/>
          </a:xfrm>
          <a:prstGeom prst="rect">
            <a:avLst/>
          </a:prstGeom>
          <a:noFill/>
        </p:spPr>
      </p:pic>
      <p:sp>
        <p:nvSpPr>
          <p:cNvPr id="4" name="3 CuadroTexto"/>
          <p:cNvSpPr txBox="1"/>
          <p:nvPr/>
        </p:nvSpPr>
        <p:spPr>
          <a:xfrm>
            <a:off x="1979712" y="980728"/>
            <a:ext cx="2432076" cy="461665"/>
          </a:xfrm>
          <a:prstGeom prst="rect">
            <a:avLst/>
          </a:prstGeom>
          <a:noFill/>
        </p:spPr>
        <p:txBody>
          <a:bodyPr wrap="none" rtlCol="0">
            <a:spAutoFit/>
          </a:bodyPr>
          <a:lstStyle/>
          <a:p>
            <a:r>
              <a:rPr lang="es-ES" sz="2400" b="1" i="1" dirty="0" smtClean="0">
                <a:solidFill>
                  <a:srgbClr val="FF0000"/>
                </a:solidFill>
                <a:latin typeface="Comic Sans MS" pitchFamily="66" charset="0"/>
              </a:rPr>
              <a:t>Como una fiera</a:t>
            </a:r>
            <a:endParaRPr lang="es-ES" sz="2400" b="1" i="1" dirty="0">
              <a:solidFill>
                <a:srgbClr val="FF0000"/>
              </a:solidFill>
              <a:latin typeface="Comic Sans MS" pitchFamily="66" charset="0"/>
            </a:endParaRPr>
          </a:p>
        </p:txBody>
      </p:sp>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0"/>
            <a:ext cx="9323512"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untitled.bmp"/>
          <p:cNvPicPr>
            <a:picLocks noChangeAspect="1" noChangeArrowheads="1"/>
          </p:cNvPicPr>
          <p:nvPr/>
        </p:nvPicPr>
        <p:blipFill>
          <a:blip r:embed="rId2" cstate="print"/>
          <a:srcRect/>
          <a:stretch>
            <a:fillRect/>
          </a:stretch>
        </p:blipFill>
        <p:spPr bwMode="auto">
          <a:xfrm>
            <a:off x="-143326" y="642918"/>
            <a:ext cx="9287326" cy="5373216"/>
          </a:xfrm>
          <a:prstGeom prst="rect">
            <a:avLst/>
          </a:prstGeom>
          <a:noFill/>
        </p:spPr>
      </p:pic>
      <p:sp>
        <p:nvSpPr>
          <p:cNvPr id="4" name="3 Rectángulo"/>
          <p:cNvSpPr/>
          <p:nvPr/>
        </p:nvSpPr>
        <p:spPr>
          <a:xfrm>
            <a:off x="2555776" y="836712"/>
            <a:ext cx="2452916" cy="461665"/>
          </a:xfrm>
          <a:prstGeom prst="rect">
            <a:avLst/>
          </a:prstGeom>
        </p:spPr>
        <p:txBody>
          <a:bodyPr wrap="none">
            <a:spAutoFit/>
          </a:bodyPr>
          <a:lstStyle/>
          <a:p>
            <a:r>
              <a:rPr lang="es-ES" sz="2400" i="1" dirty="0" smtClean="0">
                <a:solidFill>
                  <a:srgbClr val="FF0000"/>
                </a:solidFill>
                <a:latin typeface="Comic Sans MS" pitchFamily="66" charset="0"/>
              </a:rPr>
              <a:t>Seguidme</a:t>
            </a:r>
            <a:r>
              <a:rPr lang="es-ES" sz="2400" i="1" dirty="0" smtClean="0">
                <a:solidFill>
                  <a:srgbClr val="FF0000"/>
                </a:solidFill>
              </a:rPr>
              <a:t> </a:t>
            </a:r>
            <a:r>
              <a:rPr lang="es-ES" sz="2400" i="1" dirty="0" smtClean="0">
                <a:solidFill>
                  <a:srgbClr val="FF0000"/>
                </a:solidFill>
              </a:rPr>
              <a:t>vamos</a:t>
            </a:r>
            <a:endParaRPr lang="es-ES" sz="2400" i="1" dirty="0">
              <a:solidFill>
                <a:srgbClr val="FF0000"/>
              </a:solidFill>
            </a:endParaRPr>
          </a:p>
        </p:txBody>
      </p:sp>
      <p:pic>
        <p:nvPicPr>
          <p:cNvPr id="5"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0"/>
            <a:ext cx="9323512"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6">
                <a:shade val="45000"/>
                <a:satMod val="135000"/>
              </a:schemeClr>
              <a:prstClr val="white"/>
            </a:duotone>
            <a:lum bright="39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4499992" y="548680"/>
            <a:ext cx="4283968" cy="5909310"/>
          </a:xfrm>
          <a:prstGeom prst="rect">
            <a:avLst/>
          </a:prstGeom>
        </p:spPr>
        <p:txBody>
          <a:bodyPr wrap="square">
            <a:spAutoFit/>
          </a:bodyPr>
          <a:lstStyle/>
          <a:p>
            <a:r>
              <a:rPr lang="es-ES" b="1" i="1" dirty="0" smtClean="0"/>
              <a:t>En principio estos seres no son peligrosos siempre y cuando no se les molesten cuando están en plena actividad tecnológica o se les intente impedir su interactividad con el aparato. No se te ocurra gastarles una broma del tipo "esconderle el móvil" ya que pueden sufrir una crisis de ansiedad consiguiendo de esta manera que el VZT (Virus Zombie Tecnológico) se afiance en el ser y se acentúen sus síntomas.</a:t>
            </a:r>
            <a:r>
              <a:rPr lang="es-ES" i="1" dirty="0" smtClean="0"/>
              <a:t/>
            </a:r>
            <a:br>
              <a:rPr lang="es-ES" i="1" dirty="0" smtClean="0"/>
            </a:br>
            <a:r>
              <a:rPr lang="es-ES" b="1" i="1" dirty="0" smtClean="0"/>
              <a:t>Los principales efectos que tiene el VZT son:</a:t>
            </a:r>
            <a:r>
              <a:rPr lang="es-ES" i="1" dirty="0" smtClean="0"/>
              <a:t/>
            </a:r>
            <a:br>
              <a:rPr lang="es-ES" i="1" dirty="0" smtClean="0"/>
            </a:br>
            <a:r>
              <a:rPr lang="es-ES" b="1" i="1" dirty="0" smtClean="0"/>
              <a:t>Comportamiento alterado y cambios de humor</a:t>
            </a:r>
            <a:endParaRPr lang="es-ES" i="1" dirty="0" smtClean="0"/>
          </a:p>
          <a:p>
            <a:r>
              <a:rPr lang="es-ES" b="1" i="1" dirty="0" smtClean="0"/>
              <a:t>Ensimismamiento &amp; forever alone</a:t>
            </a:r>
            <a:endParaRPr lang="es-ES" i="1" dirty="0" smtClean="0"/>
          </a:p>
          <a:p>
            <a:r>
              <a:rPr lang="es-ES" b="1" i="1" dirty="0" smtClean="0"/>
              <a:t>Comportamiento repetitivo y convulsivo</a:t>
            </a:r>
            <a:endParaRPr lang="es-ES" i="1" dirty="0" smtClean="0"/>
          </a:p>
          <a:p>
            <a:r>
              <a:rPr lang="es-ES" b="1" i="1" dirty="0" smtClean="0"/>
              <a:t>Problemas de comunicación (tiendes a hablar como en los SMS)</a:t>
            </a:r>
            <a:endParaRPr lang="es-ES" i="1" dirty="0" smtClean="0"/>
          </a:p>
          <a:p>
            <a:r>
              <a:rPr lang="es-ES" b="1" i="1" dirty="0" smtClean="0"/>
              <a:t> Comportamiento adictivo alejándote de tus verdaderos objetivos en la vida.</a:t>
            </a:r>
            <a:endParaRPr lang="es-ES" i="1" dirty="0"/>
          </a:p>
        </p:txBody>
      </p:sp>
      <p:pic>
        <p:nvPicPr>
          <p:cNvPr id="3" name="Picture 1" descr="C:\Users\FUNDACIO\Desktop\untitled.png"/>
          <p:cNvPicPr>
            <a:picLocks noChangeAspect="1" noChangeArrowheads="1"/>
          </p:cNvPicPr>
          <p:nvPr/>
        </p:nvPicPr>
        <p:blipFill>
          <a:blip r:embed="rId3" cstate="print"/>
          <a:srcRect/>
          <a:stretch>
            <a:fillRect/>
          </a:stretch>
        </p:blipFill>
        <p:spPr bwMode="auto">
          <a:xfrm>
            <a:off x="0" y="548680"/>
            <a:ext cx="4276725" cy="5715000"/>
          </a:xfrm>
          <a:prstGeom prst="rect">
            <a:avLst/>
          </a:prstGeom>
          <a:noFill/>
        </p:spPr>
      </p:pic>
      <p:sp>
        <p:nvSpPr>
          <p:cNvPr id="4" name="3 Rectángulo"/>
          <p:cNvSpPr/>
          <p:nvPr/>
        </p:nvSpPr>
        <p:spPr>
          <a:xfrm>
            <a:off x="179512" y="4437112"/>
            <a:ext cx="4572000" cy="646331"/>
          </a:xfrm>
          <a:prstGeom prst="rect">
            <a:avLst/>
          </a:prstGeom>
        </p:spPr>
        <p:txBody>
          <a:bodyPr>
            <a:spAutoFit/>
          </a:bodyPr>
          <a:lstStyle/>
          <a:p>
            <a:r>
              <a:rPr lang="es-ES" b="1" dirty="0" smtClean="0">
                <a:solidFill>
                  <a:srgbClr val="FFFF00"/>
                </a:solidFill>
                <a:latin typeface="Comic Sans MS" pitchFamily="66" charset="0"/>
              </a:rPr>
              <a:t>Disfrutando la ciudad</a:t>
            </a:r>
          </a:p>
          <a:p>
            <a:r>
              <a:rPr lang="es-ES" b="1" dirty="0" smtClean="0">
                <a:solidFill>
                  <a:srgbClr val="FFFF00"/>
                </a:solidFill>
                <a:latin typeface="Comic Sans MS" pitchFamily="66" charset="0"/>
              </a:rPr>
              <a:t> en convertible</a:t>
            </a:r>
            <a:endParaRPr lang="es-ES" dirty="0">
              <a:solidFill>
                <a:srgbClr val="FFFF00"/>
              </a:solidFill>
              <a:latin typeface="Comic Sans MS" pitchFamily="66" charset="0"/>
            </a:endParaRPr>
          </a:p>
        </p:txBody>
      </p:sp>
    </p:spTree>
  </p:cSld>
  <p:clrMapOvr>
    <a:masterClrMapping/>
  </p:clrMapOvr>
  <p:transition spd="slow" advTm="54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1" descr="C:\Users\FUNDACIO\Desktop\untitled.png"/>
          <p:cNvPicPr>
            <a:picLocks noChangeAspect="1" noChangeArrowheads="1"/>
          </p:cNvPicPr>
          <p:nvPr/>
        </p:nvPicPr>
        <p:blipFill>
          <a:blip r:embed="rId2" cstate="print"/>
          <a:srcRect/>
          <a:stretch>
            <a:fillRect/>
          </a:stretch>
        </p:blipFill>
        <p:spPr bwMode="auto">
          <a:xfrm>
            <a:off x="0" y="0"/>
            <a:ext cx="9208203" cy="6858000"/>
          </a:xfrm>
          <a:prstGeom prst="rect">
            <a:avLst/>
          </a:prstGeom>
          <a:noFill/>
        </p:spPr>
      </p:pic>
      <p:sp>
        <p:nvSpPr>
          <p:cNvPr id="2" name="1 Rectángulo"/>
          <p:cNvSpPr/>
          <p:nvPr/>
        </p:nvSpPr>
        <p:spPr>
          <a:xfrm>
            <a:off x="4716016" y="548680"/>
            <a:ext cx="3744416" cy="369332"/>
          </a:xfrm>
          <a:prstGeom prst="rect">
            <a:avLst/>
          </a:prstGeom>
        </p:spPr>
        <p:txBody>
          <a:bodyPr wrap="square">
            <a:spAutoFit/>
          </a:bodyPr>
          <a:lstStyle/>
          <a:p>
            <a:r>
              <a:rPr lang="es-ES" b="1" dirty="0" smtClean="0">
                <a:solidFill>
                  <a:schemeClr val="bg1"/>
                </a:solidFill>
                <a:latin typeface="Comic Sans MS" pitchFamily="66" charset="0"/>
              </a:rPr>
              <a:t>Tomando una </a:t>
            </a:r>
            <a:r>
              <a:rPr lang="es-ES" b="1" dirty="0">
                <a:solidFill>
                  <a:schemeClr val="bg1"/>
                </a:solidFill>
                <a:latin typeface="Comic Sans MS" pitchFamily="66" charset="0"/>
              </a:rPr>
              <a:t>taza de café </a:t>
            </a:r>
            <a:endParaRPr lang="es-ES" dirty="0">
              <a:solidFill>
                <a:schemeClr val="bg1"/>
              </a:solidFill>
              <a:latin typeface="Comic Sans MS" pitchFamily="66" charset="0"/>
            </a:endParaRPr>
          </a:p>
        </p:txBody>
      </p:sp>
      <p:pic>
        <p:nvPicPr>
          <p:cNvPr id="4"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0"/>
            <a:ext cx="9323512"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1"/>
            <a:ext cx="9144000" cy="836084"/>
          </a:xfrm>
          <a:prstGeom prst="re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0" y="6093885"/>
            <a:ext cx="9144000" cy="764116"/>
          </a:xfrm>
          <a:prstGeom prst="re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0" y="857232"/>
            <a:ext cx="9144000" cy="5257800"/>
          </a:xfrm>
          <a:prstGeom prst="rect">
            <a:avLst/>
          </a:prstGeom>
          <a:solidFill>
            <a:schemeClr val="accent3">
              <a:lumMod val="75000"/>
              <a:alpha val="6470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0" y="714356"/>
            <a:ext cx="9144000" cy="5429288"/>
          </a:xfrm>
          <a:prstGeom prst="rect">
            <a:avLst/>
          </a:prstGeom>
          <a:solidFill>
            <a:srgbClr val="FFC0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1" name="Picture 2" descr="C:\Documents and Settings\Dell\Escritorio\Hablando-por-telefono.jpg"/>
          <p:cNvPicPr>
            <a:picLocks noChangeAspect="1" noChangeArrowheads="1"/>
          </p:cNvPicPr>
          <p:nvPr/>
        </p:nvPicPr>
        <p:blipFill>
          <a:blip r:embed="rId2" cstate="print"/>
          <a:srcRect/>
          <a:stretch>
            <a:fillRect/>
          </a:stretch>
        </p:blipFill>
        <p:spPr bwMode="auto">
          <a:xfrm>
            <a:off x="0" y="1214422"/>
            <a:ext cx="9144000" cy="4572032"/>
          </a:xfrm>
          <a:prstGeom prst="rect">
            <a:avLst/>
          </a:prstGeom>
          <a:noFill/>
        </p:spPr>
      </p:pic>
      <p:sp>
        <p:nvSpPr>
          <p:cNvPr id="12" name="11 Rectángulo"/>
          <p:cNvSpPr/>
          <p:nvPr/>
        </p:nvSpPr>
        <p:spPr>
          <a:xfrm>
            <a:off x="214282" y="785794"/>
            <a:ext cx="3063659" cy="369332"/>
          </a:xfrm>
          <a:prstGeom prst="rect">
            <a:avLst/>
          </a:prstGeom>
        </p:spPr>
        <p:txBody>
          <a:bodyPr wrap="none">
            <a:spAutoFit/>
          </a:bodyPr>
          <a:lstStyle/>
          <a:p>
            <a:r>
              <a:rPr lang="es-ES" b="1" i="1" dirty="0" smtClean="0">
                <a:latin typeface="Comic Sans MS" pitchFamily="66" charset="0"/>
              </a:rPr>
              <a:t>Amigos íntimos dialogando</a:t>
            </a:r>
            <a:endParaRPr lang="es-ES" b="1" i="1" dirty="0">
              <a:latin typeface="Comic Sans MS" pitchFamily="66" charset="0"/>
            </a:endParaRPr>
          </a:p>
        </p:txBody>
      </p:sp>
      <p:pic>
        <p:nvPicPr>
          <p:cNvPr id="10"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0"/>
            <a:ext cx="9323512"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5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par>
                                <p:cTn id="11" presetID="16" presetClass="exit" presetSubtype="37" fill="hold" nodeType="withEffect">
                                  <p:stCondLst>
                                    <p:cond delay="0"/>
                                  </p:stCondLst>
                                  <p:childTnLst>
                                    <p:animEffect transition="out" filter="barn(outVertical)">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13" presetClass="exit" presetSubtype="32" fill="hold" nodeType="withEffect">
                                  <p:stCondLst>
                                    <p:cond delay="0"/>
                                  </p:stCondLst>
                                  <p:childTnLst>
                                    <p:animEffect transition="out" filter="plus(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9" presetClass="emph" presetSubtype="0" nodeType="withEffect">
                                  <p:stCondLst>
                                    <p:cond delay="0"/>
                                  </p:stCondLst>
                                  <p:childTnLst>
                                    <p:set>
                                      <p:cBhvr rctx="PPT">
                                        <p:cTn id="18" dur="indefinite"/>
                                        <p:tgtEl>
                                          <p:spTgt spid="10"/>
                                        </p:tgtEl>
                                        <p:attrNameLst>
                                          <p:attrName>style.opacity</p:attrName>
                                        </p:attrNameLst>
                                      </p:cBhvr>
                                      <p:to>
                                        <p:strVal val="0.5"/>
                                      </p:to>
                                    </p:set>
                                    <p:animEffect filter="image" prLst="opacity: 0.5">
                                      <p:cBhvr rctx="IE">
                                        <p:cTn id="19" dur="indefinite"/>
                                        <p:tgtEl>
                                          <p:spTgt spid="10"/>
                                        </p:tgtEl>
                                      </p:cBhvr>
                                    </p:animEffect>
                                  </p:childTnLst>
                                </p:cTn>
                              </p:par>
                              <p:par>
                                <p:cTn id="20" presetID="6" presetClass="exit" presetSubtype="32" fill="hold" nodeType="withEffect">
                                  <p:stCondLst>
                                    <p:cond delay="0"/>
                                  </p:stCondLst>
                                  <p:childTnLst>
                                    <p:animEffect transition="out" filter="circle(ou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moviles.jpg"/>
          <p:cNvPicPr>
            <a:picLocks noChangeAspect="1" noChangeArrowheads="1"/>
          </p:cNvPicPr>
          <p:nvPr/>
        </p:nvPicPr>
        <p:blipFill>
          <a:blip r:embed="rId2" cstate="print"/>
          <a:srcRect/>
          <a:stretch>
            <a:fillRect/>
          </a:stretch>
        </p:blipFill>
        <p:spPr bwMode="auto">
          <a:xfrm>
            <a:off x="0" y="714356"/>
            <a:ext cx="9144000" cy="5505522"/>
          </a:xfrm>
          <a:prstGeom prst="rect">
            <a:avLst/>
          </a:prstGeom>
          <a:noFill/>
        </p:spPr>
      </p:pic>
      <p:sp>
        <p:nvSpPr>
          <p:cNvPr id="5" name="4 Rectángulo"/>
          <p:cNvSpPr/>
          <p:nvPr/>
        </p:nvSpPr>
        <p:spPr>
          <a:xfrm>
            <a:off x="0" y="1"/>
            <a:ext cx="9144000" cy="715433"/>
          </a:xfrm>
          <a:prstGeom prst="rect">
            <a:avLst/>
          </a:prstGeom>
          <a:solidFill>
            <a:srgbClr val="BB30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0" y="6144685"/>
            <a:ext cx="9144000" cy="713316"/>
          </a:xfrm>
          <a:prstGeom prst="rect">
            <a:avLst/>
          </a:prstGeom>
          <a:solidFill>
            <a:srgbClr val="BB30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857232"/>
            <a:ext cx="9144000" cy="5143500"/>
          </a:xfrm>
          <a:prstGeom prst="rect">
            <a:avLst/>
          </a:prstGeom>
          <a:solidFill>
            <a:srgbClr val="00FFFF">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7 Imagen" descr="ARCHI_77484.jpg"/>
          <p:cNvPicPr>
            <a:picLocks noChangeAspect="1"/>
          </p:cNvPicPr>
          <p:nvPr/>
        </p:nvPicPr>
        <p:blipFill>
          <a:blip r:embed="rId3" cstate="print">
            <a:clrChange>
              <a:clrFrom>
                <a:srgbClr val="963735"/>
              </a:clrFrom>
              <a:clrTo>
                <a:srgbClr val="963735">
                  <a:alpha val="0"/>
                </a:srgbClr>
              </a:clrTo>
            </a:clrChange>
          </a:blip>
          <a:srcRect/>
          <a:stretch>
            <a:fillRect/>
          </a:stretch>
        </p:blipFill>
        <p:spPr bwMode="auto">
          <a:xfrm>
            <a:off x="0" y="1142984"/>
            <a:ext cx="9144000" cy="4502151"/>
          </a:xfrm>
          <a:prstGeom prst="rect">
            <a:avLst/>
          </a:prstGeom>
          <a:solidFill>
            <a:schemeClr val="accent6">
              <a:lumMod val="75000"/>
              <a:alpha val="65000"/>
            </a:schemeClr>
          </a:solid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9" name="8 Rectángulo"/>
          <p:cNvSpPr/>
          <p:nvPr/>
        </p:nvSpPr>
        <p:spPr>
          <a:xfrm>
            <a:off x="0" y="1357298"/>
            <a:ext cx="9144000" cy="4144433"/>
          </a:xfrm>
          <a:prstGeom prst="rect">
            <a:avLst/>
          </a:prstGeom>
          <a:blipFill>
            <a:blip r:embed="rId4"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285720" y="1000108"/>
            <a:ext cx="4562467" cy="369332"/>
          </a:xfrm>
          <a:prstGeom prst="rect">
            <a:avLst/>
          </a:prstGeom>
        </p:spPr>
        <p:txBody>
          <a:bodyPr wrap="none">
            <a:spAutoFit/>
          </a:bodyPr>
          <a:lstStyle/>
          <a:p>
            <a:r>
              <a:rPr lang="es-ES" b="1" i="1" dirty="0" smtClean="0">
                <a:solidFill>
                  <a:srgbClr val="FFFF00"/>
                </a:solidFill>
                <a:latin typeface="Comic Sans MS" pitchFamily="66" charset="0"/>
              </a:rPr>
              <a:t>En el autobús dando distintas opiniones</a:t>
            </a:r>
            <a:endParaRPr lang="es-ES" b="1" i="1" dirty="0">
              <a:solidFill>
                <a:srgbClr val="FFFF00"/>
              </a:solidFill>
              <a:latin typeface="Comic Sans MS" pitchFamily="66" charset="0"/>
            </a:endParaRPr>
          </a:p>
        </p:txBody>
      </p:sp>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5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par>
                                <p:cTn id="11" presetID="13" presetClass="exit" presetSubtype="32" fill="hold" nodeType="withEffect">
                                  <p:stCondLst>
                                    <p:cond delay="0"/>
                                  </p:stCondLst>
                                  <p:childTnLst>
                                    <p:animEffect transition="out" filter="plus(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16" presetClass="exit" presetSubtype="42" fill="hold" nodeType="withEffect">
                                  <p:stCondLst>
                                    <p:cond delay="0"/>
                                  </p:stCondLst>
                                  <p:childTnLst>
                                    <p:animEffect transition="out" filter="barn(outHorizont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42" fill="hold" nodeType="withEffect">
                                  <p:stCondLst>
                                    <p:cond delay="0"/>
                                  </p:stCondLst>
                                  <p:childTnLst>
                                    <p:animEffect transition="out" filter="barn(outHorizontal)">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23"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0" fill="hold"/>
                                        <p:tgtEl>
                                          <p:spTgt spid="10"/>
                                        </p:tgtEl>
                                        <p:attrNameLst>
                                          <p:attrName>ppt_w</p:attrName>
                                        </p:attrNameLst>
                                      </p:cBhvr>
                                      <p:tavLst>
                                        <p:tav tm="0">
                                          <p:val>
                                            <p:fltVal val="0"/>
                                          </p:val>
                                        </p:tav>
                                        <p:tav tm="100000">
                                          <p:val>
                                            <p:strVal val="#ppt_w"/>
                                          </p:val>
                                        </p:tav>
                                      </p:tavLst>
                                    </p:anim>
                                    <p:anim calcmode="lin" valueType="num">
                                      <p:cBhvr>
                                        <p:cTn id="23" dur="5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1" name="Picture 1" descr="C:\Users\FUNDACIO\Desktop\untitled.png"/>
          <p:cNvPicPr>
            <a:picLocks noChangeAspect="1" noChangeArrowheads="1"/>
          </p:cNvPicPr>
          <p:nvPr/>
        </p:nvPicPr>
        <p:blipFill>
          <a:blip r:embed="rId2" cstate="print"/>
          <a:srcRect/>
          <a:stretch>
            <a:fillRect/>
          </a:stretch>
        </p:blipFill>
        <p:spPr bwMode="auto">
          <a:xfrm>
            <a:off x="0" y="0"/>
            <a:ext cx="9144000" cy="9010650"/>
          </a:xfrm>
          <a:prstGeom prst="rect">
            <a:avLst/>
          </a:prstGeom>
          <a:noFill/>
        </p:spPr>
      </p:pic>
      <p:sp>
        <p:nvSpPr>
          <p:cNvPr id="2" name="1 Rectángulo"/>
          <p:cNvSpPr/>
          <p:nvPr/>
        </p:nvSpPr>
        <p:spPr>
          <a:xfrm>
            <a:off x="683568" y="620688"/>
            <a:ext cx="4216219" cy="369332"/>
          </a:xfrm>
          <a:prstGeom prst="rect">
            <a:avLst/>
          </a:prstGeom>
        </p:spPr>
        <p:txBody>
          <a:bodyPr wrap="none">
            <a:spAutoFit/>
          </a:bodyPr>
          <a:lstStyle/>
          <a:p>
            <a:r>
              <a:rPr lang="es-ES" b="1" dirty="0">
                <a:solidFill>
                  <a:schemeClr val="bg1"/>
                </a:solidFill>
                <a:latin typeface="Comic Sans MS" pitchFamily="66" charset="0"/>
              </a:rPr>
              <a:t>Disfrutando LA BELLEZA del Museo</a:t>
            </a:r>
            <a:endParaRPr lang="es-ES" dirty="0">
              <a:solidFill>
                <a:schemeClr val="bg1"/>
              </a:solidFill>
              <a:latin typeface="Comic Sans MS" pitchFamily="66" charset="0"/>
            </a:endParaRPr>
          </a:p>
        </p:txBody>
      </p:sp>
      <p:pic>
        <p:nvPicPr>
          <p:cNvPr id="4"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0"/>
            <a:ext cx="9323512"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Picture 1" descr="C:\Users\FUNDACIO\Desktop\untitled.png"/>
          <p:cNvPicPr>
            <a:picLocks noChangeAspect="1" noChangeArrowheads="1"/>
          </p:cNvPicPr>
          <p:nvPr/>
        </p:nvPicPr>
        <p:blipFill>
          <a:blip r:embed="rId2" cstate="print"/>
          <a:srcRect/>
          <a:stretch>
            <a:fillRect/>
          </a:stretch>
        </p:blipFill>
        <p:spPr bwMode="auto">
          <a:xfrm>
            <a:off x="0" y="0"/>
            <a:ext cx="9197428" cy="6858000"/>
          </a:xfrm>
          <a:prstGeom prst="rect">
            <a:avLst/>
          </a:prstGeom>
          <a:noFill/>
        </p:spPr>
      </p:pic>
      <p:sp>
        <p:nvSpPr>
          <p:cNvPr id="2" name="1 Rectángulo"/>
          <p:cNvSpPr/>
          <p:nvPr/>
        </p:nvSpPr>
        <p:spPr>
          <a:xfrm>
            <a:off x="467544" y="332656"/>
            <a:ext cx="2961067" cy="369332"/>
          </a:xfrm>
          <a:prstGeom prst="rect">
            <a:avLst/>
          </a:prstGeom>
        </p:spPr>
        <p:txBody>
          <a:bodyPr wrap="none">
            <a:spAutoFit/>
          </a:bodyPr>
          <a:lstStyle/>
          <a:p>
            <a:r>
              <a:rPr lang="es-ES" b="1" dirty="0">
                <a:latin typeface="Comic Sans MS" pitchFamily="66" charset="0"/>
              </a:rPr>
              <a:t>gozando un </a:t>
            </a:r>
            <a:r>
              <a:rPr lang="es-ES" b="1" dirty="0" smtClean="0">
                <a:latin typeface="Comic Sans MS" pitchFamily="66" charset="0"/>
              </a:rPr>
              <a:t>día </a:t>
            </a:r>
            <a:r>
              <a:rPr lang="es-ES" b="1" dirty="0">
                <a:latin typeface="Comic Sans MS" pitchFamily="66" charset="0"/>
              </a:rPr>
              <a:t>de playa </a:t>
            </a:r>
            <a:endParaRPr lang="es-ES" dirty="0">
              <a:latin typeface="Comic Sans MS" pitchFamily="66" charset="0"/>
            </a:endParaRPr>
          </a:p>
        </p:txBody>
      </p:sp>
      <p:pic>
        <p:nvPicPr>
          <p:cNvPr id="4"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0"/>
            <a:ext cx="9323512"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FUNDACIO\Desktop\jovenes-con-moviles.jpg"/>
          <p:cNvPicPr>
            <a:picLocks noChangeAspect="1" noChangeArrowheads="1"/>
          </p:cNvPicPr>
          <p:nvPr/>
        </p:nvPicPr>
        <p:blipFill>
          <a:blip r:embed="rId2" cstate="print"/>
          <a:srcRect/>
          <a:stretch>
            <a:fillRect/>
          </a:stretch>
        </p:blipFill>
        <p:spPr bwMode="auto">
          <a:xfrm>
            <a:off x="-3698" y="0"/>
            <a:ext cx="9147698" cy="6858000"/>
          </a:xfrm>
          <a:prstGeom prst="rect">
            <a:avLst/>
          </a:prstGeom>
          <a:noFill/>
        </p:spPr>
      </p:pic>
      <p:sp>
        <p:nvSpPr>
          <p:cNvPr id="3" name="2 CuadroTexto"/>
          <p:cNvSpPr txBox="1"/>
          <p:nvPr/>
        </p:nvSpPr>
        <p:spPr>
          <a:xfrm>
            <a:off x="3131840" y="2780928"/>
            <a:ext cx="2831224" cy="646331"/>
          </a:xfrm>
          <a:prstGeom prst="rect">
            <a:avLst/>
          </a:prstGeom>
          <a:noFill/>
        </p:spPr>
        <p:txBody>
          <a:bodyPr wrap="none" rtlCol="0">
            <a:spAutoFit/>
          </a:bodyPr>
          <a:lstStyle/>
          <a:p>
            <a:pPr algn="ctr"/>
            <a:r>
              <a:rPr lang="es-ES" b="1" dirty="0" smtClean="0">
                <a:solidFill>
                  <a:srgbClr val="FFFF00"/>
                </a:solidFill>
                <a:latin typeface="Comic Sans MS" pitchFamily="66" charset="0"/>
              </a:rPr>
              <a:t>Una larga conversación </a:t>
            </a:r>
          </a:p>
          <a:p>
            <a:pPr algn="ctr"/>
            <a:r>
              <a:rPr lang="es-ES" b="1" dirty="0" smtClean="0">
                <a:solidFill>
                  <a:srgbClr val="FFFF00"/>
                </a:solidFill>
                <a:latin typeface="Comic Sans MS" pitchFamily="66" charset="0"/>
              </a:rPr>
              <a:t>muy concurrida</a:t>
            </a:r>
            <a:endParaRPr lang="es-ES" b="1" dirty="0">
              <a:solidFill>
                <a:srgbClr val="FFFF00"/>
              </a:solidFill>
              <a:latin typeface="Comic Sans MS" pitchFamily="66" charset="0"/>
            </a:endParaRPr>
          </a:p>
        </p:txBody>
      </p:sp>
      <p:pic>
        <p:nvPicPr>
          <p:cNvPr id="4" name="Picture 3" descr="illusion-015"/>
          <p:cNvPicPr>
            <a:picLocks noChangeAspect="1" noChangeArrowheads="1" noCrop="1"/>
          </p:cNvPicPr>
          <p:nvPr/>
        </p:nvPicPr>
        <p:blipFill>
          <a:blip r:embed="rId3" cstate="print">
            <a:duotone>
              <a:prstClr val="black"/>
              <a:schemeClr val="accent6">
                <a:tint val="45000"/>
                <a:satMod val="400000"/>
              </a:schemeClr>
            </a:duotone>
            <a:lum bright="6000" contrast="79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8" presetClass="exit" presetSubtype="32" fill="hold" nodeType="withEffect">
                                  <p:stCondLst>
                                    <p:cond delay="0"/>
                                  </p:stCondLst>
                                  <p:childTnLst>
                                    <p:animEffect transition="out" filter="diamond(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29698"/>
                                        </p:tgtEl>
                                        <p:attrNameLst>
                                          <p:attrName>style.visibility</p:attrName>
                                        </p:attrNameLst>
                                      </p:cBhvr>
                                      <p:to>
                                        <p:strVal val="visible"/>
                                      </p:to>
                                    </p:set>
                                    <p:anim calcmode="lin" valueType="num">
                                      <p:cBhvr>
                                        <p:cTn id="13" dur="5000" fill="hold"/>
                                        <p:tgtEl>
                                          <p:spTgt spid="29698"/>
                                        </p:tgtEl>
                                        <p:attrNameLst>
                                          <p:attrName>ppt_w</p:attrName>
                                        </p:attrNameLst>
                                      </p:cBhvr>
                                      <p:tavLst>
                                        <p:tav tm="0">
                                          <p:val>
                                            <p:fltVal val="0"/>
                                          </p:val>
                                        </p:tav>
                                        <p:tav tm="100000">
                                          <p:val>
                                            <p:strVal val="#ppt_w"/>
                                          </p:val>
                                        </p:tav>
                                      </p:tavLst>
                                    </p:anim>
                                    <p:anim calcmode="lin" valueType="num">
                                      <p:cBhvr>
                                        <p:cTn id="14" dur="5000" fill="hold"/>
                                        <p:tgtEl>
                                          <p:spTgt spid="29698"/>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29698"/>
                                        </p:tgtEl>
                                        <p:attrNameLst>
                                          <p:attrName>style.visibility</p:attrName>
                                        </p:attrNameLst>
                                      </p:cBhvr>
                                      <p:to>
                                        <p:strVal val="visible"/>
                                      </p:to>
                                    </p:set>
                                    <p:animEffect transition="in" filter="diamond(out)">
                                      <p:cBhvr>
                                        <p:cTn id="17" dur="5000"/>
                                        <p:tgtEl>
                                          <p:spTgt spid="29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holocaus.gif"/>
          <p:cNvPicPr>
            <a:picLocks noChangeAspect="1" noChangeArrowheads="1"/>
          </p:cNvPicPr>
          <p:nvPr/>
        </p:nvPicPr>
        <p:blipFill>
          <a:blip r:embed="rId2" cstate="print"/>
          <a:srcRect/>
          <a:stretch>
            <a:fillRect/>
          </a:stretch>
        </p:blipFill>
        <p:spPr bwMode="auto">
          <a:xfrm>
            <a:off x="-1" y="0"/>
            <a:ext cx="9130473" cy="6858000"/>
          </a:xfrm>
          <a:prstGeom prst="rect">
            <a:avLst/>
          </a:prstGeom>
          <a:noFill/>
        </p:spPr>
      </p:pic>
      <p:sp>
        <p:nvSpPr>
          <p:cNvPr id="3" name="2 CuadroTexto"/>
          <p:cNvSpPr txBox="1"/>
          <p:nvPr/>
        </p:nvSpPr>
        <p:spPr>
          <a:xfrm>
            <a:off x="1785918" y="357166"/>
            <a:ext cx="2374368" cy="369332"/>
          </a:xfrm>
          <a:prstGeom prst="rect">
            <a:avLst/>
          </a:prstGeom>
          <a:noFill/>
        </p:spPr>
        <p:txBody>
          <a:bodyPr wrap="none" rtlCol="0">
            <a:spAutoFit/>
          </a:bodyPr>
          <a:lstStyle/>
          <a:p>
            <a:r>
              <a:rPr lang="es-ES" b="1" i="1" dirty="0" smtClean="0">
                <a:solidFill>
                  <a:srgbClr val="FFFF00"/>
                </a:solidFill>
                <a:latin typeface="Comic Sans MS" pitchFamily="66" charset="0"/>
              </a:rPr>
              <a:t>Un café muy ameno</a:t>
            </a:r>
            <a:endParaRPr lang="es-ES" b="1" i="1" dirty="0">
              <a:solidFill>
                <a:srgbClr val="FFFF00"/>
              </a:solidFill>
              <a:latin typeface="Comic Sans MS" pitchFamily="66" charset="0"/>
            </a:endParaRPr>
          </a:p>
        </p:txBody>
      </p:sp>
      <p:pic>
        <p:nvPicPr>
          <p:cNvPr id="4"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0"/>
            <a:ext cx="9323512"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Picture 1" descr="C:\Users\FUNDACIO\Desktop\blog-molestassabes.jpg"/>
          <p:cNvPicPr>
            <a:picLocks noChangeAspect="1" noChangeArrowheads="1"/>
          </p:cNvPicPr>
          <p:nvPr/>
        </p:nvPicPr>
        <p:blipFill>
          <a:blip r:embed="rId2" cstate="print"/>
          <a:srcRect/>
          <a:stretch>
            <a:fillRect/>
          </a:stretch>
        </p:blipFill>
        <p:spPr bwMode="auto">
          <a:xfrm>
            <a:off x="0" y="0"/>
            <a:ext cx="9161939" cy="6858000"/>
          </a:xfrm>
          <a:prstGeom prst="rect">
            <a:avLst/>
          </a:prstGeom>
          <a:noFill/>
        </p:spPr>
      </p:pic>
      <p:sp>
        <p:nvSpPr>
          <p:cNvPr id="3" name="2 CuadroTexto"/>
          <p:cNvSpPr txBox="1"/>
          <p:nvPr/>
        </p:nvSpPr>
        <p:spPr>
          <a:xfrm>
            <a:off x="2699792" y="332656"/>
            <a:ext cx="3765774" cy="461665"/>
          </a:xfrm>
          <a:prstGeom prst="rect">
            <a:avLst/>
          </a:prstGeom>
          <a:noFill/>
        </p:spPr>
        <p:txBody>
          <a:bodyPr wrap="none" rtlCol="0">
            <a:spAutoFit/>
          </a:bodyPr>
          <a:lstStyle/>
          <a:p>
            <a:r>
              <a:rPr lang="es-ES" sz="2400" b="1" i="1" dirty="0" smtClean="0">
                <a:solidFill>
                  <a:srgbClr val="FF0000"/>
                </a:solidFill>
                <a:latin typeface="Comic Sans MS" pitchFamily="66" charset="0"/>
              </a:rPr>
              <a:t>Paseando con los amigos</a:t>
            </a:r>
            <a:endParaRPr lang="es-ES" sz="2400" b="1" i="1" dirty="0">
              <a:solidFill>
                <a:srgbClr val="FF0000"/>
              </a:solidFill>
              <a:latin typeface="Comic Sans MS" pitchFamily="66" charset="0"/>
            </a:endParaRPr>
          </a:p>
        </p:txBody>
      </p:sp>
      <p:pic>
        <p:nvPicPr>
          <p:cNvPr id="4"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0"/>
            <a:ext cx="9323512"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6">
                <a:shade val="45000"/>
                <a:satMod val="135000"/>
              </a:schemeClr>
              <a:prstClr val="white"/>
            </a:duotone>
            <a:lum bright="39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5364088" y="1556792"/>
            <a:ext cx="3528392" cy="5016758"/>
          </a:xfrm>
          <a:prstGeom prst="rect">
            <a:avLst/>
          </a:prstGeom>
        </p:spPr>
        <p:txBody>
          <a:bodyPr wrap="square">
            <a:spAutoFit/>
          </a:bodyPr>
          <a:lstStyle/>
          <a:p>
            <a:r>
              <a:rPr lang="es-ES" sz="2000" b="1" i="1" dirty="0" smtClean="0"/>
              <a:t>Si no te separas de tu teléfono ni para ir al baño, si estás estresado, si cuando estás hablando por el móvil alguien te molesta y te irritas sobremanera o si, tal vez, no duermes bien por las noches y en definitiva tienes alteraciones en tu manera de ser, quizás el virus ya este dentro de ti. Así que ya sabes, intenta cambiar tu relación personal con la tecnología o espera a que salga la vacuna (cosa improbable)</a:t>
            </a:r>
            <a:r>
              <a:rPr lang="es-ES" sz="2000" i="1" dirty="0" smtClean="0"/>
              <a:t>.</a:t>
            </a:r>
            <a:r>
              <a:rPr lang="es-ES" sz="2000" b="1" i="1" dirty="0" smtClean="0"/>
              <a:t> </a:t>
            </a:r>
            <a:endParaRPr lang="es-ES" sz="2000" b="1" i="1" dirty="0" smtClean="0"/>
          </a:p>
          <a:p>
            <a:r>
              <a:rPr lang="es-ES" sz="2000" b="1" i="1" dirty="0" smtClean="0"/>
              <a:t>Mucha </a:t>
            </a:r>
            <a:r>
              <a:rPr lang="es-ES" sz="2000" b="1" i="1" dirty="0" smtClean="0"/>
              <a:t>suerte</a:t>
            </a:r>
            <a:endParaRPr lang="es-ES" sz="2000" i="1" dirty="0"/>
          </a:p>
        </p:txBody>
      </p:sp>
      <p:pic>
        <p:nvPicPr>
          <p:cNvPr id="3" name="Picture 1" descr="C:\Users\FUNDACIO\Desktop\untitled.png"/>
          <p:cNvPicPr>
            <a:picLocks noChangeAspect="1" noChangeArrowheads="1"/>
          </p:cNvPicPr>
          <p:nvPr/>
        </p:nvPicPr>
        <p:blipFill>
          <a:blip r:embed="rId3" cstate="print"/>
          <a:srcRect/>
          <a:stretch>
            <a:fillRect/>
          </a:stretch>
        </p:blipFill>
        <p:spPr bwMode="auto">
          <a:xfrm>
            <a:off x="0" y="-6085"/>
            <a:ext cx="5148064" cy="6864085"/>
          </a:xfrm>
          <a:prstGeom prst="rect">
            <a:avLst/>
          </a:prstGeom>
          <a:noFill/>
        </p:spPr>
      </p:pic>
      <p:sp>
        <p:nvSpPr>
          <p:cNvPr id="4" name="3 Rectángulo"/>
          <p:cNvSpPr/>
          <p:nvPr/>
        </p:nvSpPr>
        <p:spPr>
          <a:xfrm>
            <a:off x="395536" y="188640"/>
            <a:ext cx="4572000" cy="646331"/>
          </a:xfrm>
          <a:prstGeom prst="rect">
            <a:avLst/>
          </a:prstGeom>
        </p:spPr>
        <p:txBody>
          <a:bodyPr>
            <a:spAutoFit/>
          </a:bodyPr>
          <a:lstStyle/>
          <a:p>
            <a:r>
              <a:rPr lang="es-ES" b="1" dirty="0" smtClean="0">
                <a:solidFill>
                  <a:srgbClr val="FFFF00"/>
                </a:solidFill>
                <a:latin typeface="Comic Sans MS" pitchFamily="66" charset="0"/>
              </a:rPr>
              <a:t>Encuentro agradable </a:t>
            </a:r>
          </a:p>
          <a:p>
            <a:r>
              <a:rPr lang="es-ES" b="1" dirty="0" smtClean="0">
                <a:solidFill>
                  <a:srgbClr val="FFFF00"/>
                </a:solidFill>
                <a:latin typeface="Comic Sans MS" pitchFamily="66" charset="0"/>
              </a:rPr>
              <a:t>en la cafetería</a:t>
            </a:r>
            <a:endParaRPr lang="es-ES" dirty="0">
              <a:solidFill>
                <a:srgbClr val="FFFF00"/>
              </a:solidFill>
              <a:latin typeface="Comic Sans MS" pitchFamily="66" charset="0"/>
            </a:endParaRPr>
          </a:p>
        </p:txBody>
      </p:sp>
    </p:spTree>
  </p:cSld>
  <p:clrMapOvr>
    <a:masterClrMapping/>
  </p:clrMapOvr>
  <p:transition spd="slow" advTm="43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 name="Picture 2" descr="C:\Documents and Settings\Dell\Escritorio\holcau.jpg"/>
          <p:cNvPicPr>
            <a:picLocks noChangeAspect="1" noChangeArrowheads="1"/>
          </p:cNvPicPr>
          <p:nvPr/>
        </p:nvPicPr>
        <p:blipFill>
          <a:blip r:embed="rId3" cstate="print"/>
          <a:srcRect/>
          <a:stretch>
            <a:fillRect/>
          </a:stretch>
        </p:blipFill>
        <p:spPr bwMode="auto">
          <a:xfrm>
            <a:off x="0" y="0"/>
            <a:ext cx="9365333" cy="6858000"/>
          </a:xfrm>
          <a:prstGeom prst="rect">
            <a:avLst/>
          </a:prstGeom>
          <a:noFill/>
        </p:spPr>
      </p:pic>
      <p:sp>
        <p:nvSpPr>
          <p:cNvPr id="5" name="4 Elipse"/>
          <p:cNvSpPr/>
          <p:nvPr/>
        </p:nvSpPr>
        <p:spPr>
          <a:xfrm>
            <a:off x="0" y="0"/>
            <a:ext cx="9144000" cy="6858000"/>
          </a:xfrm>
          <a:prstGeom prst="ellipse">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Elipse"/>
          <p:cNvSpPr/>
          <p:nvPr/>
        </p:nvSpPr>
        <p:spPr>
          <a:xfrm>
            <a:off x="468313" y="404813"/>
            <a:ext cx="8280400" cy="6119812"/>
          </a:xfrm>
          <a:prstGeom prst="ellipse">
            <a:avLst/>
          </a:prstGeom>
          <a:solidFill>
            <a:srgbClr val="FFFF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Elipse"/>
          <p:cNvSpPr/>
          <p:nvPr/>
        </p:nvSpPr>
        <p:spPr>
          <a:xfrm>
            <a:off x="900113" y="765175"/>
            <a:ext cx="7416800" cy="5400675"/>
          </a:xfrm>
          <a:prstGeom prst="ellipse">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Elipse"/>
          <p:cNvSpPr/>
          <p:nvPr/>
        </p:nvSpPr>
        <p:spPr>
          <a:xfrm>
            <a:off x="1403648" y="1124744"/>
            <a:ext cx="6553200" cy="4679950"/>
          </a:xfrm>
          <a:prstGeom prst="ellipse">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00B0F0"/>
              </a:solidFill>
            </a:endParaRPr>
          </a:p>
        </p:txBody>
      </p:sp>
      <p:sp>
        <p:nvSpPr>
          <p:cNvPr id="10" name="9 Rectángulo"/>
          <p:cNvSpPr/>
          <p:nvPr/>
        </p:nvSpPr>
        <p:spPr>
          <a:xfrm>
            <a:off x="571472" y="142852"/>
            <a:ext cx="4572000" cy="646331"/>
          </a:xfrm>
          <a:prstGeom prst="rect">
            <a:avLst/>
          </a:prstGeom>
        </p:spPr>
        <p:txBody>
          <a:bodyPr>
            <a:spAutoFit/>
          </a:bodyPr>
          <a:lstStyle/>
          <a:p>
            <a:r>
              <a:rPr lang="es-ES" b="1" dirty="0" smtClean="0">
                <a:solidFill>
                  <a:srgbClr val="FFFF00"/>
                </a:solidFill>
                <a:latin typeface="Comic Sans MS" pitchFamily="66" charset="0"/>
              </a:rPr>
              <a:t>Esperando </a:t>
            </a:r>
          </a:p>
          <a:p>
            <a:r>
              <a:rPr lang="es-ES" b="1" dirty="0" smtClean="0">
                <a:solidFill>
                  <a:srgbClr val="FFFF00"/>
                </a:solidFill>
                <a:latin typeface="Comic Sans MS" pitchFamily="66" charset="0"/>
              </a:rPr>
              <a:t>el metro</a:t>
            </a:r>
            <a:endParaRPr lang="es-ES" b="1" dirty="0">
              <a:solidFill>
                <a:srgbClr val="FFFF00"/>
              </a:solidFill>
              <a:latin typeface="Comic Sans MS" pitchFamily="66" charset="0"/>
            </a:endParaRPr>
          </a:p>
        </p:txBody>
      </p:sp>
    </p:spTree>
  </p:cSld>
  <p:clrMapOvr>
    <a:masterClrMapping/>
  </p:clrMapOvr>
  <p:transition spd="slow" advTm="7000">
    <p:wipe dir="r"/>
    <p:sndAc>
      <p:stSnd>
        <p:snd r:embed="rId2" name="DOCTOR ZHIVAG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7000"/>
                                        <p:tgtEl>
                                          <p:spTgt spid="5"/>
                                        </p:tgtEl>
                                      </p:cBhvr>
                                    </p:animEffect>
                                    <p:set>
                                      <p:cBhvr>
                                        <p:cTn id="7" dur="1" fill="hold">
                                          <p:stCondLst>
                                            <p:cond delay="6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7000"/>
                                        <p:tgtEl>
                                          <p:spTgt spid="6"/>
                                        </p:tgtEl>
                                      </p:cBhvr>
                                    </p:animEffect>
                                    <p:set>
                                      <p:cBhvr>
                                        <p:cTn id="10" dur="1" fill="hold">
                                          <p:stCondLst>
                                            <p:cond delay="6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7000"/>
                                        <p:tgtEl>
                                          <p:spTgt spid="7"/>
                                        </p:tgtEl>
                                      </p:cBhvr>
                                    </p:animEffect>
                                    <p:set>
                                      <p:cBhvr>
                                        <p:cTn id="13" dur="1" fill="hold">
                                          <p:stCondLst>
                                            <p:cond delay="6999"/>
                                          </p:stCondLst>
                                        </p:cTn>
                                        <p:tgtEl>
                                          <p:spTgt spid="7"/>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7000"/>
                                        <p:tgtEl>
                                          <p:spTgt spid="8"/>
                                        </p:tgtEl>
                                      </p:cBhvr>
                                    </p:animEffect>
                                    <p:set>
                                      <p:cBhvr>
                                        <p:cTn id="16" dur="1" fill="hold">
                                          <p:stCondLst>
                                            <p:cond delay="6999"/>
                                          </p:stCondLst>
                                        </p:cTn>
                                        <p:tgtEl>
                                          <p:spTgt spid="8"/>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0" fill="hold"/>
                                        <p:tgtEl>
                                          <p:spTgt spid="9"/>
                                        </p:tgtEl>
                                        <p:attrNameLst>
                                          <p:attrName>ppt_w</p:attrName>
                                        </p:attrNameLst>
                                      </p:cBhvr>
                                      <p:tavLst>
                                        <p:tav tm="0">
                                          <p:val>
                                            <p:fltVal val="0"/>
                                          </p:val>
                                        </p:tav>
                                        <p:tav tm="100000">
                                          <p:val>
                                            <p:strVal val="#ppt_w"/>
                                          </p:val>
                                        </p:tav>
                                      </p:tavLst>
                                    </p:anim>
                                    <p:anim calcmode="lin" valueType="num">
                                      <p:cBhvr>
                                        <p:cTn id="20" dur="5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cstate="print">
            <a:duotone>
              <a:schemeClr val="accent3">
                <a:shade val="45000"/>
                <a:satMod val="135000"/>
              </a:schemeClr>
              <a:prstClr val="white"/>
            </a:duotone>
            <a:lum bright="36000" contrast="61000"/>
          </a:blip>
          <a:srcRect/>
          <a:stretch>
            <a:fillRect/>
          </a:stretch>
        </p:blipFill>
        <p:spPr bwMode="auto">
          <a:xfrm>
            <a:off x="0" y="-19050"/>
            <a:ext cx="9144000" cy="6877050"/>
          </a:xfrm>
          <a:prstGeom prst="rect">
            <a:avLst/>
          </a:prstGeom>
          <a:noFill/>
          <a:ln w="9525">
            <a:noFill/>
            <a:miter lim="800000"/>
            <a:headEnd/>
            <a:tailEnd/>
          </a:ln>
        </p:spPr>
      </p:pic>
      <p:pic>
        <p:nvPicPr>
          <p:cNvPr id="4" name="Picture 3" descr="illusion-017"/>
          <p:cNvPicPr>
            <a:picLocks noChangeAspect="1" noChangeArrowheads="1" noCrop="1"/>
          </p:cNvPicPr>
          <p:nvPr/>
        </p:nvPicPr>
        <p:blipFill>
          <a:blip r:embed="rId3" cstate="print">
            <a:duotone>
              <a:schemeClr val="accent6">
                <a:shade val="45000"/>
                <a:satMod val="135000"/>
              </a:schemeClr>
              <a:prstClr val="white"/>
            </a:duotone>
            <a:lum bright="39000"/>
          </a:blip>
          <a:srcRect/>
          <a:stretch>
            <a:fillRect/>
          </a:stretch>
        </p:blipFill>
        <p:spPr bwMode="auto">
          <a:xfrm>
            <a:off x="0" y="-19050"/>
            <a:ext cx="9144000" cy="6877050"/>
          </a:xfrm>
          <a:prstGeom prst="rect">
            <a:avLst/>
          </a:prstGeom>
          <a:noFill/>
          <a:ln w="9525">
            <a:noFill/>
            <a:miter lim="800000"/>
            <a:headEnd/>
            <a:tailEnd/>
          </a:ln>
        </p:spPr>
      </p:pic>
      <p:pic>
        <p:nvPicPr>
          <p:cNvPr id="1026" name="Picture 2" descr="C:\Documents and Settings\Dell\Escritorio\hablando-por-celular.jpg"/>
          <p:cNvPicPr>
            <a:picLocks noChangeAspect="1" noChangeArrowheads="1"/>
          </p:cNvPicPr>
          <p:nvPr/>
        </p:nvPicPr>
        <p:blipFill>
          <a:blip r:embed="rId4" cstate="print"/>
          <a:srcRect/>
          <a:stretch>
            <a:fillRect/>
          </a:stretch>
        </p:blipFill>
        <p:spPr bwMode="auto">
          <a:xfrm>
            <a:off x="214282" y="1071546"/>
            <a:ext cx="8806004" cy="4798862"/>
          </a:xfrm>
          <a:prstGeom prst="rect">
            <a:avLst/>
          </a:prstGeom>
          <a:noFill/>
        </p:spPr>
      </p:pic>
      <p:sp>
        <p:nvSpPr>
          <p:cNvPr id="3" name="2 CuadroTexto"/>
          <p:cNvSpPr txBox="1"/>
          <p:nvPr/>
        </p:nvSpPr>
        <p:spPr>
          <a:xfrm>
            <a:off x="2357422" y="571480"/>
            <a:ext cx="2832827" cy="369332"/>
          </a:xfrm>
          <a:prstGeom prst="rect">
            <a:avLst/>
          </a:prstGeom>
          <a:noFill/>
        </p:spPr>
        <p:txBody>
          <a:bodyPr wrap="none" rtlCol="0">
            <a:spAutoFit/>
          </a:bodyPr>
          <a:lstStyle/>
          <a:p>
            <a:r>
              <a:rPr lang="es-ES" b="1" i="1" dirty="0" smtClean="0">
                <a:latin typeface="Comic Sans MS" pitchFamily="66" charset="0"/>
              </a:rPr>
              <a:t>Quedando para después</a:t>
            </a:r>
            <a:endParaRPr lang="es-ES" b="1" i="1" dirty="0">
              <a:latin typeface="Comic Sans MS" pitchFamily="66" charset="0"/>
            </a:endParaRPr>
          </a:p>
        </p:txBody>
      </p:sp>
      <p:pic>
        <p:nvPicPr>
          <p:cNvPr id="5" name="Picture 3" descr="illusion-013"/>
          <p:cNvPicPr>
            <a:picLocks noChangeAspect="1" noChangeArrowheads="1"/>
          </p:cNvPicPr>
          <p:nvPr/>
        </p:nvPicPr>
        <p:blipFill>
          <a:blip r:embed="rId2" cstate="print">
            <a:duotone>
              <a:schemeClr val="accent6">
                <a:shade val="45000"/>
                <a:satMod val="135000"/>
              </a:schemeClr>
              <a:prstClr val="white"/>
            </a:duotone>
            <a:lum bright="23000"/>
          </a:blip>
          <a:srcRect/>
          <a:stretch>
            <a:fillRect/>
          </a:stretch>
        </p:blipFill>
        <p:spPr bwMode="auto">
          <a:xfrm>
            <a:off x="0" y="-19050"/>
            <a:ext cx="9323512"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9" presetClass="emph" presetSubtype="0" nodeType="withEffect">
                                  <p:stCondLst>
                                    <p:cond delay="0"/>
                                  </p:stCondLst>
                                  <p:childTnLst>
                                    <p:set>
                                      <p:cBhvr rctx="PPT">
                                        <p:cTn id="13" dur="indefinite"/>
                                        <p:tgtEl>
                                          <p:spTgt spid="5"/>
                                        </p:tgtEl>
                                        <p:attrNameLst>
                                          <p:attrName>style.opacity</p:attrName>
                                        </p:attrNameLst>
                                      </p:cBhvr>
                                      <p:to>
                                        <p:strVal val="0.5"/>
                                      </p:to>
                                    </p:set>
                                    <p:animEffect filter="image" prLst="opacity: 0.5">
                                      <p:cBhvr rctx="IE">
                                        <p:cTn id="14" dur="indefinite"/>
                                        <p:tgtEl>
                                          <p:spTgt spid="5"/>
                                        </p:tgtEl>
                                      </p:cBhvr>
                                    </p:animEffect>
                                  </p:childTnLst>
                                </p:cTn>
                              </p:par>
                              <p:par>
                                <p:cTn id="15" presetID="6" presetClass="exit" presetSubtype="32" fill="hold" nodeType="withEffect">
                                  <p:stCondLst>
                                    <p:cond delay="0"/>
                                  </p:stCondLst>
                                  <p:childTnLst>
                                    <p:animEffect transition="out" filter="circle(out)">
                                      <p:cBhvr>
                                        <p:cTn id="16" dur="5000"/>
                                        <p:tgtEl>
                                          <p:spTgt spid="5"/>
                                        </p:tgtEl>
                                      </p:cBhvr>
                                    </p:animEffect>
                                    <p:set>
                                      <p:cBhvr>
                                        <p:cTn id="17" dur="1" fill="hold">
                                          <p:stCondLst>
                                            <p:cond delay="4999"/>
                                          </p:stCondLst>
                                        </p:cTn>
                                        <p:tgtEl>
                                          <p:spTgt spid="5"/>
                                        </p:tgtEl>
                                        <p:attrNameLst>
                                          <p:attrName>style.visibility</p:attrName>
                                        </p:attrNameLst>
                                      </p:cBhvr>
                                      <p:to>
                                        <p:strVal val="hidden"/>
                                      </p:to>
                                    </p:set>
                                  </p:childTnLst>
                                </p:cTn>
                              </p:par>
                            </p:childTnLst>
                          </p:cTn>
                        </p:par>
                        <p:par>
                          <p:cTn id="18" fill="hold">
                            <p:stCondLst>
                              <p:cond delay="5000"/>
                            </p:stCondLst>
                            <p:childTnLst>
                              <p:par>
                                <p:cTn id="19" presetID="9" presetClass="emph" presetSubtype="0" nodeType="afterEffect">
                                  <p:stCondLst>
                                    <p:cond delay="0"/>
                                  </p:stCondLst>
                                  <p:childTnLst>
                                    <p:set>
                                      <p:cBhvr rctx="PPT">
                                        <p:cTn id="20" dur="indefinite"/>
                                        <p:tgtEl>
                                          <p:spTgt spid="6"/>
                                        </p:tgtEl>
                                        <p:attrNameLst>
                                          <p:attrName>style.opacity</p:attrName>
                                        </p:attrNameLst>
                                      </p:cBhvr>
                                      <p:to>
                                        <p:strVal val="0.25"/>
                                      </p:to>
                                    </p:set>
                                    <p:animEffect filter="image" prLst="opacity: 0.25">
                                      <p:cBhvr rctx="IE">
                                        <p:cTn id="21"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FUNDACIO\Desktop\mc3b3viles-en-aula.png"/>
          <p:cNvPicPr>
            <a:picLocks noChangeAspect="1" noChangeArrowheads="1"/>
          </p:cNvPicPr>
          <p:nvPr/>
        </p:nvPicPr>
        <p:blipFill>
          <a:blip r:embed="rId2" cstate="print"/>
          <a:srcRect/>
          <a:stretch>
            <a:fillRect/>
          </a:stretch>
        </p:blipFill>
        <p:spPr bwMode="auto">
          <a:xfrm>
            <a:off x="0" y="0"/>
            <a:ext cx="9154779" cy="6858000"/>
          </a:xfrm>
          <a:prstGeom prst="rect">
            <a:avLst/>
          </a:prstGeom>
          <a:noFill/>
        </p:spPr>
      </p:pic>
      <p:sp>
        <p:nvSpPr>
          <p:cNvPr id="3" name="2 CuadroTexto"/>
          <p:cNvSpPr txBox="1"/>
          <p:nvPr/>
        </p:nvSpPr>
        <p:spPr>
          <a:xfrm>
            <a:off x="467544" y="620688"/>
            <a:ext cx="2978701" cy="369332"/>
          </a:xfrm>
          <a:prstGeom prst="rect">
            <a:avLst/>
          </a:prstGeom>
          <a:noFill/>
        </p:spPr>
        <p:txBody>
          <a:bodyPr wrap="none" rtlCol="0">
            <a:spAutoFit/>
          </a:bodyPr>
          <a:lstStyle/>
          <a:p>
            <a:r>
              <a:rPr lang="es-ES" b="1" dirty="0" smtClean="0">
                <a:latin typeface="Comic Sans MS" pitchFamily="66" charset="0"/>
              </a:rPr>
              <a:t>Preparando los exámenes</a:t>
            </a:r>
            <a:endParaRPr lang="es-ES" b="1" dirty="0">
              <a:latin typeface="Comic Sans MS" pitchFamily="66" charset="0"/>
            </a:endParaRPr>
          </a:p>
        </p:txBody>
      </p:sp>
      <p:pic>
        <p:nvPicPr>
          <p:cNvPr id="4"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19050"/>
            <a:ext cx="9323512"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3">
                <a:shade val="45000"/>
                <a:satMod val="135000"/>
              </a:schemeClr>
              <a:prstClr val="white"/>
            </a:duotone>
            <a:lum bright="36000" contrast="61000"/>
          </a:blip>
          <a:srcRect/>
          <a:stretch>
            <a:fillRect/>
          </a:stretch>
        </p:blipFill>
        <p:spPr bwMode="auto">
          <a:xfrm>
            <a:off x="0" y="-19050"/>
            <a:ext cx="9144000" cy="6877050"/>
          </a:xfrm>
          <a:prstGeom prst="rect">
            <a:avLst/>
          </a:prstGeom>
          <a:noFill/>
          <a:ln w="9525">
            <a:noFill/>
            <a:miter lim="800000"/>
            <a:headEnd/>
            <a:tailEnd/>
          </a:ln>
        </p:spPr>
      </p:pic>
      <p:pic>
        <p:nvPicPr>
          <p:cNvPr id="15362" name="Picture 2" descr="C:\Documents and Settings\Dell\Escritorio\celular_hablando_mucha_gente3333.jpg"/>
          <p:cNvPicPr>
            <a:picLocks noChangeAspect="1" noChangeArrowheads="1"/>
          </p:cNvPicPr>
          <p:nvPr/>
        </p:nvPicPr>
        <p:blipFill>
          <a:blip r:embed="rId3" cstate="print"/>
          <a:srcRect/>
          <a:stretch>
            <a:fillRect/>
          </a:stretch>
        </p:blipFill>
        <p:spPr bwMode="auto">
          <a:xfrm>
            <a:off x="-65271" y="908720"/>
            <a:ext cx="9209271" cy="5157192"/>
          </a:xfrm>
          <a:prstGeom prst="rect">
            <a:avLst/>
          </a:prstGeom>
          <a:noFill/>
        </p:spPr>
      </p:pic>
      <p:sp>
        <p:nvSpPr>
          <p:cNvPr id="3" name="2 CuadroTexto"/>
          <p:cNvSpPr txBox="1"/>
          <p:nvPr/>
        </p:nvSpPr>
        <p:spPr>
          <a:xfrm>
            <a:off x="1928794" y="357166"/>
            <a:ext cx="2614818" cy="369332"/>
          </a:xfrm>
          <a:prstGeom prst="rect">
            <a:avLst/>
          </a:prstGeom>
          <a:noFill/>
        </p:spPr>
        <p:txBody>
          <a:bodyPr wrap="none" rtlCol="0">
            <a:spAutoFit/>
          </a:bodyPr>
          <a:lstStyle/>
          <a:p>
            <a:r>
              <a:rPr lang="es-ES" b="1" i="1" dirty="0" smtClean="0">
                <a:latin typeface="Comic Sans MS" pitchFamily="66" charset="0"/>
              </a:rPr>
              <a:t>Sabes una cosa amigo</a:t>
            </a:r>
            <a:endParaRPr lang="es-ES" b="1" i="1" dirty="0">
              <a:latin typeface="Comic Sans MS" pitchFamily="66" charset="0"/>
            </a:endParaRPr>
          </a:p>
        </p:txBody>
      </p:sp>
      <p:pic>
        <p:nvPicPr>
          <p:cNvPr id="4" name="Picture 3" descr="illusion-013"/>
          <p:cNvPicPr>
            <a:picLocks noChangeAspect="1" noChangeArrowheads="1"/>
          </p:cNvPicPr>
          <p:nvPr/>
        </p:nvPicPr>
        <p:blipFill>
          <a:blip r:embed="rId2" cstate="print">
            <a:duotone>
              <a:schemeClr val="accent6">
                <a:shade val="45000"/>
                <a:satMod val="135000"/>
              </a:schemeClr>
              <a:prstClr val="white"/>
            </a:duotone>
            <a:lum bright="23000"/>
          </a:blip>
          <a:srcRect/>
          <a:stretch>
            <a:fillRect/>
          </a:stretch>
        </p:blipFill>
        <p:spPr bwMode="auto">
          <a:xfrm>
            <a:off x="0" y="-19050"/>
            <a:ext cx="9323512"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par>
                          <p:cTn id="11" fill="hold">
                            <p:stCondLst>
                              <p:cond delay="5000"/>
                            </p:stCondLst>
                            <p:childTnLst>
                              <p:par>
                                <p:cTn id="12" presetID="9" presetClass="emph" presetSubtype="0" nodeType="afterEffect">
                                  <p:stCondLst>
                                    <p:cond delay="0"/>
                                  </p:stCondLst>
                                  <p:childTnLst>
                                    <p:set>
                                      <p:cBhvr rctx="PPT">
                                        <p:cTn id="13" dur="indefinite"/>
                                        <p:tgtEl>
                                          <p:spTgt spid="5"/>
                                        </p:tgtEl>
                                        <p:attrNameLst>
                                          <p:attrName>style.opacity</p:attrName>
                                        </p:attrNameLst>
                                      </p:cBhvr>
                                      <p:to>
                                        <p:strVal val="0.25"/>
                                      </p:to>
                                    </p:set>
                                    <p:animEffect filter="image" prLst="opacity: 0.25">
                                      <p:cBhvr rctx="IE">
                                        <p:cTn id="14"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joven.jpg"/>
          <p:cNvPicPr>
            <a:picLocks noChangeAspect="1" noChangeArrowheads="1"/>
          </p:cNvPicPr>
          <p:nvPr/>
        </p:nvPicPr>
        <p:blipFill>
          <a:blip r:embed="rId2" cstate="print"/>
          <a:srcRect r="13478"/>
          <a:stretch>
            <a:fillRect/>
          </a:stretch>
        </p:blipFill>
        <p:spPr bwMode="auto">
          <a:xfrm>
            <a:off x="0" y="0"/>
            <a:ext cx="9234275" cy="6858000"/>
          </a:xfrm>
          <a:prstGeom prst="rect">
            <a:avLst/>
          </a:prstGeom>
          <a:noFill/>
        </p:spPr>
      </p:pic>
      <p:sp>
        <p:nvSpPr>
          <p:cNvPr id="3" name="2 CuadroTexto"/>
          <p:cNvSpPr txBox="1"/>
          <p:nvPr/>
        </p:nvSpPr>
        <p:spPr>
          <a:xfrm>
            <a:off x="4714876" y="285728"/>
            <a:ext cx="1680268" cy="369332"/>
          </a:xfrm>
          <a:prstGeom prst="rect">
            <a:avLst/>
          </a:prstGeom>
          <a:noFill/>
        </p:spPr>
        <p:txBody>
          <a:bodyPr wrap="none" rtlCol="0">
            <a:spAutoFit/>
          </a:bodyPr>
          <a:lstStyle/>
          <a:p>
            <a:r>
              <a:rPr lang="es-ES" b="1" i="1" dirty="0" smtClean="0">
                <a:solidFill>
                  <a:srgbClr val="FF0000"/>
                </a:solidFill>
                <a:latin typeface="Comic Sans MS" pitchFamily="66" charset="0"/>
              </a:rPr>
              <a:t>Día de campo</a:t>
            </a:r>
            <a:endParaRPr lang="es-ES" b="1" i="1" dirty="0">
              <a:solidFill>
                <a:srgbClr val="FF0000"/>
              </a:solidFill>
              <a:latin typeface="Comic Sans MS" pitchFamily="66" charset="0"/>
            </a:endParaRPr>
          </a:p>
        </p:txBody>
      </p:sp>
      <p:pic>
        <p:nvPicPr>
          <p:cNvPr id="4"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19050"/>
            <a:ext cx="9323512" cy="6877050"/>
          </a:xfrm>
          <a:prstGeom prst="rect">
            <a:avLst/>
          </a:prstGeom>
          <a:noFill/>
          <a:ln w="9525">
            <a:noFill/>
            <a:miter lim="800000"/>
            <a:headEnd/>
            <a:tailEnd/>
          </a:ln>
        </p:spPr>
      </p:pic>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 descr="C:\Users\FUNDACIO\Desktop\untitled.png"/>
          <p:cNvPicPr>
            <a:picLocks noChangeAspect="1" noChangeArrowheads="1"/>
          </p:cNvPicPr>
          <p:nvPr/>
        </p:nvPicPr>
        <p:blipFill>
          <a:blip r:embed="rId2" cstate="print"/>
          <a:srcRect/>
          <a:stretch>
            <a:fillRect/>
          </a:stretch>
        </p:blipFill>
        <p:spPr bwMode="auto">
          <a:xfrm>
            <a:off x="-1" y="0"/>
            <a:ext cx="9392757" cy="6858000"/>
          </a:xfrm>
          <a:prstGeom prst="rect">
            <a:avLst/>
          </a:prstGeom>
          <a:noFill/>
        </p:spPr>
      </p:pic>
      <p:pic>
        <p:nvPicPr>
          <p:cNvPr id="6" name="Picture 4" descr="E:\MIS COSAS\DOCUMENTOS ANA\PAISAJES\MONTAÑAS\n44sukrumehmetomur0.jpg"/>
          <p:cNvPicPr>
            <a:picLocks noChangeAspect="1" noChangeArrowheads="1"/>
          </p:cNvPicPr>
          <p:nvPr/>
        </p:nvPicPr>
        <p:blipFill>
          <a:blip r:embed="rId3" cstate="print">
            <a:clrChange>
              <a:clrFrom>
                <a:srgbClr val="CCCCCC"/>
              </a:clrFrom>
              <a:clrTo>
                <a:srgbClr val="CCCCCC">
                  <a:alpha val="0"/>
                </a:srgbClr>
              </a:clrTo>
            </a:clrChange>
            <a:duotone>
              <a:prstClr val="black"/>
              <a:schemeClr val="accent4">
                <a:tint val="45000"/>
                <a:satMod val="400000"/>
              </a:schemeClr>
            </a:duotone>
          </a:blip>
          <a:stretch>
            <a:fillRect/>
          </a:stretch>
        </p:blipFill>
        <p:spPr bwMode="auto">
          <a:xfrm>
            <a:off x="4057" y="0"/>
            <a:ext cx="9139943" cy="6858000"/>
          </a:xfrm>
          <a:prstGeom prst="frame">
            <a:avLst/>
          </a:prstGeom>
          <a:solidFill>
            <a:srgbClr val="00FFFF">
              <a:alpha val="70000"/>
            </a:srgbClr>
          </a:solidFill>
          <a:ln w="9525">
            <a:solidFill>
              <a:srgbClr val="00FFFF"/>
            </a:solidFill>
            <a:miter lim="800000"/>
            <a:headEnd/>
            <a:tailEnd/>
          </a:ln>
        </p:spPr>
      </p:pic>
      <p:pic>
        <p:nvPicPr>
          <p:cNvPr id="8" name="Picture 4" descr="E:\MIS COSAS\DOCUMENTOS ANA\PAISAJES\MONTAÑAS\n44sukrumehmetomur0.jpg"/>
          <p:cNvPicPr>
            <a:picLocks noChangeAspect="1" noChangeArrowheads="1"/>
          </p:cNvPicPr>
          <p:nvPr/>
        </p:nvPicPr>
        <p:blipFill>
          <a:blip r:embed="rId4" cstate="print">
            <a:clrChange>
              <a:clrFrom>
                <a:srgbClr val="808080"/>
              </a:clrFrom>
              <a:clrTo>
                <a:srgbClr val="808080">
                  <a:alpha val="0"/>
                </a:srgbClr>
              </a:clrTo>
            </a:clrChange>
          </a:blip>
          <a:stretch>
            <a:fillRect/>
          </a:stretch>
        </p:blipFill>
        <p:spPr bwMode="auto">
          <a:xfrm>
            <a:off x="827585" y="857232"/>
            <a:ext cx="7488832" cy="5143536"/>
          </a:xfrm>
          <a:prstGeom prst="frame">
            <a:avLst/>
          </a:prstGeom>
          <a:solidFill>
            <a:srgbClr val="92D050">
              <a:alpha val="70000"/>
            </a:srgbClr>
          </a:solidFill>
          <a:ln w="9525">
            <a:solidFill>
              <a:srgbClr val="00B050"/>
            </a:solidFill>
            <a:miter lim="800000"/>
            <a:headEnd/>
            <a:tailEnd/>
          </a:ln>
        </p:spPr>
      </p:pic>
      <p:pic>
        <p:nvPicPr>
          <p:cNvPr id="9" name="Picture 4" descr="E:\MIS COSAS\DOCUMENTOS ANA\PAISAJES\MONTAÑAS\n44sukrumehmetomur0.jpg"/>
          <p:cNvPicPr>
            <a:picLocks noChangeAspect="1" noChangeArrowheads="1"/>
          </p:cNvPicPr>
          <p:nvPr/>
        </p:nvPicPr>
        <p:blipFill>
          <a:blip r:embed="rId5" cstate="print">
            <a:clrChange>
              <a:clrFrom>
                <a:srgbClr val="958C55"/>
              </a:clrFrom>
              <a:clrTo>
                <a:srgbClr val="958C55">
                  <a:alpha val="0"/>
                </a:srgbClr>
              </a:clrTo>
            </a:clrChange>
          </a:blip>
          <a:stretch>
            <a:fillRect/>
          </a:stretch>
        </p:blipFill>
        <p:spPr bwMode="auto">
          <a:xfrm>
            <a:off x="1475656" y="1500175"/>
            <a:ext cx="6192688" cy="3857652"/>
          </a:xfrm>
          <a:prstGeom prst="frame">
            <a:avLst>
              <a:gd name="adj1" fmla="val 16225"/>
            </a:avLst>
          </a:prstGeom>
          <a:solidFill>
            <a:srgbClr val="FFFF00">
              <a:alpha val="70000"/>
            </a:srgbClr>
          </a:solidFill>
          <a:ln w="9525">
            <a:noFill/>
            <a:miter lim="800000"/>
            <a:headEnd/>
            <a:tailEnd/>
          </a:ln>
        </p:spPr>
      </p:pic>
      <p:pic>
        <p:nvPicPr>
          <p:cNvPr id="10" name="Picture 4" descr="E:\MIS COSAS\DOCUMENTOS ANA\PAISAJES\MONTAÑAS\n44sukrumehmetomur0.jpg"/>
          <p:cNvPicPr>
            <a:picLocks noChangeAspect="1" noChangeArrowheads="1"/>
          </p:cNvPicPr>
          <p:nvPr/>
        </p:nvPicPr>
        <p:blipFill>
          <a:blip r:embed="rId6" cstate="print">
            <a:clrChange>
              <a:clrFrom>
                <a:srgbClr val="0170C1"/>
              </a:clrFrom>
              <a:clrTo>
                <a:srgbClr val="0170C1">
                  <a:alpha val="0"/>
                </a:srgbClr>
              </a:clrTo>
            </a:clrChange>
          </a:blip>
          <a:stretch>
            <a:fillRect/>
          </a:stretch>
        </p:blipFill>
        <p:spPr bwMode="auto">
          <a:xfrm>
            <a:off x="2123730" y="2132857"/>
            <a:ext cx="4896543" cy="2582027"/>
          </a:xfrm>
          <a:prstGeom prst="frame">
            <a:avLst>
              <a:gd name="adj1" fmla="val 24167"/>
            </a:avLst>
          </a:prstGeom>
          <a:solidFill>
            <a:srgbClr val="FF0000">
              <a:alpha val="70000"/>
            </a:srgbClr>
          </a:solidFill>
          <a:ln w="9525">
            <a:solidFill>
              <a:srgbClr val="00B050"/>
            </a:solidFill>
            <a:miter lim="800000"/>
            <a:headEnd/>
            <a:tailEnd/>
          </a:ln>
        </p:spPr>
      </p:pic>
      <p:sp>
        <p:nvSpPr>
          <p:cNvPr id="11" name="10 Rectángulo"/>
          <p:cNvSpPr/>
          <p:nvPr/>
        </p:nvSpPr>
        <p:spPr>
          <a:xfrm>
            <a:off x="1142976" y="214290"/>
            <a:ext cx="4572000" cy="646331"/>
          </a:xfrm>
          <a:prstGeom prst="rect">
            <a:avLst/>
          </a:prstGeom>
        </p:spPr>
        <p:txBody>
          <a:bodyPr>
            <a:spAutoFit/>
          </a:bodyPr>
          <a:lstStyle/>
          <a:p>
            <a:endParaRPr lang="es-ES" dirty="0" smtClean="0"/>
          </a:p>
          <a:p>
            <a:r>
              <a:rPr lang="es-ES" b="1" dirty="0" smtClean="0">
                <a:solidFill>
                  <a:schemeClr val="bg1"/>
                </a:solidFill>
                <a:latin typeface="Comic Sans MS" pitchFamily="66" charset="0"/>
              </a:rPr>
              <a:t>En el estadio..apoyando a su equipo</a:t>
            </a:r>
            <a:endParaRPr lang="es-ES" dirty="0"/>
          </a:p>
        </p:txBody>
      </p:sp>
    </p:spTree>
  </p:cSld>
  <p:clrMapOvr>
    <a:masterClrMapping/>
  </p:clrMapOvr>
  <p:transition spd="slow" advTm="9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0"/>
                                  </p:stCondLst>
                                  <p:childTnLst>
                                    <p:animEffect transition="out" filter="wheel(1)">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par>
                                <p:cTn id="8" presetID="21" presetClass="exit" presetSubtype="1" fill="hold" nodeType="withEffect">
                                  <p:stCondLst>
                                    <p:cond delay="2000"/>
                                  </p:stCondLst>
                                  <p:childTnLst>
                                    <p:animEffect transition="out" filter="wheel(1)">
                                      <p:cBhvr>
                                        <p:cTn id="9" dur="2000"/>
                                        <p:tgtEl>
                                          <p:spTgt spid="9"/>
                                        </p:tgtEl>
                                      </p:cBhvr>
                                    </p:animEffect>
                                    <p:set>
                                      <p:cBhvr>
                                        <p:cTn id="10" dur="1" fill="hold">
                                          <p:stCondLst>
                                            <p:cond delay="1999"/>
                                          </p:stCondLst>
                                        </p:cTn>
                                        <p:tgtEl>
                                          <p:spTgt spid="9"/>
                                        </p:tgtEl>
                                        <p:attrNameLst>
                                          <p:attrName>style.visibility</p:attrName>
                                        </p:attrNameLst>
                                      </p:cBhvr>
                                      <p:to>
                                        <p:strVal val="hidden"/>
                                      </p:to>
                                    </p:set>
                                  </p:childTnLst>
                                </p:cTn>
                              </p:par>
                              <p:par>
                                <p:cTn id="11" presetID="21" presetClass="exit" presetSubtype="1" fill="hold" nodeType="withEffect">
                                  <p:stCondLst>
                                    <p:cond delay="4000"/>
                                  </p:stCondLst>
                                  <p:childTnLst>
                                    <p:animEffect transition="out" filter="wheel(1)">
                                      <p:cBhvr>
                                        <p:cTn id="12" dur="2000"/>
                                        <p:tgtEl>
                                          <p:spTgt spid="8"/>
                                        </p:tgtEl>
                                      </p:cBhvr>
                                    </p:animEffect>
                                    <p:set>
                                      <p:cBhvr>
                                        <p:cTn id="13" dur="1" fill="hold">
                                          <p:stCondLst>
                                            <p:cond delay="1999"/>
                                          </p:stCondLst>
                                        </p:cTn>
                                        <p:tgtEl>
                                          <p:spTgt spid="8"/>
                                        </p:tgtEl>
                                        <p:attrNameLst>
                                          <p:attrName>style.visibility</p:attrName>
                                        </p:attrNameLst>
                                      </p:cBhvr>
                                      <p:to>
                                        <p:strVal val="hidden"/>
                                      </p:to>
                                    </p:set>
                                  </p:childTnLst>
                                </p:cTn>
                              </p:par>
                              <p:par>
                                <p:cTn id="14" presetID="21" presetClass="exit" presetSubtype="1" fill="hold" nodeType="withEffect">
                                  <p:stCondLst>
                                    <p:cond delay="6000"/>
                                  </p:stCondLst>
                                  <p:childTnLst>
                                    <p:animEffect transition="out" filter="wheel(1)">
                                      <p:cBhvr>
                                        <p:cTn id="15" dur="2000"/>
                                        <p:tgtEl>
                                          <p:spTgt spid="6"/>
                                        </p:tgtEl>
                                      </p:cBhvr>
                                    </p:animEffect>
                                    <p:set>
                                      <p:cBhvr>
                                        <p:cTn id="16"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pic>
        <p:nvPicPr>
          <p:cNvPr id="14" name="Picture 3" descr="illusion-013"/>
          <p:cNvPicPr>
            <a:picLocks noChangeAspect="1" noChangeArrowheads="1"/>
          </p:cNvPicPr>
          <p:nvPr/>
        </p:nvPicPr>
        <p:blipFill>
          <a:blip r:embed="rId2" cstate="print">
            <a:duotone>
              <a:schemeClr val="accent3">
                <a:shade val="45000"/>
                <a:satMod val="135000"/>
              </a:schemeClr>
              <a:prstClr val="white"/>
            </a:duotone>
            <a:lum bright="36000" contrast="61000"/>
          </a:blip>
          <a:srcRect/>
          <a:stretch>
            <a:fillRect/>
          </a:stretch>
        </p:blipFill>
        <p:spPr bwMode="auto">
          <a:xfrm>
            <a:off x="0" y="-19050"/>
            <a:ext cx="9144000" cy="6877050"/>
          </a:xfrm>
          <a:prstGeom prst="rect">
            <a:avLst/>
          </a:prstGeom>
          <a:noFill/>
          <a:ln w="9525">
            <a:noFill/>
            <a:miter lim="800000"/>
            <a:headEnd/>
            <a:tailEnd/>
          </a:ln>
        </p:spPr>
      </p:pic>
      <p:pic>
        <p:nvPicPr>
          <p:cNvPr id="7" name="Picture 2" descr="C:\Documents and Settings\Dell\Escritorio\2008-06-07_IMG_2008-05-31_03_05_06__S3801_jpg.jpg"/>
          <p:cNvPicPr>
            <a:picLocks noChangeAspect="1" noChangeArrowheads="1"/>
          </p:cNvPicPr>
          <p:nvPr/>
        </p:nvPicPr>
        <p:blipFill>
          <a:blip r:embed="rId3" cstate="print"/>
          <a:srcRect/>
          <a:stretch>
            <a:fillRect/>
          </a:stretch>
        </p:blipFill>
        <p:spPr bwMode="auto">
          <a:xfrm>
            <a:off x="2071670" y="0"/>
            <a:ext cx="5286412" cy="6858000"/>
          </a:xfrm>
          <a:prstGeom prst="rect">
            <a:avLst/>
          </a:prstGeom>
          <a:noFill/>
        </p:spPr>
      </p:pic>
      <p:sp>
        <p:nvSpPr>
          <p:cNvPr id="9" name="8 Triángulo isósceles"/>
          <p:cNvSpPr/>
          <p:nvPr/>
        </p:nvSpPr>
        <p:spPr>
          <a:xfrm>
            <a:off x="0" y="3429000"/>
            <a:ext cx="9144000" cy="3429000"/>
          </a:xfrm>
          <a:prstGeom prst="triangle">
            <a:avLst>
              <a:gd name="adj" fmla="val 48974"/>
            </a:avLst>
          </a:prstGeom>
          <a:blipFill>
            <a:blip r:embed="rId4" cstate="print"/>
            <a:tile tx="0" ty="0" sx="100000" sy="100000" flip="none" algn="tl"/>
          </a:blipFill>
          <a:ln w="7620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isósceles"/>
          <p:cNvSpPr>
            <a:spLocks noChangeArrowheads="1"/>
          </p:cNvSpPr>
          <p:nvPr/>
        </p:nvSpPr>
        <p:spPr bwMode="auto">
          <a:xfrm flipV="1">
            <a:off x="0" y="0"/>
            <a:ext cx="9144000" cy="3500438"/>
          </a:xfrm>
          <a:prstGeom prst="triangle">
            <a:avLst>
              <a:gd name="adj" fmla="val 49574"/>
            </a:avLst>
          </a:prstGeom>
          <a:blipFill>
            <a:blip r:embed="rId4" cstate="print"/>
            <a:tile tx="0" ty="0" sx="100000" sy="100000" flip="none" algn="tl"/>
          </a:blipFill>
          <a:ln w="76200" cmpd="thinThick" algn="ctr">
            <a:noFill/>
            <a:miter lim="800000"/>
            <a:headEnd/>
            <a:tailEnd/>
          </a:ln>
        </p:spPr>
        <p:txBody>
          <a:bodyPr rot="10800000" anchor="ctr"/>
          <a:lstStyle/>
          <a:p>
            <a:pPr algn="ctr" fontAlgn="auto">
              <a:spcBef>
                <a:spcPts val="0"/>
              </a:spcBef>
              <a:spcAft>
                <a:spcPts val="0"/>
              </a:spcAft>
              <a:defRPr/>
            </a:pPr>
            <a:endParaRPr lang="es-ES" dirty="0">
              <a:solidFill>
                <a:schemeClr val="lt1"/>
              </a:solidFill>
              <a:latin typeface="+mn-lt"/>
              <a:cs typeface="+mn-cs"/>
            </a:endParaRPr>
          </a:p>
        </p:txBody>
      </p:sp>
      <p:sp>
        <p:nvSpPr>
          <p:cNvPr id="11" name="10 Triángulo isósceles"/>
          <p:cNvSpPr>
            <a:spLocks noChangeArrowheads="1"/>
          </p:cNvSpPr>
          <p:nvPr/>
        </p:nvSpPr>
        <p:spPr bwMode="auto">
          <a:xfrm rot="5400000">
            <a:off x="-1178718" y="1178717"/>
            <a:ext cx="6858000" cy="4500563"/>
          </a:xfrm>
          <a:prstGeom prst="triangle">
            <a:avLst>
              <a:gd name="adj" fmla="val 50111"/>
            </a:avLst>
          </a:prstGeom>
          <a:blipFill>
            <a:blip r:embed="rId4" cstate="print"/>
            <a:tile tx="0" ty="0" sx="100000" sy="100000" flip="none" algn="tl"/>
          </a:blipFill>
          <a:ln w="76200" cmpd="thinThick" algn="ctr">
            <a:noFill/>
            <a:miter lim="800000"/>
            <a:headEnd/>
            <a:tailEnd/>
          </a:ln>
        </p:spPr>
        <p:txBody>
          <a:bodyPr rot="10800000" vert="eaVert" anchor="ctr"/>
          <a:lstStyle/>
          <a:p>
            <a:pPr algn="ctr" fontAlgn="auto">
              <a:spcBef>
                <a:spcPts val="0"/>
              </a:spcBef>
              <a:spcAft>
                <a:spcPts val="0"/>
              </a:spcAft>
              <a:defRPr/>
            </a:pPr>
            <a:endParaRPr lang="es-ES">
              <a:solidFill>
                <a:schemeClr val="lt1"/>
              </a:solidFill>
              <a:latin typeface="+mn-lt"/>
              <a:cs typeface="+mn-cs"/>
            </a:endParaRPr>
          </a:p>
        </p:txBody>
      </p:sp>
      <p:sp>
        <p:nvSpPr>
          <p:cNvPr id="12" name="11 Triángulo isósceles"/>
          <p:cNvSpPr>
            <a:spLocks noChangeArrowheads="1"/>
          </p:cNvSpPr>
          <p:nvPr/>
        </p:nvSpPr>
        <p:spPr bwMode="auto">
          <a:xfrm rot="5400000" flipV="1">
            <a:off x="3393281" y="1107281"/>
            <a:ext cx="6858000" cy="4643438"/>
          </a:xfrm>
          <a:prstGeom prst="triangle">
            <a:avLst>
              <a:gd name="adj" fmla="val 50681"/>
            </a:avLst>
          </a:prstGeom>
          <a:blipFill>
            <a:blip r:embed="rId4" cstate="print"/>
            <a:tile tx="0" ty="0" sx="100000" sy="100000" flip="none" algn="tl"/>
          </a:blipFill>
          <a:ln w="76200" cmpd="thinThick" algn="ctr">
            <a:noFill/>
            <a:miter lim="800000"/>
            <a:headEnd/>
            <a:tailEnd/>
          </a:ln>
        </p:spPr>
        <p:txBody>
          <a:bodyPr vert="eaVert" anchor="ctr"/>
          <a:lstStyle/>
          <a:p>
            <a:pPr algn="ctr" fontAlgn="auto">
              <a:spcBef>
                <a:spcPts val="0"/>
              </a:spcBef>
              <a:spcAft>
                <a:spcPts val="0"/>
              </a:spcAft>
              <a:defRPr/>
            </a:pPr>
            <a:endParaRPr lang="es-ES">
              <a:solidFill>
                <a:schemeClr val="lt1"/>
              </a:solidFill>
              <a:latin typeface="+mn-lt"/>
              <a:cs typeface="+mn-cs"/>
            </a:endParaRPr>
          </a:p>
        </p:txBody>
      </p:sp>
      <p:sp>
        <p:nvSpPr>
          <p:cNvPr id="8" name="7 Rectángulo"/>
          <p:cNvSpPr/>
          <p:nvPr/>
        </p:nvSpPr>
        <p:spPr>
          <a:xfrm>
            <a:off x="2285984" y="357166"/>
            <a:ext cx="2156360" cy="369332"/>
          </a:xfrm>
          <a:prstGeom prst="rect">
            <a:avLst/>
          </a:prstGeom>
        </p:spPr>
        <p:txBody>
          <a:bodyPr wrap="none">
            <a:spAutoFit/>
          </a:bodyPr>
          <a:lstStyle/>
          <a:p>
            <a:r>
              <a:rPr lang="es-ES" b="1" i="1" dirty="0" smtClean="0">
                <a:latin typeface="Comic Sans MS" pitchFamily="66" charset="0"/>
              </a:rPr>
              <a:t>No se salva nadie</a:t>
            </a:r>
            <a:endParaRPr lang="es-ES" b="1" i="1" dirty="0">
              <a:latin typeface="Comic Sans MS" pitchFamily="66" charset="0"/>
            </a:endParaRPr>
          </a:p>
        </p:txBody>
      </p:sp>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5"/>
                                      </p:to>
                                    </p:set>
                                    <p:animEffect filter="image" prLst="opacity: 0.5">
                                      <p:cBhvr rctx="IE">
                                        <p:cTn id="7" dur="indefinite"/>
                                        <p:tgtEl>
                                          <p:spTgt spid="14"/>
                                        </p:tgtEl>
                                      </p:cBhvr>
                                    </p:animEffect>
                                  </p:childTnLst>
                                </p:cTn>
                              </p:par>
                              <p:par>
                                <p:cTn id="8" presetID="17" presetClass="exit" presetSubtype="4" fill="hold" nodeType="withEffect">
                                  <p:stCondLst>
                                    <p:cond delay="0"/>
                                  </p:stCondLst>
                                  <p:childTnLst>
                                    <p:anim calcmode="lin" valueType="num">
                                      <p:cBhvr>
                                        <p:cTn id="9" dur="5000"/>
                                        <p:tgtEl>
                                          <p:spTgt spid="9"/>
                                        </p:tgtEl>
                                        <p:attrNameLst>
                                          <p:attrName>ppt_x</p:attrName>
                                        </p:attrNameLst>
                                      </p:cBhvr>
                                      <p:tavLst>
                                        <p:tav tm="0">
                                          <p:val>
                                            <p:strVal val="ppt_x"/>
                                          </p:val>
                                        </p:tav>
                                        <p:tav tm="100000">
                                          <p:val>
                                            <p:strVal val="ppt_x"/>
                                          </p:val>
                                        </p:tav>
                                      </p:tavLst>
                                    </p:anim>
                                    <p:anim calcmode="lin" valueType="num">
                                      <p:cBhvr>
                                        <p:cTn id="10" dur="5000"/>
                                        <p:tgtEl>
                                          <p:spTgt spid="9"/>
                                        </p:tgtEl>
                                        <p:attrNameLst>
                                          <p:attrName>ppt_y</p:attrName>
                                        </p:attrNameLst>
                                      </p:cBhvr>
                                      <p:tavLst>
                                        <p:tav tm="0">
                                          <p:val>
                                            <p:strVal val="ppt_y"/>
                                          </p:val>
                                        </p:tav>
                                        <p:tav tm="100000">
                                          <p:val>
                                            <p:strVal val="ppt_y+ppt_h/2"/>
                                          </p:val>
                                        </p:tav>
                                      </p:tavLst>
                                    </p:anim>
                                    <p:anim calcmode="lin" valueType="num">
                                      <p:cBhvr>
                                        <p:cTn id="11" dur="5000"/>
                                        <p:tgtEl>
                                          <p:spTgt spid="9"/>
                                        </p:tgtEl>
                                        <p:attrNameLst>
                                          <p:attrName>ppt_w</p:attrName>
                                        </p:attrNameLst>
                                      </p:cBhvr>
                                      <p:tavLst>
                                        <p:tav tm="0">
                                          <p:val>
                                            <p:strVal val="ppt_w"/>
                                          </p:val>
                                        </p:tav>
                                        <p:tav tm="100000">
                                          <p:val>
                                            <p:strVal val="ppt_w"/>
                                          </p:val>
                                        </p:tav>
                                      </p:tavLst>
                                    </p:anim>
                                    <p:anim calcmode="lin" valueType="num">
                                      <p:cBhvr>
                                        <p:cTn id="12" dur="5000"/>
                                        <p:tgtEl>
                                          <p:spTgt spid="9"/>
                                        </p:tgtEl>
                                        <p:attrNameLst>
                                          <p:attrName>ppt_h</p:attrName>
                                        </p:attrNameLst>
                                      </p:cBhvr>
                                      <p:tavLst>
                                        <p:tav tm="0">
                                          <p:val>
                                            <p:strVal val="ppt_h"/>
                                          </p:val>
                                        </p:tav>
                                        <p:tav tm="100000">
                                          <p:val>
                                            <p:fltVal val="0"/>
                                          </p:val>
                                        </p:tav>
                                      </p:tavLst>
                                    </p:anim>
                                    <p:set>
                                      <p:cBhvr>
                                        <p:cTn id="13" dur="1" fill="hold">
                                          <p:stCondLst>
                                            <p:cond delay="4999"/>
                                          </p:stCondLst>
                                        </p:cTn>
                                        <p:tgtEl>
                                          <p:spTgt spid="9"/>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7" presetClass="exit" presetSubtype="1" fill="hold" nodeType="withEffect">
                                  <p:stCondLst>
                                    <p:cond delay="0"/>
                                  </p:stCondLst>
                                  <p:iterate type="lt">
                                    <p:tmPct val="0"/>
                                  </p:iterate>
                                  <p:childTnLst>
                                    <p:anim calcmode="lin" valueType="num">
                                      <p:cBhvr>
                                        <p:cTn id="18" dur="5000"/>
                                        <p:tgtEl>
                                          <p:spTgt spid="10"/>
                                        </p:tgtEl>
                                        <p:attrNameLst>
                                          <p:attrName>ppt_x</p:attrName>
                                        </p:attrNameLst>
                                      </p:cBhvr>
                                      <p:tavLst>
                                        <p:tav tm="0">
                                          <p:val>
                                            <p:strVal val="ppt_x"/>
                                          </p:val>
                                        </p:tav>
                                        <p:tav tm="100000">
                                          <p:val>
                                            <p:strVal val="ppt_x"/>
                                          </p:val>
                                        </p:tav>
                                      </p:tavLst>
                                    </p:anim>
                                    <p:anim calcmode="lin" valueType="num">
                                      <p:cBhvr>
                                        <p:cTn id="19" dur="5000"/>
                                        <p:tgtEl>
                                          <p:spTgt spid="10"/>
                                        </p:tgtEl>
                                        <p:attrNameLst>
                                          <p:attrName>ppt_y</p:attrName>
                                        </p:attrNameLst>
                                      </p:cBhvr>
                                      <p:tavLst>
                                        <p:tav tm="0">
                                          <p:val>
                                            <p:strVal val="ppt_y"/>
                                          </p:val>
                                        </p:tav>
                                        <p:tav tm="100000">
                                          <p:val>
                                            <p:strVal val="ppt_y-ppt_h/2"/>
                                          </p:val>
                                        </p:tav>
                                      </p:tavLst>
                                    </p:anim>
                                    <p:anim calcmode="lin" valueType="num">
                                      <p:cBhvr>
                                        <p:cTn id="20" dur="5000"/>
                                        <p:tgtEl>
                                          <p:spTgt spid="10"/>
                                        </p:tgtEl>
                                        <p:attrNameLst>
                                          <p:attrName>ppt_w</p:attrName>
                                        </p:attrNameLst>
                                      </p:cBhvr>
                                      <p:tavLst>
                                        <p:tav tm="0">
                                          <p:val>
                                            <p:strVal val="ppt_w"/>
                                          </p:val>
                                        </p:tav>
                                        <p:tav tm="100000">
                                          <p:val>
                                            <p:strVal val="ppt_w"/>
                                          </p:val>
                                        </p:tav>
                                      </p:tavLst>
                                    </p:anim>
                                    <p:anim calcmode="lin" valueType="num">
                                      <p:cBhvr>
                                        <p:cTn id="21" dur="5000"/>
                                        <p:tgtEl>
                                          <p:spTgt spid="10"/>
                                        </p:tgtEl>
                                        <p:attrNameLst>
                                          <p:attrName>ppt_h</p:attrName>
                                        </p:attrNameLst>
                                      </p:cBhvr>
                                      <p:tavLst>
                                        <p:tav tm="0">
                                          <p:val>
                                            <p:strVal val="ppt_h"/>
                                          </p:val>
                                        </p:tav>
                                        <p:tav tm="100000">
                                          <p:val>
                                            <p:fltVal val="0"/>
                                          </p:val>
                                        </p:tav>
                                      </p:tavLst>
                                    </p:anim>
                                    <p:set>
                                      <p:cBhvr>
                                        <p:cTn id="22" dur="1" fill="hold">
                                          <p:stCondLst>
                                            <p:cond delay="4999"/>
                                          </p:stCondLst>
                                        </p:cTn>
                                        <p:tgtEl>
                                          <p:spTgt spid="10"/>
                                        </p:tgtEl>
                                        <p:attrNameLst>
                                          <p:attrName>style.visibility</p:attrName>
                                        </p:attrNameLst>
                                      </p:cBhvr>
                                      <p:to>
                                        <p:strVal val="hidden"/>
                                      </p:to>
                                    </p:set>
                                  </p:childTnLst>
                                </p:cTn>
                              </p:par>
                              <p:par>
                                <p:cTn id="23" presetID="4" presetClass="exit" presetSubtype="32" fill="hold" nodeType="withEffect">
                                  <p:stCondLst>
                                    <p:cond delay="0"/>
                                  </p:stCondLst>
                                  <p:iterate type="lt">
                                    <p:tmPct val="0"/>
                                  </p:iterate>
                                  <p:childTnLst>
                                    <p:animEffect transition="out" filter="box(out)">
                                      <p:cBhvr>
                                        <p:cTn id="24" dur="5000"/>
                                        <p:tgtEl>
                                          <p:spTgt spid="10"/>
                                        </p:tgtEl>
                                      </p:cBhvr>
                                    </p:animEffect>
                                    <p:set>
                                      <p:cBhvr>
                                        <p:cTn id="25" dur="1" fill="hold">
                                          <p:stCondLst>
                                            <p:cond delay="4999"/>
                                          </p:stCondLst>
                                        </p:cTn>
                                        <p:tgtEl>
                                          <p:spTgt spid="10"/>
                                        </p:tgtEl>
                                        <p:attrNameLst>
                                          <p:attrName>style.visibility</p:attrName>
                                        </p:attrNameLst>
                                      </p:cBhvr>
                                      <p:to>
                                        <p:strVal val="hidden"/>
                                      </p:to>
                                    </p:set>
                                  </p:childTnLst>
                                </p:cTn>
                              </p:par>
                              <p:par>
                                <p:cTn id="26" presetID="17" presetClass="exit" presetSubtype="8" fill="hold" nodeType="withEffect">
                                  <p:stCondLst>
                                    <p:cond delay="0"/>
                                  </p:stCondLst>
                                  <p:childTnLst>
                                    <p:anim calcmode="lin" valueType="num">
                                      <p:cBhvr>
                                        <p:cTn id="27" dur="5000"/>
                                        <p:tgtEl>
                                          <p:spTgt spid="11"/>
                                        </p:tgtEl>
                                        <p:attrNameLst>
                                          <p:attrName>ppt_x</p:attrName>
                                        </p:attrNameLst>
                                      </p:cBhvr>
                                      <p:tavLst>
                                        <p:tav tm="0">
                                          <p:val>
                                            <p:strVal val="ppt_x"/>
                                          </p:val>
                                        </p:tav>
                                        <p:tav tm="100000">
                                          <p:val>
                                            <p:strVal val="ppt_x-ppt_w/2"/>
                                          </p:val>
                                        </p:tav>
                                      </p:tavLst>
                                    </p:anim>
                                    <p:anim calcmode="lin" valueType="num">
                                      <p:cBhvr>
                                        <p:cTn id="28" dur="5000"/>
                                        <p:tgtEl>
                                          <p:spTgt spid="11"/>
                                        </p:tgtEl>
                                        <p:attrNameLst>
                                          <p:attrName>ppt_y</p:attrName>
                                        </p:attrNameLst>
                                      </p:cBhvr>
                                      <p:tavLst>
                                        <p:tav tm="0">
                                          <p:val>
                                            <p:strVal val="ppt_y"/>
                                          </p:val>
                                        </p:tav>
                                        <p:tav tm="100000">
                                          <p:val>
                                            <p:strVal val="ppt_y"/>
                                          </p:val>
                                        </p:tav>
                                      </p:tavLst>
                                    </p:anim>
                                    <p:anim calcmode="lin" valueType="num">
                                      <p:cBhvr>
                                        <p:cTn id="29" dur="5000"/>
                                        <p:tgtEl>
                                          <p:spTgt spid="11"/>
                                        </p:tgtEl>
                                        <p:attrNameLst>
                                          <p:attrName>ppt_w</p:attrName>
                                        </p:attrNameLst>
                                      </p:cBhvr>
                                      <p:tavLst>
                                        <p:tav tm="0">
                                          <p:val>
                                            <p:strVal val="ppt_w"/>
                                          </p:val>
                                        </p:tav>
                                        <p:tav tm="100000">
                                          <p:val>
                                            <p:fltVal val="0"/>
                                          </p:val>
                                        </p:tav>
                                      </p:tavLst>
                                    </p:anim>
                                    <p:anim calcmode="lin" valueType="num">
                                      <p:cBhvr>
                                        <p:cTn id="30" dur="5000"/>
                                        <p:tgtEl>
                                          <p:spTgt spid="11"/>
                                        </p:tgtEl>
                                        <p:attrNameLst>
                                          <p:attrName>ppt_h</p:attrName>
                                        </p:attrNameLst>
                                      </p:cBhvr>
                                      <p:tavLst>
                                        <p:tav tm="0">
                                          <p:val>
                                            <p:strVal val="ppt_h"/>
                                          </p:val>
                                        </p:tav>
                                        <p:tav tm="100000">
                                          <p:val>
                                            <p:strVal val="ppt_h"/>
                                          </p:val>
                                        </p:tav>
                                      </p:tavLst>
                                    </p:anim>
                                    <p:set>
                                      <p:cBhvr>
                                        <p:cTn id="31" dur="1" fill="hold">
                                          <p:stCondLst>
                                            <p:cond delay="4999"/>
                                          </p:stCondLst>
                                        </p:cTn>
                                        <p:tgtEl>
                                          <p:spTgt spid="11"/>
                                        </p:tgtEl>
                                        <p:attrNameLst>
                                          <p:attrName>style.visibility</p:attrName>
                                        </p:attrNameLst>
                                      </p:cBhvr>
                                      <p:to>
                                        <p:strVal val="hidden"/>
                                      </p:to>
                                    </p:set>
                                  </p:childTnLst>
                                </p:cTn>
                              </p:par>
                              <p:par>
                                <p:cTn id="32" presetID="4" presetClass="exit" presetSubtype="32" fill="hold" nodeType="withEffect">
                                  <p:stCondLst>
                                    <p:cond delay="0"/>
                                  </p:stCondLst>
                                  <p:childTnLst>
                                    <p:animEffect transition="out" filter="box(out)">
                                      <p:cBhvr>
                                        <p:cTn id="33" dur="5000"/>
                                        <p:tgtEl>
                                          <p:spTgt spid="11"/>
                                        </p:tgtEl>
                                      </p:cBhvr>
                                    </p:animEffect>
                                    <p:set>
                                      <p:cBhvr>
                                        <p:cTn id="34" dur="1" fill="hold">
                                          <p:stCondLst>
                                            <p:cond delay="4999"/>
                                          </p:stCondLst>
                                        </p:cTn>
                                        <p:tgtEl>
                                          <p:spTgt spid="11"/>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12"/>
                                        </p:tgtEl>
                                        <p:attrNameLst>
                                          <p:attrName>ppt_x</p:attrName>
                                        </p:attrNameLst>
                                      </p:cBhvr>
                                      <p:tavLst>
                                        <p:tav tm="0">
                                          <p:val>
                                            <p:strVal val="ppt_x"/>
                                          </p:val>
                                        </p:tav>
                                        <p:tav tm="100000">
                                          <p:val>
                                            <p:strVal val="ppt_x+ppt_w/2"/>
                                          </p:val>
                                        </p:tav>
                                      </p:tavLst>
                                    </p:anim>
                                    <p:anim calcmode="lin" valueType="num">
                                      <p:cBhvr>
                                        <p:cTn id="37" dur="5000"/>
                                        <p:tgtEl>
                                          <p:spTgt spid="12"/>
                                        </p:tgtEl>
                                        <p:attrNameLst>
                                          <p:attrName>ppt_y</p:attrName>
                                        </p:attrNameLst>
                                      </p:cBhvr>
                                      <p:tavLst>
                                        <p:tav tm="0">
                                          <p:val>
                                            <p:strVal val="ppt_y"/>
                                          </p:val>
                                        </p:tav>
                                        <p:tav tm="100000">
                                          <p:val>
                                            <p:strVal val="ppt_y"/>
                                          </p:val>
                                        </p:tav>
                                      </p:tavLst>
                                    </p:anim>
                                    <p:anim calcmode="lin" valueType="num">
                                      <p:cBhvr>
                                        <p:cTn id="38" dur="5000"/>
                                        <p:tgtEl>
                                          <p:spTgt spid="12"/>
                                        </p:tgtEl>
                                        <p:attrNameLst>
                                          <p:attrName>ppt_w</p:attrName>
                                        </p:attrNameLst>
                                      </p:cBhvr>
                                      <p:tavLst>
                                        <p:tav tm="0">
                                          <p:val>
                                            <p:strVal val="ppt_w"/>
                                          </p:val>
                                        </p:tav>
                                        <p:tav tm="100000">
                                          <p:val>
                                            <p:fltVal val="0"/>
                                          </p:val>
                                        </p:tav>
                                      </p:tavLst>
                                    </p:anim>
                                    <p:anim calcmode="lin" valueType="num">
                                      <p:cBhvr>
                                        <p:cTn id="39" dur="5000"/>
                                        <p:tgtEl>
                                          <p:spTgt spid="12"/>
                                        </p:tgtEl>
                                        <p:attrNameLst>
                                          <p:attrName>ppt_h</p:attrName>
                                        </p:attrNameLst>
                                      </p:cBhvr>
                                      <p:tavLst>
                                        <p:tav tm="0">
                                          <p:val>
                                            <p:strVal val="ppt_h"/>
                                          </p:val>
                                        </p:tav>
                                        <p:tav tm="100000">
                                          <p:val>
                                            <p:strVal val="ppt_h"/>
                                          </p:val>
                                        </p:tav>
                                      </p:tavLst>
                                    </p:anim>
                                    <p:set>
                                      <p:cBhvr>
                                        <p:cTn id="40" dur="1" fill="hold">
                                          <p:stCondLst>
                                            <p:cond delay="4999"/>
                                          </p:stCondLst>
                                        </p:cTn>
                                        <p:tgtEl>
                                          <p:spTgt spid="12"/>
                                        </p:tgtEl>
                                        <p:attrNameLst>
                                          <p:attrName>style.visibility</p:attrName>
                                        </p:attrNameLst>
                                      </p:cBhvr>
                                      <p:to>
                                        <p:strVal val="hidden"/>
                                      </p:to>
                                    </p:set>
                                  </p:childTnLst>
                                </p:cTn>
                              </p:par>
                              <p:par>
                                <p:cTn id="41" presetID="4" presetClass="exit" presetSubtype="32" fill="hold" nodeType="withEffect">
                                  <p:stCondLst>
                                    <p:cond delay="0"/>
                                  </p:stCondLst>
                                  <p:childTnLst>
                                    <p:animEffect transition="out" filter="box(out)">
                                      <p:cBhvr>
                                        <p:cTn id="42" dur="5000"/>
                                        <p:tgtEl>
                                          <p:spTgt spid="12"/>
                                        </p:tgtEl>
                                      </p:cBhvr>
                                    </p:animEffect>
                                    <p:set>
                                      <p:cBhvr>
                                        <p:cTn id="43" dur="1" fill="hold">
                                          <p:stCondLst>
                                            <p:cond delay="4999"/>
                                          </p:stCondLst>
                                        </p:cTn>
                                        <p:tgtEl>
                                          <p:spTgt spid="12"/>
                                        </p:tgtEl>
                                        <p:attrNameLst>
                                          <p:attrName>style.visibility</p:attrName>
                                        </p:attrNameLst>
                                      </p:cBhvr>
                                      <p:to>
                                        <p:strVal val="hidden"/>
                                      </p:to>
                                    </p:set>
                                  </p:childTnLst>
                                </p:cTn>
                              </p:par>
                              <p:par>
                                <p:cTn id="44" presetID="23" presetClass="entr" presetSubtype="16"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5000" fill="hold"/>
                                        <p:tgtEl>
                                          <p:spTgt spid="7"/>
                                        </p:tgtEl>
                                        <p:attrNameLst>
                                          <p:attrName>ppt_w</p:attrName>
                                        </p:attrNameLst>
                                      </p:cBhvr>
                                      <p:tavLst>
                                        <p:tav tm="0">
                                          <p:val>
                                            <p:fltVal val="0"/>
                                          </p:val>
                                        </p:tav>
                                        <p:tav tm="100000">
                                          <p:val>
                                            <p:strVal val="#ppt_w"/>
                                          </p:val>
                                        </p:tav>
                                      </p:tavLst>
                                    </p:anim>
                                    <p:anim calcmode="lin" valueType="num">
                                      <p:cBhvr>
                                        <p:cTn id="47" dur="5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3"/>
          <p:cNvPicPr>
            <a:picLocks noChangeAspect="1" noChangeArrowheads="1"/>
          </p:cNvPicPr>
          <p:nvPr/>
        </p:nvPicPr>
        <p:blipFill>
          <a:blip r:embed="rId2" cstate="print">
            <a:duotone>
              <a:schemeClr val="accent3">
                <a:shade val="45000"/>
                <a:satMod val="135000"/>
              </a:schemeClr>
              <a:prstClr val="white"/>
            </a:duotone>
            <a:lum bright="36000" contrast="61000"/>
          </a:blip>
          <a:srcRect/>
          <a:stretch>
            <a:fillRect/>
          </a:stretch>
        </p:blipFill>
        <p:spPr bwMode="auto">
          <a:xfrm>
            <a:off x="0" y="-19050"/>
            <a:ext cx="9144000" cy="6877050"/>
          </a:xfrm>
          <a:prstGeom prst="rect">
            <a:avLst/>
          </a:prstGeom>
          <a:noFill/>
          <a:ln w="9525">
            <a:noFill/>
            <a:miter lim="800000"/>
            <a:headEnd/>
            <a:tailEnd/>
          </a:ln>
        </p:spPr>
      </p:pic>
      <p:pic>
        <p:nvPicPr>
          <p:cNvPr id="7" name="Picture 2" descr="C:\Documents and Settings\Dell\Escritorio\imagesCAA1FE3N.jpg"/>
          <p:cNvPicPr>
            <a:picLocks noChangeAspect="1" noChangeArrowheads="1"/>
          </p:cNvPicPr>
          <p:nvPr/>
        </p:nvPicPr>
        <p:blipFill>
          <a:blip r:embed="rId3" cstate="print"/>
          <a:srcRect/>
          <a:stretch>
            <a:fillRect/>
          </a:stretch>
        </p:blipFill>
        <p:spPr bwMode="auto">
          <a:xfrm>
            <a:off x="1907704" y="980728"/>
            <a:ext cx="4608512" cy="4608512"/>
          </a:xfrm>
          <a:prstGeom prst="rect">
            <a:avLst/>
          </a:prstGeom>
          <a:noFill/>
        </p:spPr>
      </p:pic>
      <p:sp>
        <p:nvSpPr>
          <p:cNvPr id="9" name="8 Triángulo isósceles"/>
          <p:cNvSpPr/>
          <p:nvPr/>
        </p:nvSpPr>
        <p:spPr>
          <a:xfrm>
            <a:off x="0" y="3429000"/>
            <a:ext cx="9144000" cy="3429000"/>
          </a:xfrm>
          <a:prstGeom prst="triangle">
            <a:avLst>
              <a:gd name="adj" fmla="val 48974"/>
            </a:avLst>
          </a:prstGeom>
          <a:blipFill>
            <a:blip r:embed="rId4" cstate="print"/>
            <a:tile tx="0" ty="0" sx="100000" sy="100000" flip="none" algn="tl"/>
          </a:blipFill>
          <a:ln w="7620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isósceles"/>
          <p:cNvSpPr>
            <a:spLocks noChangeArrowheads="1"/>
          </p:cNvSpPr>
          <p:nvPr/>
        </p:nvSpPr>
        <p:spPr bwMode="auto">
          <a:xfrm flipV="1">
            <a:off x="0" y="0"/>
            <a:ext cx="9144000" cy="3500438"/>
          </a:xfrm>
          <a:prstGeom prst="triangle">
            <a:avLst>
              <a:gd name="adj" fmla="val 49574"/>
            </a:avLst>
          </a:prstGeom>
          <a:blipFill>
            <a:blip r:embed="rId4" cstate="print"/>
            <a:tile tx="0" ty="0" sx="100000" sy="100000" flip="none" algn="tl"/>
          </a:blipFill>
          <a:ln w="76200" cmpd="thinThick" algn="ctr">
            <a:noFill/>
            <a:miter lim="800000"/>
            <a:headEnd/>
            <a:tailEnd/>
          </a:ln>
        </p:spPr>
        <p:txBody>
          <a:bodyPr rot="10800000" anchor="ctr"/>
          <a:lstStyle/>
          <a:p>
            <a:pPr algn="ctr" fontAlgn="auto">
              <a:spcBef>
                <a:spcPts val="0"/>
              </a:spcBef>
              <a:spcAft>
                <a:spcPts val="0"/>
              </a:spcAft>
              <a:defRPr/>
            </a:pPr>
            <a:endParaRPr lang="es-ES" dirty="0">
              <a:solidFill>
                <a:schemeClr val="lt1"/>
              </a:solidFill>
              <a:latin typeface="+mn-lt"/>
              <a:cs typeface="+mn-cs"/>
            </a:endParaRPr>
          </a:p>
        </p:txBody>
      </p:sp>
      <p:sp>
        <p:nvSpPr>
          <p:cNvPr id="11" name="10 Triángulo isósceles"/>
          <p:cNvSpPr>
            <a:spLocks noChangeArrowheads="1"/>
          </p:cNvSpPr>
          <p:nvPr/>
        </p:nvSpPr>
        <p:spPr bwMode="auto">
          <a:xfrm rot="5400000">
            <a:off x="-1178718" y="1178717"/>
            <a:ext cx="6858000" cy="4500563"/>
          </a:xfrm>
          <a:prstGeom prst="triangle">
            <a:avLst>
              <a:gd name="adj" fmla="val 50111"/>
            </a:avLst>
          </a:prstGeom>
          <a:blipFill>
            <a:blip r:embed="rId4" cstate="print"/>
            <a:tile tx="0" ty="0" sx="100000" sy="100000" flip="none" algn="tl"/>
          </a:blipFill>
          <a:ln w="76200" cmpd="thinThick" algn="ctr">
            <a:noFill/>
            <a:miter lim="800000"/>
            <a:headEnd/>
            <a:tailEnd/>
          </a:ln>
        </p:spPr>
        <p:txBody>
          <a:bodyPr rot="10800000" vert="eaVert" anchor="ctr"/>
          <a:lstStyle/>
          <a:p>
            <a:pPr algn="ctr" fontAlgn="auto">
              <a:spcBef>
                <a:spcPts val="0"/>
              </a:spcBef>
              <a:spcAft>
                <a:spcPts val="0"/>
              </a:spcAft>
              <a:defRPr/>
            </a:pPr>
            <a:endParaRPr lang="es-ES">
              <a:solidFill>
                <a:schemeClr val="lt1"/>
              </a:solidFill>
              <a:latin typeface="+mn-lt"/>
              <a:cs typeface="+mn-cs"/>
            </a:endParaRPr>
          </a:p>
        </p:txBody>
      </p:sp>
      <p:sp>
        <p:nvSpPr>
          <p:cNvPr id="12" name="11 Triángulo isósceles"/>
          <p:cNvSpPr>
            <a:spLocks noChangeArrowheads="1"/>
          </p:cNvSpPr>
          <p:nvPr/>
        </p:nvSpPr>
        <p:spPr bwMode="auto">
          <a:xfrm rot="5400000" flipV="1">
            <a:off x="3393281" y="1107281"/>
            <a:ext cx="6858000" cy="4643438"/>
          </a:xfrm>
          <a:prstGeom prst="triangle">
            <a:avLst>
              <a:gd name="adj" fmla="val 50681"/>
            </a:avLst>
          </a:prstGeom>
          <a:blipFill>
            <a:blip r:embed="rId4" cstate="print"/>
            <a:tile tx="0" ty="0" sx="100000" sy="100000" flip="none" algn="tl"/>
          </a:blipFill>
          <a:ln w="76200" cmpd="thinThick" algn="ctr">
            <a:noFill/>
            <a:miter lim="800000"/>
            <a:headEnd/>
            <a:tailEnd/>
          </a:ln>
        </p:spPr>
        <p:txBody>
          <a:bodyPr vert="eaVert" anchor="ctr"/>
          <a:lstStyle/>
          <a:p>
            <a:pPr algn="ctr" fontAlgn="auto">
              <a:spcBef>
                <a:spcPts val="0"/>
              </a:spcBef>
              <a:spcAft>
                <a:spcPts val="0"/>
              </a:spcAft>
              <a:defRPr/>
            </a:pPr>
            <a:endParaRPr lang="es-ES">
              <a:solidFill>
                <a:schemeClr val="lt1"/>
              </a:solidFill>
              <a:latin typeface="+mn-lt"/>
              <a:cs typeface="+mn-cs"/>
            </a:endParaRPr>
          </a:p>
        </p:txBody>
      </p:sp>
      <p:sp>
        <p:nvSpPr>
          <p:cNvPr id="8" name="7 CuadroTexto"/>
          <p:cNvSpPr txBox="1"/>
          <p:nvPr/>
        </p:nvSpPr>
        <p:spPr>
          <a:xfrm>
            <a:off x="2483768" y="476672"/>
            <a:ext cx="2016224" cy="461665"/>
          </a:xfrm>
          <a:prstGeom prst="rect">
            <a:avLst/>
          </a:prstGeom>
          <a:noFill/>
        </p:spPr>
        <p:txBody>
          <a:bodyPr wrap="square" rtlCol="0">
            <a:spAutoFit/>
          </a:bodyPr>
          <a:lstStyle/>
          <a:p>
            <a:r>
              <a:rPr lang="es-ES" sz="2400" b="1" i="1" dirty="0" smtClean="0">
                <a:solidFill>
                  <a:srgbClr val="FF0000"/>
                </a:solidFill>
                <a:latin typeface="Comic Sans MS" pitchFamily="66" charset="0"/>
              </a:rPr>
              <a:t>Ni el papa</a:t>
            </a:r>
            <a:endParaRPr lang="es-ES" sz="2400" b="1" i="1" dirty="0">
              <a:solidFill>
                <a:srgbClr val="FF0000"/>
              </a:solidFill>
              <a:latin typeface="Comic Sans MS" pitchFamily="66" charset="0"/>
            </a:endParaRPr>
          </a:p>
        </p:txBody>
      </p:sp>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
                                          </p:val>
                                        </p:tav>
                                      </p:tavLst>
                                    </p:anim>
                                    <p:anim calcmode="lin" valueType="num">
                                      <p:cBhvr>
                                        <p:cTn id="7" dur="5000"/>
                                        <p:tgtEl>
                                          <p:spTgt spid="9"/>
                                        </p:tgtEl>
                                        <p:attrNameLst>
                                          <p:attrName>ppt_y</p:attrName>
                                        </p:attrNameLst>
                                      </p:cBhvr>
                                      <p:tavLst>
                                        <p:tav tm="0">
                                          <p:val>
                                            <p:strVal val="ppt_y"/>
                                          </p:val>
                                        </p:tav>
                                        <p:tav tm="100000">
                                          <p:val>
                                            <p:strVal val="ppt_y+ppt_h/2"/>
                                          </p:val>
                                        </p:tav>
                                      </p:tavLst>
                                    </p:anim>
                                    <p:anim calcmode="lin" valueType="num">
                                      <p:cBhvr>
                                        <p:cTn id="8" dur="5000"/>
                                        <p:tgtEl>
                                          <p:spTgt spid="9"/>
                                        </p:tgtEl>
                                        <p:attrNameLst>
                                          <p:attrName>ppt_w</p:attrName>
                                        </p:attrNameLst>
                                      </p:cBhvr>
                                      <p:tavLst>
                                        <p:tav tm="0">
                                          <p:val>
                                            <p:strVal val="ppt_w"/>
                                          </p:val>
                                        </p:tav>
                                        <p:tav tm="100000">
                                          <p:val>
                                            <p:strVal val="ppt_w"/>
                                          </p:val>
                                        </p:tav>
                                      </p:tavLst>
                                    </p:anim>
                                    <p:anim calcmode="lin" valueType="num">
                                      <p:cBhvr>
                                        <p:cTn id="9" dur="5000"/>
                                        <p:tgtEl>
                                          <p:spTgt spid="9"/>
                                        </p:tgtEl>
                                        <p:attrNameLst>
                                          <p:attrName>ppt_h</p:attrName>
                                        </p:attrNameLst>
                                      </p:cBhvr>
                                      <p:tavLst>
                                        <p:tav tm="0">
                                          <p:val>
                                            <p:strVal val="ppt_h"/>
                                          </p:val>
                                        </p:tav>
                                        <p:tav tm="100000">
                                          <p:val>
                                            <p:fltVal val="0"/>
                                          </p:val>
                                        </p:tav>
                                      </p:tavLst>
                                    </p:anim>
                                    <p:set>
                                      <p:cBhvr>
                                        <p:cTn id="10" dur="1" fill="hold">
                                          <p:stCondLst>
                                            <p:cond delay="4999"/>
                                          </p:stCondLst>
                                        </p:cTn>
                                        <p:tgtEl>
                                          <p:spTgt spid="9"/>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17" presetClass="exit" presetSubtype="1" fill="hold" nodeType="withEffect">
                                  <p:stCondLst>
                                    <p:cond delay="0"/>
                                  </p:stCondLst>
                                  <p:iterate type="lt">
                                    <p:tmPct val="0"/>
                                  </p:iterate>
                                  <p:childTnLst>
                                    <p:anim calcmode="lin" valueType="num">
                                      <p:cBhvr>
                                        <p:cTn id="15" dur="5000"/>
                                        <p:tgtEl>
                                          <p:spTgt spid="10"/>
                                        </p:tgtEl>
                                        <p:attrNameLst>
                                          <p:attrName>ppt_x</p:attrName>
                                        </p:attrNameLst>
                                      </p:cBhvr>
                                      <p:tavLst>
                                        <p:tav tm="0">
                                          <p:val>
                                            <p:strVal val="ppt_x"/>
                                          </p:val>
                                        </p:tav>
                                        <p:tav tm="100000">
                                          <p:val>
                                            <p:strVal val="ppt_x"/>
                                          </p:val>
                                        </p:tav>
                                      </p:tavLst>
                                    </p:anim>
                                    <p:anim calcmode="lin" valueType="num">
                                      <p:cBhvr>
                                        <p:cTn id="16" dur="5000"/>
                                        <p:tgtEl>
                                          <p:spTgt spid="10"/>
                                        </p:tgtEl>
                                        <p:attrNameLst>
                                          <p:attrName>ppt_y</p:attrName>
                                        </p:attrNameLst>
                                      </p:cBhvr>
                                      <p:tavLst>
                                        <p:tav tm="0">
                                          <p:val>
                                            <p:strVal val="ppt_y"/>
                                          </p:val>
                                        </p:tav>
                                        <p:tav tm="100000">
                                          <p:val>
                                            <p:strVal val="ppt_y-ppt_h/2"/>
                                          </p:val>
                                        </p:tav>
                                      </p:tavLst>
                                    </p:anim>
                                    <p:anim calcmode="lin" valueType="num">
                                      <p:cBhvr>
                                        <p:cTn id="17" dur="5000"/>
                                        <p:tgtEl>
                                          <p:spTgt spid="10"/>
                                        </p:tgtEl>
                                        <p:attrNameLst>
                                          <p:attrName>ppt_w</p:attrName>
                                        </p:attrNameLst>
                                      </p:cBhvr>
                                      <p:tavLst>
                                        <p:tav tm="0">
                                          <p:val>
                                            <p:strVal val="ppt_w"/>
                                          </p:val>
                                        </p:tav>
                                        <p:tav tm="100000">
                                          <p:val>
                                            <p:strVal val="ppt_w"/>
                                          </p:val>
                                        </p:tav>
                                      </p:tavLst>
                                    </p:anim>
                                    <p:anim calcmode="lin" valueType="num">
                                      <p:cBhvr>
                                        <p:cTn id="18" dur="5000"/>
                                        <p:tgtEl>
                                          <p:spTgt spid="10"/>
                                        </p:tgtEl>
                                        <p:attrNameLst>
                                          <p:attrName>ppt_h</p:attrName>
                                        </p:attrNameLst>
                                      </p:cBhvr>
                                      <p:tavLst>
                                        <p:tav tm="0">
                                          <p:val>
                                            <p:strVal val="ppt_h"/>
                                          </p:val>
                                        </p:tav>
                                        <p:tav tm="100000">
                                          <p:val>
                                            <p:fltVal val="0"/>
                                          </p:val>
                                        </p:tav>
                                      </p:tavLst>
                                    </p:anim>
                                    <p:set>
                                      <p:cBhvr>
                                        <p:cTn id="19" dur="1" fill="hold">
                                          <p:stCondLst>
                                            <p:cond delay="4999"/>
                                          </p:stCondLst>
                                        </p:cTn>
                                        <p:tgtEl>
                                          <p:spTgt spid="10"/>
                                        </p:tgtEl>
                                        <p:attrNameLst>
                                          <p:attrName>style.visibility</p:attrName>
                                        </p:attrNameLst>
                                      </p:cBhvr>
                                      <p:to>
                                        <p:strVal val="hidden"/>
                                      </p:to>
                                    </p:set>
                                  </p:childTnLst>
                                </p:cTn>
                              </p:par>
                              <p:par>
                                <p:cTn id="20" presetID="4" presetClass="exit" presetSubtype="32" fill="hold" nodeType="withEffect">
                                  <p:stCondLst>
                                    <p:cond delay="0"/>
                                  </p:stCondLst>
                                  <p:iterate type="lt">
                                    <p:tmPct val="0"/>
                                  </p:iterate>
                                  <p:childTnLst>
                                    <p:animEffect transition="out" filter="box(ou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11"/>
                                        </p:tgtEl>
                                        <p:attrNameLst>
                                          <p:attrName>ppt_x</p:attrName>
                                        </p:attrNameLst>
                                      </p:cBhvr>
                                      <p:tavLst>
                                        <p:tav tm="0">
                                          <p:val>
                                            <p:strVal val="ppt_x"/>
                                          </p:val>
                                        </p:tav>
                                        <p:tav tm="100000">
                                          <p:val>
                                            <p:strVal val="ppt_x-ppt_w/2"/>
                                          </p:val>
                                        </p:tav>
                                      </p:tavLst>
                                    </p:anim>
                                    <p:anim calcmode="lin" valueType="num">
                                      <p:cBhvr>
                                        <p:cTn id="25" dur="5000"/>
                                        <p:tgtEl>
                                          <p:spTgt spid="11"/>
                                        </p:tgtEl>
                                        <p:attrNameLst>
                                          <p:attrName>ppt_y</p:attrName>
                                        </p:attrNameLst>
                                      </p:cBhvr>
                                      <p:tavLst>
                                        <p:tav tm="0">
                                          <p:val>
                                            <p:strVal val="ppt_y"/>
                                          </p:val>
                                        </p:tav>
                                        <p:tav tm="100000">
                                          <p:val>
                                            <p:strVal val="ppt_y"/>
                                          </p:val>
                                        </p:tav>
                                      </p:tavLst>
                                    </p:anim>
                                    <p:anim calcmode="lin" valueType="num">
                                      <p:cBhvr>
                                        <p:cTn id="26" dur="5000"/>
                                        <p:tgtEl>
                                          <p:spTgt spid="11"/>
                                        </p:tgtEl>
                                        <p:attrNameLst>
                                          <p:attrName>ppt_w</p:attrName>
                                        </p:attrNameLst>
                                      </p:cBhvr>
                                      <p:tavLst>
                                        <p:tav tm="0">
                                          <p:val>
                                            <p:strVal val="ppt_w"/>
                                          </p:val>
                                        </p:tav>
                                        <p:tav tm="100000">
                                          <p:val>
                                            <p:fltVal val="0"/>
                                          </p:val>
                                        </p:tav>
                                      </p:tavLst>
                                    </p:anim>
                                    <p:anim calcmode="lin" valueType="num">
                                      <p:cBhvr>
                                        <p:cTn id="27" dur="5000"/>
                                        <p:tgtEl>
                                          <p:spTgt spid="11"/>
                                        </p:tgtEl>
                                        <p:attrNameLst>
                                          <p:attrName>ppt_h</p:attrName>
                                        </p:attrNameLst>
                                      </p:cBhvr>
                                      <p:tavLst>
                                        <p:tav tm="0">
                                          <p:val>
                                            <p:strVal val="ppt_h"/>
                                          </p:val>
                                        </p:tav>
                                        <p:tav tm="100000">
                                          <p:val>
                                            <p:strVal val="ppt_h"/>
                                          </p:val>
                                        </p:tav>
                                      </p:tavLst>
                                    </p:anim>
                                    <p:set>
                                      <p:cBhvr>
                                        <p:cTn id="28" dur="1" fill="hold">
                                          <p:stCondLst>
                                            <p:cond delay="4999"/>
                                          </p:stCondLst>
                                        </p:cTn>
                                        <p:tgtEl>
                                          <p:spTgt spid="11"/>
                                        </p:tgtEl>
                                        <p:attrNameLst>
                                          <p:attrName>style.visibility</p:attrName>
                                        </p:attrNameLst>
                                      </p:cBhvr>
                                      <p:to>
                                        <p:strVal val="hidden"/>
                                      </p:to>
                                    </p:set>
                                  </p:childTnLst>
                                </p:cTn>
                              </p:par>
                              <p:par>
                                <p:cTn id="29" presetID="4" presetClass="exit" presetSubtype="32" fill="hold" nodeType="withEffect">
                                  <p:stCondLst>
                                    <p:cond delay="0"/>
                                  </p:stCondLst>
                                  <p:childTnLst>
                                    <p:animEffect transition="out" filter="box(out)">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17" presetClass="exit" presetSubtype="2" fill="hold" nodeType="withEffect">
                                  <p:stCondLst>
                                    <p:cond delay="0"/>
                                  </p:stCondLst>
                                  <p:childTnLst>
                                    <p:anim calcmode="lin" valueType="num">
                                      <p:cBhvr>
                                        <p:cTn id="33" dur="5000"/>
                                        <p:tgtEl>
                                          <p:spTgt spid="12"/>
                                        </p:tgtEl>
                                        <p:attrNameLst>
                                          <p:attrName>ppt_x</p:attrName>
                                        </p:attrNameLst>
                                      </p:cBhvr>
                                      <p:tavLst>
                                        <p:tav tm="0">
                                          <p:val>
                                            <p:strVal val="ppt_x"/>
                                          </p:val>
                                        </p:tav>
                                        <p:tav tm="100000">
                                          <p:val>
                                            <p:strVal val="ppt_x+ppt_w/2"/>
                                          </p:val>
                                        </p:tav>
                                      </p:tavLst>
                                    </p:anim>
                                    <p:anim calcmode="lin" valueType="num">
                                      <p:cBhvr>
                                        <p:cTn id="34" dur="5000"/>
                                        <p:tgtEl>
                                          <p:spTgt spid="12"/>
                                        </p:tgtEl>
                                        <p:attrNameLst>
                                          <p:attrName>ppt_y</p:attrName>
                                        </p:attrNameLst>
                                      </p:cBhvr>
                                      <p:tavLst>
                                        <p:tav tm="0">
                                          <p:val>
                                            <p:strVal val="ppt_y"/>
                                          </p:val>
                                        </p:tav>
                                        <p:tav tm="100000">
                                          <p:val>
                                            <p:strVal val="ppt_y"/>
                                          </p:val>
                                        </p:tav>
                                      </p:tavLst>
                                    </p:anim>
                                    <p:anim calcmode="lin" valueType="num">
                                      <p:cBhvr>
                                        <p:cTn id="35" dur="5000"/>
                                        <p:tgtEl>
                                          <p:spTgt spid="12"/>
                                        </p:tgtEl>
                                        <p:attrNameLst>
                                          <p:attrName>ppt_w</p:attrName>
                                        </p:attrNameLst>
                                      </p:cBhvr>
                                      <p:tavLst>
                                        <p:tav tm="0">
                                          <p:val>
                                            <p:strVal val="ppt_w"/>
                                          </p:val>
                                        </p:tav>
                                        <p:tav tm="100000">
                                          <p:val>
                                            <p:fltVal val="0"/>
                                          </p:val>
                                        </p:tav>
                                      </p:tavLst>
                                    </p:anim>
                                    <p:anim calcmode="lin" valueType="num">
                                      <p:cBhvr>
                                        <p:cTn id="36" dur="5000"/>
                                        <p:tgtEl>
                                          <p:spTgt spid="12"/>
                                        </p:tgtEl>
                                        <p:attrNameLst>
                                          <p:attrName>ppt_h</p:attrName>
                                        </p:attrNameLst>
                                      </p:cBhvr>
                                      <p:tavLst>
                                        <p:tav tm="0">
                                          <p:val>
                                            <p:strVal val="ppt_h"/>
                                          </p:val>
                                        </p:tav>
                                        <p:tav tm="100000">
                                          <p:val>
                                            <p:strVal val="ppt_h"/>
                                          </p:val>
                                        </p:tav>
                                      </p:tavLst>
                                    </p:anim>
                                    <p:set>
                                      <p:cBhvr>
                                        <p:cTn id="37" dur="1" fill="hold">
                                          <p:stCondLst>
                                            <p:cond delay="4999"/>
                                          </p:stCondLst>
                                        </p:cTn>
                                        <p:tgtEl>
                                          <p:spTgt spid="12"/>
                                        </p:tgtEl>
                                        <p:attrNameLst>
                                          <p:attrName>style.visibility</p:attrName>
                                        </p:attrNameLst>
                                      </p:cBhvr>
                                      <p:to>
                                        <p:strVal val="hidden"/>
                                      </p:to>
                                    </p:set>
                                  </p:childTnLst>
                                </p:cTn>
                              </p:par>
                              <p:par>
                                <p:cTn id="38" presetID="4" presetClass="exit" presetSubtype="32" fill="hold" nodeType="withEffect">
                                  <p:stCondLst>
                                    <p:cond delay="0"/>
                                  </p:stCondLst>
                                  <p:childTnLst>
                                    <p:animEffect transition="out" filter="box(out)">
                                      <p:cBhvr>
                                        <p:cTn id="39" dur="5000"/>
                                        <p:tgtEl>
                                          <p:spTgt spid="12"/>
                                        </p:tgtEl>
                                      </p:cBhvr>
                                    </p:animEffect>
                                    <p:set>
                                      <p:cBhvr>
                                        <p:cTn id="40" dur="1" fill="hold">
                                          <p:stCondLst>
                                            <p:cond delay="4999"/>
                                          </p:stCondLst>
                                        </p:cTn>
                                        <p:tgtEl>
                                          <p:spTgt spid="12"/>
                                        </p:tgtEl>
                                        <p:attrNameLst>
                                          <p:attrName>style.visibility</p:attrName>
                                        </p:attrNameLst>
                                      </p:cBhvr>
                                      <p:to>
                                        <p:strVal val="hidden"/>
                                      </p:to>
                                    </p:set>
                                  </p:childTnLst>
                                </p:cTn>
                              </p:par>
                              <p:par>
                                <p:cTn id="41" presetID="23" presetClass="entr" presetSubtype="16"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p:cTn id="43" dur="5000" fill="hold"/>
                                        <p:tgtEl>
                                          <p:spTgt spid="7"/>
                                        </p:tgtEl>
                                        <p:attrNameLst>
                                          <p:attrName>ppt_w</p:attrName>
                                        </p:attrNameLst>
                                      </p:cBhvr>
                                      <p:tavLst>
                                        <p:tav tm="0">
                                          <p:val>
                                            <p:fltVal val="0"/>
                                          </p:val>
                                        </p:tav>
                                        <p:tav tm="100000">
                                          <p:val>
                                            <p:strVal val="#ppt_w"/>
                                          </p:val>
                                        </p:tav>
                                      </p:tavLst>
                                    </p:anim>
                                    <p:anim calcmode="lin" valueType="num">
                                      <p:cBhvr>
                                        <p:cTn id="44" dur="5000" fill="hold"/>
                                        <p:tgtEl>
                                          <p:spTgt spid="7"/>
                                        </p:tgtEl>
                                        <p:attrNameLst>
                                          <p:attrName>ppt_h</p:attrName>
                                        </p:attrNameLst>
                                      </p:cBhvr>
                                      <p:tavLst>
                                        <p:tav tm="0">
                                          <p:val>
                                            <p:fltVal val="0"/>
                                          </p:val>
                                        </p:tav>
                                        <p:tav tm="100000">
                                          <p:val>
                                            <p:strVal val="#ppt_h"/>
                                          </p:val>
                                        </p:tav>
                                      </p:tavLst>
                                    </p:anim>
                                  </p:childTnLst>
                                </p:cTn>
                              </p:par>
                              <p:par>
                                <p:cTn id="45" presetID="5" presetClass="entr" presetSubtype="10"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checkerboard(across)">
                                      <p:cBhvr>
                                        <p:cTn id="47" dur="5000"/>
                                        <p:tgtEl>
                                          <p:spTgt spid="7"/>
                                        </p:tgtEl>
                                      </p:cBhvr>
                                    </p:animEffect>
                                  </p:childTnLst>
                                </p:cTn>
                              </p:par>
                            </p:childTnLst>
                          </p:cTn>
                        </p:par>
                        <p:par>
                          <p:cTn id="48" fill="hold">
                            <p:stCondLst>
                              <p:cond delay="5000"/>
                            </p:stCondLst>
                            <p:childTnLst>
                              <p:par>
                                <p:cTn id="49" presetID="9" presetClass="emph" presetSubtype="0" nodeType="afterEffect">
                                  <p:stCondLst>
                                    <p:cond delay="0"/>
                                  </p:stCondLst>
                                  <p:childTnLst>
                                    <p:set>
                                      <p:cBhvr rctx="PPT">
                                        <p:cTn id="50" dur="indefinite"/>
                                        <p:tgtEl>
                                          <p:spTgt spid="13"/>
                                        </p:tgtEl>
                                        <p:attrNameLst>
                                          <p:attrName>style.opacity</p:attrName>
                                        </p:attrNameLst>
                                      </p:cBhvr>
                                      <p:to>
                                        <p:strVal val="0.25"/>
                                      </p:to>
                                    </p:set>
                                    <p:animEffect filter="image" prLst="opacity: 0.25">
                                      <p:cBhvr rctx="IE">
                                        <p:cTn id="51" dur="indefinite"/>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3" descr="illusion-013"/>
          <p:cNvPicPr>
            <a:picLocks noChangeAspect="1" noChangeArrowheads="1"/>
          </p:cNvPicPr>
          <p:nvPr/>
        </p:nvPicPr>
        <p:blipFill>
          <a:blip r:embed="rId2" cstate="print">
            <a:duotone>
              <a:schemeClr val="accent3">
                <a:shade val="45000"/>
                <a:satMod val="135000"/>
              </a:schemeClr>
              <a:prstClr val="white"/>
            </a:duotone>
            <a:lum bright="36000" contrast="61000"/>
          </a:blip>
          <a:srcRect/>
          <a:stretch>
            <a:fillRect/>
          </a:stretch>
        </p:blipFill>
        <p:spPr bwMode="auto">
          <a:xfrm>
            <a:off x="0" y="-19050"/>
            <a:ext cx="9144000" cy="6877050"/>
          </a:xfrm>
          <a:prstGeom prst="rect">
            <a:avLst/>
          </a:prstGeom>
          <a:noFill/>
          <a:ln w="9525">
            <a:noFill/>
            <a:miter lim="800000"/>
            <a:headEnd/>
            <a:tailEnd/>
          </a:ln>
        </p:spPr>
      </p:pic>
      <p:pic>
        <p:nvPicPr>
          <p:cNvPr id="15" name="Picture 2" descr="C:\Documents and Settings\Dell\Escritorio\untitled.bmp"/>
          <p:cNvPicPr>
            <a:picLocks noChangeAspect="1" noChangeArrowheads="1"/>
          </p:cNvPicPr>
          <p:nvPr/>
        </p:nvPicPr>
        <p:blipFill>
          <a:blip r:embed="rId3" cstate="print"/>
          <a:srcRect l="32628"/>
          <a:stretch>
            <a:fillRect/>
          </a:stretch>
        </p:blipFill>
        <p:spPr bwMode="auto">
          <a:xfrm>
            <a:off x="0" y="-1"/>
            <a:ext cx="9144000" cy="7029401"/>
          </a:xfrm>
          <a:prstGeom prst="rect">
            <a:avLst/>
          </a:prstGeom>
          <a:noFill/>
        </p:spPr>
      </p:pic>
      <p:sp>
        <p:nvSpPr>
          <p:cNvPr id="9" name="8 Triángulo isósceles"/>
          <p:cNvSpPr/>
          <p:nvPr/>
        </p:nvSpPr>
        <p:spPr>
          <a:xfrm>
            <a:off x="0" y="3429000"/>
            <a:ext cx="9144000" cy="3429000"/>
          </a:xfrm>
          <a:prstGeom prst="triangle">
            <a:avLst>
              <a:gd name="adj" fmla="val 48974"/>
            </a:avLst>
          </a:prstGeom>
          <a:blipFill>
            <a:blip r:embed="rId4" cstate="print"/>
            <a:tile tx="0" ty="0" sx="100000" sy="100000" flip="none" algn="tl"/>
          </a:blipFill>
          <a:ln w="7620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isósceles"/>
          <p:cNvSpPr>
            <a:spLocks noChangeArrowheads="1"/>
          </p:cNvSpPr>
          <p:nvPr/>
        </p:nvSpPr>
        <p:spPr bwMode="auto">
          <a:xfrm flipV="1">
            <a:off x="0" y="0"/>
            <a:ext cx="9144000" cy="3500438"/>
          </a:xfrm>
          <a:prstGeom prst="triangle">
            <a:avLst>
              <a:gd name="adj" fmla="val 49574"/>
            </a:avLst>
          </a:prstGeom>
          <a:blipFill>
            <a:blip r:embed="rId4" cstate="print"/>
            <a:tile tx="0" ty="0" sx="100000" sy="100000" flip="none" algn="tl"/>
          </a:blipFill>
          <a:ln w="76200" cmpd="thinThick" algn="ctr">
            <a:noFill/>
            <a:miter lim="800000"/>
            <a:headEnd/>
            <a:tailEnd/>
          </a:ln>
        </p:spPr>
        <p:txBody>
          <a:bodyPr rot="10800000" anchor="ctr"/>
          <a:lstStyle/>
          <a:p>
            <a:pPr algn="ctr" fontAlgn="auto">
              <a:spcBef>
                <a:spcPts val="0"/>
              </a:spcBef>
              <a:spcAft>
                <a:spcPts val="0"/>
              </a:spcAft>
              <a:defRPr/>
            </a:pPr>
            <a:endParaRPr lang="es-ES" dirty="0">
              <a:solidFill>
                <a:schemeClr val="lt1"/>
              </a:solidFill>
              <a:latin typeface="+mn-lt"/>
              <a:cs typeface="+mn-cs"/>
            </a:endParaRPr>
          </a:p>
        </p:txBody>
      </p:sp>
      <p:sp>
        <p:nvSpPr>
          <p:cNvPr id="11" name="10 Triángulo isósceles"/>
          <p:cNvSpPr>
            <a:spLocks noChangeArrowheads="1"/>
          </p:cNvSpPr>
          <p:nvPr/>
        </p:nvSpPr>
        <p:spPr bwMode="auto">
          <a:xfrm rot="5400000">
            <a:off x="-1178718" y="1178717"/>
            <a:ext cx="6858000" cy="4500563"/>
          </a:xfrm>
          <a:prstGeom prst="triangle">
            <a:avLst>
              <a:gd name="adj" fmla="val 50111"/>
            </a:avLst>
          </a:prstGeom>
          <a:blipFill>
            <a:blip r:embed="rId4" cstate="print"/>
            <a:tile tx="0" ty="0" sx="100000" sy="100000" flip="none" algn="tl"/>
          </a:blipFill>
          <a:ln w="76200" cmpd="thinThick" algn="ctr">
            <a:noFill/>
            <a:miter lim="800000"/>
            <a:headEnd/>
            <a:tailEnd/>
          </a:ln>
        </p:spPr>
        <p:txBody>
          <a:bodyPr rot="10800000" vert="eaVert" anchor="ctr"/>
          <a:lstStyle/>
          <a:p>
            <a:pPr algn="ctr" fontAlgn="auto">
              <a:spcBef>
                <a:spcPts val="0"/>
              </a:spcBef>
              <a:spcAft>
                <a:spcPts val="0"/>
              </a:spcAft>
              <a:defRPr/>
            </a:pPr>
            <a:endParaRPr lang="es-ES">
              <a:solidFill>
                <a:schemeClr val="lt1"/>
              </a:solidFill>
              <a:latin typeface="+mn-lt"/>
              <a:cs typeface="+mn-cs"/>
            </a:endParaRPr>
          </a:p>
        </p:txBody>
      </p:sp>
      <p:sp>
        <p:nvSpPr>
          <p:cNvPr id="13" name="12 Triángulo isósceles"/>
          <p:cNvSpPr>
            <a:spLocks noChangeArrowheads="1"/>
          </p:cNvSpPr>
          <p:nvPr/>
        </p:nvSpPr>
        <p:spPr bwMode="auto">
          <a:xfrm rot="5400000" flipV="1">
            <a:off x="3393281" y="1107281"/>
            <a:ext cx="6858000" cy="4643438"/>
          </a:xfrm>
          <a:prstGeom prst="triangle">
            <a:avLst>
              <a:gd name="adj" fmla="val 50681"/>
            </a:avLst>
          </a:prstGeom>
          <a:blipFill>
            <a:blip r:embed="rId4" cstate="print"/>
            <a:tile tx="0" ty="0" sx="100000" sy="100000" flip="none" algn="tl"/>
          </a:blipFill>
          <a:ln w="76200" cmpd="thinThick" algn="ctr">
            <a:noFill/>
            <a:miter lim="800000"/>
            <a:headEnd/>
            <a:tailEnd/>
          </a:ln>
        </p:spPr>
        <p:txBody>
          <a:bodyPr vert="eaVert" anchor="ctr"/>
          <a:lstStyle/>
          <a:p>
            <a:pPr algn="ctr" fontAlgn="auto">
              <a:spcBef>
                <a:spcPts val="0"/>
              </a:spcBef>
              <a:spcAft>
                <a:spcPts val="0"/>
              </a:spcAft>
              <a:defRPr/>
            </a:pPr>
            <a:endParaRPr lang="es-ES">
              <a:solidFill>
                <a:schemeClr val="lt1"/>
              </a:solidFill>
              <a:latin typeface="+mn-lt"/>
              <a:cs typeface="+mn-cs"/>
            </a:endParaRPr>
          </a:p>
        </p:txBody>
      </p:sp>
      <p:sp>
        <p:nvSpPr>
          <p:cNvPr id="14" name="13 CuadroTexto"/>
          <p:cNvSpPr txBox="1"/>
          <p:nvPr/>
        </p:nvSpPr>
        <p:spPr>
          <a:xfrm>
            <a:off x="755576" y="476672"/>
            <a:ext cx="1532792" cy="461665"/>
          </a:xfrm>
          <a:prstGeom prst="rect">
            <a:avLst/>
          </a:prstGeom>
          <a:noFill/>
        </p:spPr>
        <p:txBody>
          <a:bodyPr wrap="none" rtlCol="0">
            <a:spAutoFit/>
          </a:bodyPr>
          <a:lstStyle/>
          <a:p>
            <a:r>
              <a:rPr lang="es-ES" sz="2400" b="1" i="1" dirty="0" smtClean="0">
                <a:solidFill>
                  <a:srgbClr val="FF0000"/>
                </a:solidFill>
                <a:latin typeface="Comic Sans MS" pitchFamily="66" charset="0"/>
              </a:rPr>
              <a:t>Ni el rey</a:t>
            </a:r>
            <a:endParaRPr lang="es-ES" sz="2400" b="1" i="1" dirty="0">
              <a:solidFill>
                <a:srgbClr val="FF0000"/>
              </a:solidFill>
              <a:latin typeface="Comic Sans MS" pitchFamily="66" charset="0"/>
            </a:endParaRPr>
          </a:p>
        </p:txBody>
      </p:sp>
    </p:spTree>
  </p:cSld>
  <p:clrMapOvr>
    <a:masterClrMapping/>
  </p:clrMapOvr>
  <p:transition spd="slow" advTm="7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6"/>
                                        </p:tgtEl>
                                        <p:attrNameLst>
                                          <p:attrName>style.opacity</p:attrName>
                                        </p:attrNameLst>
                                      </p:cBhvr>
                                      <p:to>
                                        <p:strVal val="0.25"/>
                                      </p:to>
                                    </p:set>
                                    <p:animEffect filter="image" prLst="opacity: 0.25">
                                      <p:cBhvr rctx="IE">
                                        <p:cTn id="7" dur="indefinite"/>
                                        <p:tgtEl>
                                          <p:spTgt spid="16"/>
                                        </p:tgtEl>
                                      </p:cBhvr>
                                    </p:animEffect>
                                  </p:childTnLst>
                                </p:cTn>
                              </p:par>
                              <p:par>
                                <p:cTn id="8" presetID="23" presetClass="entr" presetSubtype="16"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fltVal val="0"/>
                                          </p:val>
                                        </p:tav>
                                        <p:tav tm="100000">
                                          <p:val>
                                            <p:strVal val="#ppt_w"/>
                                          </p:val>
                                        </p:tav>
                                      </p:tavLst>
                                    </p:anim>
                                    <p:anim calcmode="lin" valueType="num">
                                      <p:cBhvr>
                                        <p:cTn id="11" dur="5000" fill="hold"/>
                                        <p:tgtEl>
                                          <p:spTgt spid="15"/>
                                        </p:tgtEl>
                                        <p:attrNameLst>
                                          <p:attrName>ppt_h</p:attrName>
                                        </p:attrNameLst>
                                      </p:cBhvr>
                                      <p:tavLst>
                                        <p:tav tm="0">
                                          <p:val>
                                            <p:fltVal val="0"/>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checkerboard(across)">
                                      <p:cBhvr>
                                        <p:cTn id="14" dur="5000"/>
                                        <p:tgtEl>
                                          <p:spTgt spid="15"/>
                                        </p:tgtEl>
                                      </p:cBhvr>
                                    </p:animEffect>
                                  </p:childTnLst>
                                </p:cTn>
                              </p:par>
                              <p:par>
                                <p:cTn id="15" presetID="17" presetClass="exit" presetSubtype="4" fill="hold" nodeType="withEffect">
                                  <p:stCondLst>
                                    <p:cond delay="0"/>
                                  </p:stCondLst>
                                  <p:childTnLst>
                                    <p:anim calcmode="lin" valueType="num">
                                      <p:cBhvr>
                                        <p:cTn id="16" dur="5000"/>
                                        <p:tgtEl>
                                          <p:spTgt spid="9"/>
                                        </p:tgtEl>
                                        <p:attrNameLst>
                                          <p:attrName>ppt_x</p:attrName>
                                        </p:attrNameLst>
                                      </p:cBhvr>
                                      <p:tavLst>
                                        <p:tav tm="0">
                                          <p:val>
                                            <p:strVal val="ppt_x"/>
                                          </p:val>
                                        </p:tav>
                                        <p:tav tm="100000">
                                          <p:val>
                                            <p:strVal val="ppt_x"/>
                                          </p:val>
                                        </p:tav>
                                      </p:tavLst>
                                    </p:anim>
                                    <p:anim calcmode="lin" valueType="num">
                                      <p:cBhvr>
                                        <p:cTn id="17" dur="5000"/>
                                        <p:tgtEl>
                                          <p:spTgt spid="9"/>
                                        </p:tgtEl>
                                        <p:attrNameLst>
                                          <p:attrName>ppt_y</p:attrName>
                                        </p:attrNameLst>
                                      </p:cBhvr>
                                      <p:tavLst>
                                        <p:tav tm="0">
                                          <p:val>
                                            <p:strVal val="ppt_y"/>
                                          </p:val>
                                        </p:tav>
                                        <p:tav tm="100000">
                                          <p:val>
                                            <p:strVal val="ppt_y+ppt_h/2"/>
                                          </p:val>
                                        </p:tav>
                                      </p:tavLst>
                                    </p:anim>
                                    <p:anim calcmode="lin" valueType="num">
                                      <p:cBhvr>
                                        <p:cTn id="18" dur="5000"/>
                                        <p:tgtEl>
                                          <p:spTgt spid="9"/>
                                        </p:tgtEl>
                                        <p:attrNameLst>
                                          <p:attrName>ppt_w</p:attrName>
                                        </p:attrNameLst>
                                      </p:cBhvr>
                                      <p:tavLst>
                                        <p:tav tm="0">
                                          <p:val>
                                            <p:strVal val="ppt_w"/>
                                          </p:val>
                                        </p:tav>
                                        <p:tav tm="100000">
                                          <p:val>
                                            <p:strVal val="ppt_w"/>
                                          </p:val>
                                        </p:tav>
                                      </p:tavLst>
                                    </p:anim>
                                    <p:anim calcmode="lin" valueType="num">
                                      <p:cBhvr>
                                        <p:cTn id="19" dur="5000"/>
                                        <p:tgtEl>
                                          <p:spTgt spid="9"/>
                                        </p:tgtEl>
                                        <p:attrNameLst>
                                          <p:attrName>ppt_h</p:attrName>
                                        </p:attrNameLst>
                                      </p:cBhvr>
                                      <p:tavLst>
                                        <p:tav tm="0">
                                          <p:val>
                                            <p:strVal val="ppt_h"/>
                                          </p:val>
                                        </p:tav>
                                        <p:tav tm="100000">
                                          <p:val>
                                            <p:fltVal val="0"/>
                                          </p:val>
                                        </p:tav>
                                      </p:tavLst>
                                    </p:anim>
                                    <p:set>
                                      <p:cBhvr>
                                        <p:cTn id="20" dur="1" fill="hold">
                                          <p:stCondLst>
                                            <p:cond delay="4999"/>
                                          </p:stCondLst>
                                        </p:cTn>
                                        <p:tgtEl>
                                          <p:spTgt spid="9"/>
                                        </p:tgtEl>
                                        <p:attrNameLst>
                                          <p:attrName>style.visibility</p:attrName>
                                        </p:attrNameLst>
                                      </p:cBhvr>
                                      <p:to>
                                        <p:strVal val="hidden"/>
                                      </p:to>
                                    </p:set>
                                  </p:childTnLst>
                                </p:cTn>
                              </p:par>
                              <p:par>
                                <p:cTn id="21" presetID="4" presetClass="exit" presetSubtype="32" fill="hold" nodeType="withEffect">
                                  <p:stCondLst>
                                    <p:cond delay="0"/>
                                  </p:stCondLst>
                                  <p:childTnLst>
                                    <p:animEffect transition="out" filter="box(out)">
                                      <p:cBhvr>
                                        <p:cTn id="22" dur="5000"/>
                                        <p:tgtEl>
                                          <p:spTgt spid="9"/>
                                        </p:tgtEl>
                                      </p:cBhvr>
                                    </p:animEffect>
                                    <p:set>
                                      <p:cBhvr>
                                        <p:cTn id="23" dur="1" fill="hold">
                                          <p:stCondLst>
                                            <p:cond delay="4999"/>
                                          </p:stCondLst>
                                        </p:cTn>
                                        <p:tgtEl>
                                          <p:spTgt spid="9"/>
                                        </p:tgtEl>
                                        <p:attrNameLst>
                                          <p:attrName>style.visibility</p:attrName>
                                        </p:attrNameLst>
                                      </p:cBhvr>
                                      <p:to>
                                        <p:strVal val="hidden"/>
                                      </p:to>
                                    </p:set>
                                  </p:childTnLst>
                                </p:cTn>
                              </p:par>
                              <p:par>
                                <p:cTn id="24" presetID="17" presetClass="exit" presetSubtype="1" fill="hold" nodeType="withEffect">
                                  <p:stCondLst>
                                    <p:cond delay="0"/>
                                  </p:stCondLst>
                                  <p:iterate type="lt">
                                    <p:tmPct val="0"/>
                                  </p:iterate>
                                  <p:childTnLst>
                                    <p:anim calcmode="lin" valueType="num">
                                      <p:cBhvr>
                                        <p:cTn id="25" dur="5000"/>
                                        <p:tgtEl>
                                          <p:spTgt spid="10"/>
                                        </p:tgtEl>
                                        <p:attrNameLst>
                                          <p:attrName>ppt_x</p:attrName>
                                        </p:attrNameLst>
                                      </p:cBhvr>
                                      <p:tavLst>
                                        <p:tav tm="0">
                                          <p:val>
                                            <p:strVal val="ppt_x"/>
                                          </p:val>
                                        </p:tav>
                                        <p:tav tm="100000">
                                          <p:val>
                                            <p:strVal val="ppt_x"/>
                                          </p:val>
                                        </p:tav>
                                      </p:tavLst>
                                    </p:anim>
                                    <p:anim calcmode="lin" valueType="num">
                                      <p:cBhvr>
                                        <p:cTn id="26" dur="5000"/>
                                        <p:tgtEl>
                                          <p:spTgt spid="10"/>
                                        </p:tgtEl>
                                        <p:attrNameLst>
                                          <p:attrName>ppt_y</p:attrName>
                                        </p:attrNameLst>
                                      </p:cBhvr>
                                      <p:tavLst>
                                        <p:tav tm="0">
                                          <p:val>
                                            <p:strVal val="ppt_y"/>
                                          </p:val>
                                        </p:tav>
                                        <p:tav tm="100000">
                                          <p:val>
                                            <p:strVal val="ppt_y-ppt_h/2"/>
                                          </p:val>
                                        </p:tav>
                                      </p:tavLst>
                                    </p:anim>
                                    <p:anim calcmode="lin" valueType="num">
                                      <p:cBhvr>
                                        <p:cTn id="27" dur="5000"/>
                                        <p:tgtEl>
                                          <p:spTgt spid="10"/>
                                        </p:tgtEl>
                                        <p:attrNameLst>
                                          <p:attrName>ppt_w</p:attrName>
                                        </p:attrNameLst>
                                      </p:cBhvr>
                                      <p:tavLst>
                                        <p:tav tm="0">
                                          <p:val>
                                            <p:strVal val="ppt_w"/>
                                          </p:val>
                                        </p:tav>
                                        <p:tav tm="100000">
                                          <p:val>
                                            <p:strVal val="ppt_w"/>
                                          </p:val>
                                        </p:tav>
                                      </p:tavLst>
                                    </p:anim>
                                    <p:anim calcmode="lin" valueType="num">
                                      <p:cBhvr>
                                        <p:cTn id="28" dur="5000"/>
                                        <p:tgtEl>
                                          <p:spTgt spid="10"/>
                                        </p:tgtEl>
                                        <p:attrNameLst>
                                          <p:attrName>ppt_h</p:attrName>
                                        </p:attrNameLst>
                                      </p:cBhvr>
                                      <p:tavLst>
                                        <p:tav tm="0">
                                          <p:val>
                                            <p:strVal val="ppt_h"/>
                                          </p:val>
                                        </p:tav>
                                        <p:tav tm="100000">
                                          <p:val>
                                            <p:fltVal val="0"/>
                                          </p:val>
                                        </p:tav>
                                      </p:tavLst>
                                    </p:anim>
                                    <p:set>
                                      <p:cBhvr>
                                        <p:cTn id="29" dur="1" fill="hold">
                                          <p:stCondLst>
                                            <p:cond delay="4999"/>
                                          </p:stCondLst>
                                        </p:cTn>
                                        <p:tgtEl>
                                          <p:spTgt spid="10"/>
                                        </p:tgtEl>
                                        <p:attrNameLst>
                                          <p:attrName>style.visibility</p:attrName>
                                        </p:attrNameLst>
                                      </p:cBhvr>
                                      <p:to>
                                        <p:strVal val="hidden"/>
                                      </p:to>
                                    </p:set>
                                  </p:childTnLst>
                                </p:cTn>
                              </p:par>
                              <p:par>
                                <p:cTn id="30" presetID="4" presetClass="exit" presetSubtype="32" fill="hold" nodeType="withEffect">
                                  <p:stCondLst>
                                    <p:cond delay="0"/>
                                  </p:stCondLst>
                                  <p:iterate type="lt">
                                    <p:tmPct val="0"/>
                                  </p:iterate>
                                  <p:childTnLst>
                                    <p:animEffect transition="out" filter="box(out)">
                                      <p:cBhvr>
                                        <p:cTn id="31" dur="5000"/>
                                        <p:tgtEl>
                                          <p:spTgt spid="10"/>
                                        </p:tgtEl>
                                      </p:cBhvr>
                                    </p:animEffect>
                                    <p:set>
                                      <p:cBhvr>
                                        <p:cTn id="32" dur="1" fill="hold">
                                          <p:stCondLst>
                                            <p:cond delay="4999"/>
                                          </p:stCondLst>
                                        </p:cTn>
                                        <p:tgtEl>
                                          <p:spTgt spid="10"/>
                                        </p:tgtEl>
                                        <p:attrNameLst>
                                          <p:attrName>style.visibility</p:attrName>
                                        </p:attrNameLst>
                                      </p:cBhvr>
                                      <p:to>
                                        <p:strVal val="hidden"/>
                                      </p:to>
                                    </p:set>
                                  </p:childTnLst>
                                </p:cTn>
                              </p:par>
                              <p:par>
                                <p:cTn id="33" presetID="17" presetClass="exit" presetSubtype="8" fill="hold" nodeType="withEffect">
                                  <p:stCondLst>
                                    <p:cond delay="0"/>
                                  </p:stCondLst>
                                  <p:childTnLst>
                                    <p:anim calcmode="lin" valueType="num">
                                      <p:cBhvr>
                                        <p:cTn id="34" dur="5000"/>
                                        <p:tgtEl>
                                          <p:spTgt spid="11"/>
                                        </p:tgtEl>
                                        <p:attrNameLst>
                                          <p:attrName>ppt_x</p:attrName>
                                        </p:attrNameLst>
                                      </p:cBhvr>
                                      <p:tavLst>
                                        <p:tav tm="0">
                                          <p:val>
                                            <p:strVal val="ppt_x"/>
                                          </p:val>
                                        </p:tav>
                                        <p:tav tm="100000">
                                          <p:val>
                                            <p:strVal val="ppt_x-ppt_w/2"/>
                                          </p:val>
                                        </p:tav>
                                      </p:tavLst>
                                    </p:anim>
                                    <p:anim calcmode="lin" valueType="num">
                                      <p:cBhvr>
                                        <p:cTn id="35" dur="5000"/>
                                        <p:tgtEl>
                                          <p:spTgt spid="11"/>
                                        </p:tgtEl>
                                        <p:attrNameLst>
                                          <p:attrName>ppt_y</p:attrName>
                                        </p:attrNameLst>
                                      </p:cBhvr>
                                      <p:tavLst>
                                        <p:tav tm="0">
                                          <p:val>
                                            <p:strVal val="ppt_y"/>
                                          </p:val>
                                        </p:tav>
                                        <p:tav tm="100000">
                                          <p:val>
                                            <p:strVal val="ppt_y"/>
                                          </p:val>
                                        </p:tav>
                                      </p:tavLst>
                                    </p:anim>
                                    <p:anim calcmode="lin" valueType="num">
                                      <p:cBhvr>
                                        <p:cTn id="36" dur="5000"/>
                                        <p:tgtEl>
                                          <p:spTgt spid="11"/>
                                        </p:tgtEl>
                                        <p:attrNameLst>
                                          <p:attrName>ppt_w</p:attrName>
                                        </p:attrNameLst>
                                      </p:cBhvr>
                                      <p:tavLst>
                                        <p:tav tm="0">
                                          <p:val>
                                            <p:strVal val="ppt_w"/>
                                          </p:val>
                                        </p:tav>
                                        <p:tav tm="100000">
                                          <p:val>
                                            <p:fltVal val="0"/>
                                          </p:val>
                                        </p:tav>
                                      </p:tavLst>
                                    </p:anim>
                                    <p:anim calcmode="lin" valueType="num">
                                      <p:cBhvr>
                                        <p:cTn id="37" dur="5000"/>
                                        <p:tgtEl>
                                          <p:spTgt spid="11"/>
                                        </p:tgtEl>
                                        <p:attrNameLst>
                                          <p:attrName>ppt_h</p:attrName>
                                        </p:attrNameLst>
                                      </p:cBhvr>
                                      <p:tavLst>
                                        <p:tav tm="0">
                                          <p:val>
                                            <p:strVal val="ppt_h"/>
                                          </p:val>
                                        </p:tav>
                                        <p:tav tm="100000">
                                          <p:val>
                                            <p:strVal val="ppt_h"/>
                                          </p:val>
                                        </p:tav>
                                      </p:tavLst>
                                    </p:anim>
                                    <p:set>
                                      <p:cBhvr>
                                        <p:cTn id="38" dur="1" fill="hold">
                                          <p:stCondLst>
                                            <p:cond delay="4999"/>
                                          </p:stCondLst>
                                        </p:cTn>
                                        <p:tgtEl>
                                          <p:spTgt spid="11"/>
                                        </p:tgtEl>
                                        <p:attrNameLst>
                                          <p:attrName>style.visibility</p:attrName>
                                        </p:attrNameLst>
                                      </p:cBhvr>
                                      <p:to>
                                        <p:strVal val="hidden"/>
                                      </p:to>
                                    </p:set>
                                  </p:childTnLst>
                                </p:cTn>
                              </p:par>
                              <p:par>
                                <p:cTn id="39" presetID="4" presetClass="exit" presetSubtype="32" fill="hold" nodeType="withEffect">
                                  <p:stCondLst>
                                    <p:cond delay="0"/>
                                  </p:stCondLst>
                                  <p:childTnLst>
                                    <p:animEffect transition="out" filter="box(out)">
                                      <p:cBhvr>
                                        <p:cTn id="40" dur="5000"/>
                                        <p:tgtEl>
                                          <p:spTgt spid="11"/>
                                        </p:tgtEl>
                                      </p:cBhvr>
                                    </p:animEffect>
                                    <p:set>
                                      <p:cBhvr>
                                        <p:cTn id="41" dur="1" fill="hold">
                                          <p:stCondLst>
                                            <p:cond delay="4999"/>
                                          </p:stCondLst>
                                        </p:cTn>
                                        <p:tgtEl>
                                          <p:spTgt spid="11"/>
                                        </p:tgtEl>
                                        <p:attrNameLst>
                                          <p:attrName>style.visibility</p:attrName>
                                        </p:attrNameLst>
                                      </p:cBhvr>
                                      <p:to>
                                        <p:strVal val="hidden"/>
                                      </p:to>
                                    </p:set>
                                  </p:childTnLst>
                                </p:cTn>
                              </p:par>
                              <p:par>
                                <p:cTn id="42" presetID="17" presetClass="exit" presetSubtype="2" fill="hold" nodeType="withEffect">
                                  <p:stCondLst>
                                    <p:cond delay="0"/>
                                  </p:stCondLst>
                                  <p:childTnLst>
                                    <p:anim calcmode="lin" valueType="num">
                                      <p:cBhvr>
                                        <p:cTn id="43" dur="5000"/>
                                        <p:tgtEl>
                                          <p:spTgt spid="13"/>
                                        </p:tgtEl>
                                        <p:attrNameLst>
                                          <p:attrName>ppt_x</p:attrName>
                                        </p:attrNameLst>
                                      </p:cBhvr>
                                      <p:tavLst>
                                        <p:tav tm="0">
                                          <p:val>
                                            <p:strVal val="ppt_x"/>
                                          </p:val>
                                        </p:tav>
                                        <p:tav tm="100000">
                                          <p:val>
                                            <p:strVal val="ppt_x+ppt_w/2"/>
                                          </p:val>
                                        </p:tav>
                                      </p:tavLst>
                                    </p:anim>
                                    <p:anim calcmode="lin" valueType="num">
                                      <p:cBhvr>
                                        <p:cTn id="44" dur="5000"/>
                                        <p:tgtEl>
                                          <p:spTgt spid="13"/>
                                        </p:tgtEl>
                                        <p:attrNameLst>
                                          <p:attrName>ppt_y</p:attrName>
                                        </p:attrNameLst>
                                      </p:cBhvr>
                                      <p:tavLst>
                                        <p:tav tm="0">
                                          <p:val>
                                            <p:strVal val="ppt_y"/>
                                          </p:val>
                                        </p:tav>
                                        <p:tav tm="100000">
                                          <p:val>
                                            <p:strVal val="ppt_y"/>
                                          </p:val>
                                        </p:tav>
                                      </p:tavLst>
                                    </p:anim>
                                    <p:anim calcmode="lin" valueType="num">
                                      <p:cBhvr>
                                        <p:cTn id="45" dur="5000"/>
                                        <p:tgtEl>
                                          <p:spTgt spid="13"/>
                                        </p:tgtEl>
                                        <p:attrNameLst>
                                          <p:attrName>ppt_w</p:attrName>
                                        </p:attrNameLst>
                                      </p:cBhvr>
                                      <p:tavLst>
                                        <p:tav tm="0">
                                          <p:val>
                                            <p:strVal val="ppt_w"/>
                                          </p:val>
                                        </p:tav>
                                        <p:tav tm="100000">
                                          <p:val>
                                            <p:fltVal val="0"/>
                                          </p:val>
                                        </p:tav>
                                      </p:tavLst>
                                    </p:anim>
                                    <p:anim calcmode="lin" valueType="num">
                                      <p:cBhvr>
                                        <p:cTn id="46" dur="5000"/>
                                        <p:tgtEl>
                                          <p:spTgt spid="13"/>
                                        </p:tgtEl>
                                        <p:attrNameLst>
                                          <p:attrName>ppt_h</p:attrName>
                                        </p:attrNameLst>
                                      </p:cBhvr>
                                      <p:tavLst>
                                        <p:tav tm="0">
                                          <p:val>
                                            <p:strVal val="ppt_h"/>
                                          </p:val>
                                        </p:tav>
                                        <p:tav tm="100000">
                                          <p:val>
                                            <p:strVal val="ppt_h"/>
                                          </p:val>
                                        </p:tav>
                                      </p:tavLst>
                                    </p:anim>
                                    <p:set>
                                      <p:cBhvr>
                                        <p:cTn id="47" dur="1" fill="hold">
                                          <p:stCondLst>
                                            <p:cond delay="4999"/>
                                          </p:stCondLst>
                                        </p:cTn>
                                        <p:tgtEl>
                                          <p:spTgt spid="13"/>
                                        </p:tgtEl>
                                        <p:attrNameLst>
                                          <p:attrName>style.visibility</p:attrName>
                                        </p:attrNameLst>
                                      </p:cBhvr>
                                      <p:to>
                                        <p:strVal val="hidden"/>
                                      </p:to>
                                    </p:set>
                                  </p:childTnLst>
                                </p:cTn>
                              </p:par>
                              <p:par>
                                <p:cTn id="48" presetID="4" presetClass="exit" presetSubtype="32" fill="hold" nodeType="withEffect">
                                  <p:stCondLst>
                                    <p:cond delay="0"/>
                                  </p:stCondLst>
                                  <p:childTnLst>
                                    <p:animEffect transition="out" filter="box(out)">
                                      <p:cBhvr>
                                        <p:cTn id="49" dur="5000"/>
                                        <p:tgtEl>
                                          <p:spTgt spid="13"/>
                                        </p:tgtEl>
                                      </p:cBhvr>
                                    </p:animEffect>
                                    <p:set>
                                      <p:cBhvr>
                                        <p:cTn id="50"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cropped-0011.jpg"/>
          <p:cNvPicPr>
            <a:picLocks noChangeAspect="1"/>
          </p:cNvPicPr>
          <p:nvPr/>
        </p:nvPicPr>
        <p:blipFill>
          <a:blip r:embed="rId3" cstate="print"/>
          <a:stretch>
            <a:fillRect/>
          </a:stretch>
        </p:blipFill>
        <p:spPr>
          <a:xfrm>
            <a:off x="0" y="0"/>
            <a:ext cx="9144000" cy="6858000"/>
          </a:xfrm>
          <a:prstGeom prst="rect">
            <a:avLst/>
          </a:prstGeom>
        </p:spPr>
      </p:pic>
      <p:pic>
        <p:nvPicPr>
          <p:cNvPr id="19" name="Picture 3" descr="illusion-013"/>
          <p:cNvPicPr>
            <a:picLocks noChangeAspect="1" noChangeArrowheads="1"/>
          </p:cNvPicPr>
          <p:nvPr/>
        </p:nvPicPr>
        <p:blipFill>
          <a:blip r:embed="rId4" cstate="print">
            <a:duotone>
              <a:schemeClr val="accent3">
                <a:shade val="45000"/>
                <a:satMod val="135000"/>
              </a:schemeClr>
              <a:prstClr val="white"/>
            </a:duotone>
            <a:lum bright="36000" contrast="61000"/>
          </a:blip>
          <a:srcRect/>
          <a:stretch>
            <a:fillRect/>
          </a:stretch>
        </p:blipFill>
        <p:spPr bwMode="auto">
          <a:xfrm>
            <a:off x="0" y="0"/>
            <a:ext cx="9144000" cy="6877050"/>
          </a:xfrm>
          <a:prstGeom prst="rect">
            <a:avLst/>
          </a:prstGeom>
          <a:noFill/>
          <a:ln w="9525">
            <a:noFill/>
            <a:miter lim="800000"/>
            <a:headEnd/>
            <a:tailEnd/>
          </a:ln>
        </p:spPr>
      </p:pic>
      <p:pic>
        <p:nvPicPr>
          <p:cNvPr id="2054"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6" cstate="print"/>
          <a:srcRect/>
          <a:stretch>
            <a:fillRect/>
          </a:stretch>
        </p:blipFill>
        <p:spPr bwMode="auto">
          <a:xfrm>
            <a:off x="7884368" y="5661248"/>
            <a:ext cx="794853" cy="836488"/>
          </a:xfrm>
          <a:prstGeom prst="rect">
            <a:avLst/>
          </a:prstGeom>
          <a:noFill/>
          <a:ln w="38100">
            <a:solidFill>
              <a:srgbClr val="1CDEF8"/>
            </a:solidFill>
            <a:miter lim="800000"/>
            <a:headEnd/>
            <a:tailEnd/>
          </a:ln>
        </p:spPr>
      </p:pic>
      <p:sp>
        <p:nvSpPr>
          <p:cNvPr id="15" name="14 Rectángulo"/>
          <p:cNvSpPr/>
          <p:nvPr/>
        </p:nvSpPr>
        <p:spPr>
          <a:xfrm>
            <a:off x="5148064" y="5949280"/>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LUIS</a:t>
            </a:r>
          </a:p>
        </p:txBody>
      </p:sp>
      <p:sp>
        <p:nvSpPr>
          <p:cNvPr id="12" name="11 Rectángulo"/>
          <p:cNvSpPr/>
          <p:nvPr/>
        </p:nvSpPr>
        <p:spPr>
          <a:xfrm>
            <a:off x="928662" y="1928802"/>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827584" y="764704"/>
            <a:ext cx="7272808" cy="4708981"/>
          </a:xfrm>
          <a:prstGeom prst="rect">
            <a:avLst/>
          </a:prstGeom>
        </p:spPr>
        <p:txBody>
          <a:bodyPr wrap="square">
            <a:spAutoFit/>
          </a:bodyPr>
          <a:lstStyle/>
          <a:p>
            <a:pPr algn="ctr"/>
            <a:r>
              <a:rPr lang="es-ES" sz="60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a:t>
            </a:r>
            <a:r>
              <a:rPr lang="es-ES" sz="60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n fuerte </a:t>
            </a:r>
          </a:p>
          <a:p>
            <a:pPr algn="ctr"/>
            <a:r>
              <a:rPr lang="es-ES" sz="60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abrazo</a:t>
            </a:r>
          </a:p>
          <a:p>
            <a:pPr algn="ctr"/>
            <a:endParaRPr lang="es-ES" sz="60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endParaRPr>
          </a:p>
          <a:p>
            <a:pPr algn="ctr"/>
            <a:r>
              <a:rPr lang="es-ES" sz="60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Q</a:t>
            </a:r>
            <a:r>
              <a:rPr lang="es-ES" sz="60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ue tengas </a:t>
            </a:r>
          </a:p>
          <a:p>
            <a:pPr algn="ctr"/>
            <a:r>
              <a:rPr lang="es-ES" sz="60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día</a:t>
            </a:r>
            <a:endParaRPr lang="es-ES" sz="6000" dirty="0"/>
          </a:p>
        </p:txBody>
      </p:sp>
    </p:spTree>
  </p:cSld>
  <p:clrMapOvr>
    <a:masterClrMapping/>
  </p:clrMapOvr>
  <p:transition spd="slow" advTm="12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9"/>
                                        </p:tgtEl>
                                        <p:attrNameLst>
                                          <p:attrName>style.opacity</p:attrName>
                                        </p:attrNameLst>
                                      </p:cBhvr>
                                      <p:to>
                                        <p:strVal val="0.25"/>
                                      </p:to>
                                    </p:set>
                                    <p:animEffect filter="image" prLst="opacity: 0.25">
                                      <p:cBhvr rctx="IE">
                                        <p:cTn id="7" dur="indefinite"/>
                                        <p:tgtEl>
                                          <p:spTgt spid="19"/>
                                        </p:tgtEl>
                                      </p:cBhvr>
                                    </p:animEffect>
                                  </p:childTnLst>
                                </p:cTn>
                              </p:par>
                            </p:childTnLst>
                          </p:cTn>
                        </p:par>
                        <p:par>
                          <p:cTn id="8" fill="hold">
                            <p:stCondLst>
                              <p:cond delay="0"/>
                            </p:stCondLst>
                            <p:childTnLst>
                              <p:par>
                                <p:cTn id="9" presetID="31" presetClass="entr" presetSubtype="0" fill="hold" grpId="0" nodeType="afterEffect">
                                  <p:stCondLst>
                                    <p:cond delay="0"/>
                                  </p:stCondLst>
                                  <p:iterate type="lt">
                                    <p:tmPct val="5000"/>
                                  </p:iterate>
                                  <p:childTnLst>
                                    <p:set>
                                      <p:cBhvr>
                                        <p:cTn id="10" dur="1" fill="hold">
                                          <p:stCondLst>
                                            <p:cond delay="0"/>
                                          </p:stCondLst>
                                        </p:cTn>
                                        <p:tgtEl>
                                          <p:spTgt spid="16"/>
                                        </p:tgtEl>
                                        <p:attrNameLst>
                                          <p:attrName>style.visibility</p:attrName>
                                        </p:attrNameLst>
                                      </p:cBhvr>
                                      <p:to>
                                        <p:strVal val="visible"/>
                                      </p:to>
                                    </p:set>
                                    <p:anim calcmode="lin" valueType="num">
                                      <p:cBhvr>
                                        <p:cTn id="11" dur="2000" fill="hold"/>
                                        <p:tgtEl>
                                          <p:spTgt spid="16"/>
                                        </p:tgtEl>
                                        <p:attrNameLst>
                                          <p:attrName>ppt_w</p:attrName>
                                        </p:attrNameLst>
                                      </p:cBhvr>
                                      <p:tavLst>
                                        <p:tav tm="0">
                                          <p:val>
                                            <p:fltVal val="0"/>
                                          </p:val>
                                        </p:tav>
                                        <p:tav tm="100000">
                                          <p:val>
                                            <p:strVal val="#ppt_w"/>
                                          </p:val>
                                        </p:tav>
                                      </p:tavLst>
                                    </p:anim>
                                    <p:anim calcmode="lin" valueType="num">
                                      <p:cBhvr>
                                        <p:cTn id="12" dur="2000" fill="hold"/>
                                        <p:tgtEl>
                                          <p:spTgt spid="16"/>
                                        </p:tgtEl>
                                        <p:attrNameLst>
                                          <p:attrName>ppt_h</p:attrName>
                                        </p:attrNameLst>
                                      </p:cBhvr>
                                      <p:tavLst>
                                        <p:tav tm="0">
                                          <p:val>
                                            <p:fltVal val="0"/>
                                          </p:val>
                                        </p:tav>
                                        <p:tav tm="100000">
                                          <p:val>
                                            <p:strVal val="#ppt_h"/>
                                          </p:val>
                                        </p:tav>
                                      </p:tavLst>
                                    </p:anim>
                                    <p:anim calcmode="lin" valueType="num">
                                      <p:cBhvr>
                                        <p:cTn id="13" dur="2000" fill="hold"/>
                                        <p:tgtEl>
                                          <p:spTgt spid="16"/>
                                        </p:tgtEl>
                                        <p:attrNameLst>
                                          <p:attrName>style.rotation</p:attrName>
                                        </p:attrNameLst>
                                      </p:cBhvr>
                                      <p:tavLst>
                                        <p:tav tm="0">
                                          <p:val>
                                            <p:fltVal val="90"/>
                                          </p:val>
                                        </p:tav>
                                        <p:tav tm="100000">
                                          <p:val>
                                            <p:fltVal val="0"/>
                                          </p:val>
                                        </p:tav>
                                      </p:tavLst>
                                    </p:anim>
                                    <p:animEffect transition="in" filter="fade">
                                      <p:cBhvr>
                                        <p:cTn id="14"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Y llegó ese día qu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Y llegó ese día que</Template>
  <TotalTime>111</TotalTime>
  <Words>490</Words>
  <Application>Microsoft Office PowerPoint</Application>
  <PresentationFormat>Presentación en pantalla (4:3)</PresentationFormat>
  <Paragraphs>104</Paragraphs>
  <Slides>45</Slides>
  <Notes>3</Notes>
  <HiddenSlides>0</HiddenSlides>
  <MMClips>0</MMClips>
  <ScaleCrop>false</ScaleCrop>
  <HeadingPairs>
    <vt:vector size="4" baseType="variant">
      <vt:variant>
        <vt:lpstr>Tema</vt:lpstr>
      </vt:variant>
      <vt:variant>
        <vt:i4>2</vt:i4>
      </vt:variant>
      <vt:variant>
        <vt:lpstr>Títulos de diapositiva</vt:lpstr>
      </vt:variant>
      <vt:variant>
        <vt:i4>45</vt:i4>
      </vt:variant>
    </vt:vector>
  </HeadingPairs>
  <TitlesOfParts>
    <vt:vector size="47" baseType="lpstr">
      <vt:lpstr>Y llegó ese día que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2015-02-07T09:21:15Z</dcterms:created>
  <dcterms:modified xsi:type="dcterms:W3CDTF">2015-02-07T11:13:02Z</dcterms:modified>
</cp:coreProperties>
</file>