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30"/>
  </p:notesMasterIdLst>
  <p:sldIdLst>
    <p:sldId id="256" r:id="rId3"/>
    <p:sldId id="279" r:id="rId4"/>
    <p:sldId id="260" r:id="rId5"/>
    <p:sldId id="265" r:id="rId6"/>
    <p:sldId id="267" r:id="rId7"/>
    <p:sldId id="261" r:id="rId8"/>
    <p:sldId id="258" r:id="rId9"/>
    <p:sldId id="280" r:id="rId10"/>
    <p:sldId id="274" r:id="rId11"/>
    <p:sldId id="277" r:id="rId12"/>
    <p:sldId id="266" r:id="rId13"/>
    <p:sldId id="276" r:id="rId14"/>
    <p:sldId id="270" r:id="rId15"/>
    <p:sldId id="285" r:id="rId16"/>
    <p:sldId id="283" r:id="rId17"/>
    <p:sldId id="289" r:id="rId18"/>
    <p:sldId id="272" r:id="rId19"/>
    <p:sldId id="304" r:id="rId20"/>
    <p:sldId id="301" r:id="rId21"/>
    <p:sldId id="287" r:id="rId22"/>
    <p:sldId id="281" r:id="rId23"/>
    <p:sldId id="296" r:id="rId24"/>
    <p:sldId id="305" r:id="rId25"/>
    <p:sldId id="307" r:id="rId26"/>
    <p:sldId id="309" r:id="rId27"/>
    <p:sldId id="284" r:id="rId28"/>
    <p:sldId id="310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xLuAx9Scvh5bV7Q1L6zTQ==" hashData="qgKoy29mU573m1fIGtvLehbr1K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1D85"/>
    <a:srgbClr val="EF1DC7"/>
    <a:srgbClr val="32EA5E"/>
    <a:srgbClr val="CA42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57" autoAdjust="0"/>
  </p:normalViewPr>
  <p:slideViewPr>
    <p:cSldViewPr>
      <p:cViewPr>
        <p:scale>
          <a:sx n="60" d="100"/>
          <a:sy n="60" d="100"/>
        </p:scale>
        <p:origin x="-792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6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57C04D-8B1A-43E7-A5D6-59748F12F04E}" type="datetimeFigureOut">
              <a:rPr lang="es-ES" smtClean="0"/>
              <a:t>09/01/2015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1239B-3BAB-449D-9FC1-9E943064BA7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0720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1239B-3BAB-449D-9FC1-9E943064BA78}" type="slidenum">
              <a:rPr lang="es-ES" smtClean="0"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3557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1239B-3BAB-449D-9FC1-9E943064BA78}" type="slidenum">
              <a:rPr lang="es-ES" smtClean="0"/>
              <a:t>23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2038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2D6D-3279-4C04-BFAD-CAA81A8C08C6}" type="datetimeFigureOut">
              <a:rPr lang="es-ES" smtClean="0"/>
              <a:t>09/01/2015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EEBD9-4B43-4DDD-BF2E-2AEFB87194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09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2D6D-3279-4C04-BFAD-CAA81A8C08C6}" type="datetimeFigureOut">
              <a:rPr lang="es-ES" smtClean="0"/>
              <a:t>09/01/2015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EEBD9-4B43-4DDD-BF2E-2AEFB87194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958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E2D6D-3279-4C04-BFAD-CAA81A8C08C6}" type="datetimeFigureOut">
              <a:rPr lang="es-ES" smtClean="0"/>
              <a:t>09/01/2015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EEBD9-4B43-4DDD-BF2E-2AEFB87194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334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699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703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999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462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135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10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70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22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560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1205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752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E2D6D-3279-4C04-BFAD-CAA81A8C08C6}" type="datetimeFigureOut">
              <a:rPr lang="es-ES" smtClean="0"/>
              <a:t>09/01/2015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EEBD9-4B43-4DDD-BF2E-2AEFB87194FF}" type="slidenum">
              <a:rPr lang="es-ES" smtClean="0"/>
              <a:t>‹Nº›</a:t>
            </a:fld>
            <a:endParaRPr lang="es-ES"/>
          </a:p>
        </p:txBody>
      </p:sp>
      <p:pic>
        <p:nvPicPr>
          <p:cNvPr id="8" name="Picture 12" descr="helen gifs"/>
          <p:cNvPicPr>
            <a:picLocks noChangeAspect="1" noChangeArrowheads="1" noCrop="1"/>
          </p:cNvPicPr>
          <p:nvPr userDrawn="1"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5979" y="692696"/>
            <a:ext cx="3578123" cy="40865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88879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427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8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9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0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4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5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6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7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8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9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20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microsoft.com/office/2007/relationships/hdphoto" Target="../media/hdphoto21.wdp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microsoft.com/office/2007/relationships/hdphoto" Target="../media/hdphoto22.wdp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23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24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5.gif"/><Relationship Id="rId7" Type="http://schemas.openxmlformats.org/officeDocument/2006/relationships/image" Target="../media/image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56.gif"/><Relationship Id="rId9" Type="http://schemas.microsoft.com/office/2007/relationships/hdphoto" Target="../media/hdphoto25.wdp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voy a seguir  elena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404"/>
            <a:ext cx="9144000" cy="7051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gifs-animados.es/generated/textgen/201411/gifs-animados-8-4215b0c922d6459983b0fb7318222ff4d8b86d93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B212B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456192">
            <a:off x="957006" y="3510845"/>
            <a:ext cx="2163869" cy="871357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gifs-animados.es/generated/textgen/201411/gifs-animados-8-86f7e437faa5a7fce15d1ddcb9eaeaea377667b8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B212B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3750" y="4725144"/>
            <a:ext cx="852579" cy="885372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www.gifs-animados.es/generated/textgen/201411/gifs-animados-8-33acf95ee22faab555cef353e21bf7510eee04c8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B212B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367861">
            <a:off x="4910451" y="4027006"/>
            <a:ext cx="3347807" cy="817489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33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  <p:sndAc>
          <p:stSnd loop="1">
            <p:snd r:embed="rId2" name="Bandari-Relaxation Nature 4.42wav.wav"/>
          </p:stSnd>
        </p:sndAc>
      </p:transition>
    </mc:Choice>
    <mc:Fallback xmlns="">
      <p:transition spd="slow" advTm="16588">
        <p:blinds dir="vert"/>
        <p:sndAc>
          <p:stSnd loop="1">
            <p:snd r:embed="rId7" name="Bandari-Relaxation Nature 4.42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Eleni\Desktop\voy a seguir  elena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691680" y="908720"/>
            <a:ext cx="21602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b="1" i="1" dirty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ea typeface="Arial Unicode MS" pitchFamily="34" charset="-128"/>
                <a:cs typeface="Aharoni" panose="02010803020104030203" pitchFamily="2" charset="-79"/>
              </a:rPr>
              <a:t>Voy a seguir creyendo ,aún cuando la gente pierda la esperanza</a:t>
            </a:r>
            <a:endParaRPr lang="es-ES" b="1" i="1" dirty="0">
              <a:ln>
                <a:solidFill>
                  <a:srgbClr val="00B05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6" name="Picture 9" descr="C:\Users\Eleni\Desktop\voy a seguir  elena\Diapositiva2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0219" y="346586"/>
            <a:ext cx="8583562" cy="6164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35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8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8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38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rgbClr val="92D050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voy a seguir  elena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609" y="-1499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99592" y="836712"/>
            <a:ext cx="22103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haroni" panose="02010803020104030203" pitchFamily="2" charset="-79"/>
                <a:ea typeface="Arial Unicode MS" pitchFamily="34" charset="-128"/>
                <a:cs typeface="Aharoni" panose="02010803020104030203" pitchFamily="2" charset="-79"/>
              </a:rPr>
              <a:t>Voy a seguir dando amor, aunque otros siembren odio. </a:t>
            </a:r>
          </a:p>
        </p:txBody>
      </p:sp>
      <p:pic>
        <p:nvPicPr>
          <p:cNvPr id="4" name="Picture 7" descr="C:\Users\Eleni\Desktop\voy a seguir  elena\Diapositiva7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507425"/>
            <a:ext cx="8208912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38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voy a seguir  elena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321" y="2577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5541" y="476672"/>
            <a:ext cx="30405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haroni" panose="02010803020104030203" pitchFamily="2" charset="-79"/>
                <a:ea typeface="Arial Unicode MS" pitchFamily="34" charset="-128"/>
                <a:cs typeface="Aharoni" panose="02010803020104030203" pitchFamily="2" charset="-79"/>
              </a:rPr>
              <a:t>Voy a seguir construyendo, aún cuando otros destruyan. </a:t>
            </a:r>
          </a:p>
        </p:txBody>
      </p:sp>
      <p:pic>
        <p:nvPicPr>
          <p:cNvPr id="4" name="Picture 8" descr="C:\Users\Eleni\Desktop\voy a seguir  elena\Diapositiva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5853" y="462410"/>
            <a:ext cx="8424936" cy="606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57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chemeClr val="accent1"/>
          </a:fgClr>
          <a:bgClr>
            <a:srgbClr val="7030A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voy a seguir  elena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228184" y="692696"/>
            <a:ext cx="25020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haroni" panose="02010803020104030203" pitchFamily="2" charset="-79"/>
                <a:ea typeface="Arial Unicode MS" pitchFamily="34" charset="-128"/>
                <a:cs typeface="Aharoni" panose="02010803020104030203" pitchFamily="2" charset="-79"/>
              </a:rPr>
              <a:t>Voy a seguir hablando de Paz, aún en medio de una guerra. </a:t>
            </a:r>
          </a:p>
        </p:txBody>
      </p:sp>
      <p:pic>
        <p:nvPicPr>
          <p:cNvPr id="14" name="Picture 10" descr="C:\Users\Eleni\Desktop\voy a seguir  elena\Diapositiva1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Diffused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835" y="548680"/>
            <a:ext cx="8142613" cy="583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168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chemeClr val="accent6">
              <a:lumMod val="75000"/>
            </a:schemeClr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voy a seguir  elena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609" y="-1499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051720" y="1556792"/>
            <a:ext cx="1853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Voy a seguir iluminando, aún en medio de la oscuridad. </a:t>
            </a:r>
          </a:p>
        </p:txBody>
      </p:sp>
      <p:pic>
        <p:nvPicPr>
          <p:cNvPr id="4" name="Picture 6" descr="C:\Users\Eleni\Desktop\voy a seguir  elena\Diapositiva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6193" y="620688"/>
            <a:ext cx="8318091" cy="552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91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rgbClr val="FFFF00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Users\Eleni\Desktop\voy a seguir  elena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9696"/>
            <a:ext cx="917282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539552" y="404664"/>
            <a:ext cx="28803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1" u="none" strike="noStrike" kern="0" cap="none" spc="0" normalizeH="0" baseline="0" noProof="0" dirty="0" smtClean="0">
                <a:ln w="3175"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itchFamily="34" charset="0"/>
                <a:ea typeface="Arial Unicode MS" pitchFamily="34" charset="-128"/>
                <a:cs typeface="Arial" pitchFamily="34" charset="0"/>
              </a:rPr>
              <a:t>Y seguiré sembrando, aunque otros pisen la cosecha</a:t>
            </a:r>
            <a:endParaRPr kumimoji="0" lang="es-ES" sz="2400" b="1" i="0" u="none" strike="noStrike" kern="0" cap="none" spc="0" normalizeH="0" baseline="0" noProof="0" dirty="0" smtClean="0">
              <a:ln w="3175">
                <a:solidFill>
                  <a:srgbClr val="FF0000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4" name="Picture 12" descr="C:\Users\Eleni\Desktop\voy a seguir  elena\Diapositiva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148" y="548680"/>
            <a:ext cx="8034291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19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rgbClr val="0070C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voy a seguir  elena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548680"/>
            <a:ext cx="20517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000" b="1" i="1" dirty="0">
                <a:ln w="3175">
                  <a:solidFill>
                    <a:srgbClr val="FF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rial Unicode MS" pitchFamily="34" charset="-128"/>
                <a:cs typeface="Arial Unicode MS" pitchFamily="34" charset="-128"/>
              </a:rPr>
              <a:t>Y seguiré gritando, aún cuando otros callen. </a:t>
            </a:r>
          </a:p>
        </p:txBody>
      </p:sp>
      <p:pic>
        <p:nvPicPr>
          <p:cNvPr id="5" name="Picture 10" descr="C:\Users\Eleni\Desktop\voy a seguir  elena\Diapositiva2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1321" y="297579"/>
            <a:ext cx="8312002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56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chemeClr val="accent1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voy a seguir  elena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63"/>
            <a:ext cx="91670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343800" y="836712"/>
            <a:ext cx="18002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3200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ardvark Cafe" pitchFamily="2" charset="0"/>
                <a:ea typeface="Arial Unicode MS" pitchFamily="34" charset="-128"/>
                <a:cs typeface="Arial Unicode MS" pitchFamily="34" charset="-128"/>
              </a:rPr>
              <a:t>Y dibujaré sonrisas, en rostros con lágrimas </a:t>
            </a:r>
          </a:p>
        </p:txBody>
      </p:sp>
      <p:pic>
        <p:nvPicPr>
          <p:cNvPr id="4" name="Picture 5" descr="C:\Users\Eleni\Desktop\voy a seguir  elena\Diapositiva14.JPG"/>
          <p:cNvPicPr>
            <a:picLocks noChangeAspect="1" noChangeArrowheads="1"/>
          </p:cNvPicPr>
          <p:nvPr/>
        </p:nvPicPr>
        <p:blipFill rotWithShape="1"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-1" b="-15402"/>
          <a:stretch/>
        </p:blipFill>
        <p:spPr bwMode="auto">
          <a:xfrm>
            <a:off x="0" y="1063"/>
            <a:ext cx="9167026" cy="8180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29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6">
              <a:lumMod val="50000"/>
            </a:schemeClr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voy a seguir  elena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03848" y="1276108"/>
            <a:ext cx="228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rial Unicode MS" pitchFamily="34" charset="-128"/>
                <a:cs typeface="Arial" pitchFamily="34" charset="0"/>
              </a:rPr>
              <a:t>Y transmitiré alivio, cuando vea dolor </a:t>
            </a:r>
          </a:p>
        </p:txBody>
      </p:sp>
      <p:pic>
        <p:nvPicPr>
          <p:cNvPr id="4" name="Picture 11" descr="C:\Users\Eleni\Desktop\voy a seguir  elena\Diapositiva30.JPG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901" y="116632"/>
            <a:ext cx="8882587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64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rgbClr val="AF1D8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voy a seguir  elena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5000"/>
            <a:ext cx="9278129" cy="704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764704"/>
            <a:ext cx="30963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800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rial Unicode MS" pitchFamily="34" charset="-128"/>
                <a:cs typeface="Arial" pitchFamily="34" charset="0"/>
              </a:rPr>
              <a:t>Y regalaré motivos de alegría donde solo haya tristezas. </a:t>
            </a:r>
          </a:p>
        </p:txBody>
      </p:sp>
      <p:pic>
        <p:nvPicPr>
          <p:cNvPr id="5" name="Picture 3" descr="C:\Users\Eleni\Desktop\voy a seguir  elena\Diapositiva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7479" y="620688"/>
            <a:ext cx="8102023" cy="562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95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92D050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voy a seguir  elena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4581128"/>
            <a:ext cx="2286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2400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Invitaré a caminar al que decidió quedarse </a:t>
            </a:r>
          </a:p>
        </p:txBody>
      </p:sp>
      <p:pic>
        <p:nvPicPr>
          <p:cNvPr id="5" name="Picture 4" descr="C:\Users\Eleni\Desktop\voy a seguir  elena\Diapositiva1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13690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56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chemeClr val="accent2">
              <a:lumMod val="75000"/>
            </a:schemeClr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voy a seguir  elena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9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220072" y="836712"/>
            <a:ext cx="30963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s-ES" sz="2000" b="1" i="1" kern="0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rial Unicode MS" pitchFamily="34" charset="-128"/>
                <a:cs typeface="Arial" pitchFamily="34" charset="0"/>
              </a:rPr>
              <a:t>y levantaré los brazos, a los que se han rendido</a:t>
            </a:r>
            <a:endParaRPr lang="es-ES" sz="2000" b="1" kern="0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5" name="Picture 8" descr="C:\Users\Eleni\Desktop\voy a seguir  elena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56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EF1DC7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voy a seguir  elena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3750"/>
            <a:ext cx="9144000" cy="68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404664"/>
            <a:ext cx="33843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Arial Unicode MS" pitchFamily="34" charset="-128"/>
                <a:cs typeface="Arial Unicode MS" pitchFamily="34" charset="-128"/>
              </a:rPr>
              <a:t>Porque en medio de la desolación, siempre habrá un niño que nos mirará, esperanzado, esperando algo de nosotros, y aún en medio de una tormenta, por algún lado saldrá el sol y en medio del desierto crecerá una planta. </a:t>
            </a:r>
          </a:p>
        </p:txBody>
      </p:sp>
      <p:pic>
        <p:nvPicPr>
          <p:cNvPr id="6" name="Picture 7" descr="C:\Users\Eleni\Desktop\voy a seguir  elena\Diapositiva3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272" y="227510"/>
            <a:ext cx="8533456" cy="6513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93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0">
        <p:blinds dir="vert"/>
      </p:transition>
    </mc:Choice>
    <mc:Fallback xmlns="">
      <p:transition spd="slow" advTm="2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Eleni\Desktop\voy a seguir  elena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04" y="-19760"/>
            <a:ext cx="9150303" cy="687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76049" y="735292"/>
            <a:ext cx="26642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rial Unicode MS" pitchFamily="34" charset="-128"/>
                <a:cs typeface="Arial" pitchFamily="34" charset="0"/>
              </a:rPr>
              <a:t>Siempre habrá un pájaro que nos cante, un niño que nos sonría y una mariposa que nos brinde su belleza. </a:t>
            </a:r>
          </a:p>
        </p:txBody>
      </p:sp>
      <p:pic>
        <p:nvPicPr>
          <p:cNvPr id="7" name="Picture 5" descr="C:\Users\Eleni\Desktop\voy a seguir  elena\Diapositiva3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ement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6049" y="735292"/>
            <a:ext cx="8009457" cy="535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20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voy a seguir  elena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421762" y="908720"/>
            <a:ext cx="302433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rial Unicode MS" pitchFamily="34" charset="-128"/>
                <a:cs typeface="Arial" pitchFamily="34" charset="0"/>
              </a:rPr>
              <a:t>Pero...si algún día ves que ya no sigo, no sonrío o callo, solo acércate y dame un beso, un abrazo o regálame una sonrisa, con eso será suficiente, seguramente me habrá pasado que la vida me abofeteó y me sorprendió por un segundo. </a:t>
            </a:r>
          </a:p>
        </p:txBody>
      </p:sp>
      <p:pic>
        <p:nvPicPr>
          <p:cNvPr id="4" name="Picture 4" descr="C:\Users\Eleni\Desktop\voy a seguir  elena\Diapositiva33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intStrokes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2" y="764704"/>
            <a:ext cx="7992888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18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000">
        <p:blinds dir="vert"/>
      </p:transition>
    </mc:Choice>
    <mc:Fallback xmlns="">
      <p:transition spd="slow" advTm="2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openDmnd">
          <a:fgClr>
            <a:srgbClr val="7030A0"/>
          </a:fgClr>
          <a:bgClr>
            <a:srgbClr val="AF1D85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voy a seguir  elena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779912" y="98072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i="1" dirty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Arial Unicode MS" pitchFamily="34" charset="-128"/>
                <a:cs typeface="Arial Unicode MS" pitchFamily="34" charset="-128"/>
              </a:rPr>
              <a:t>Solo un gesto tuyo hará que vuelva a mi camino.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sz="2800" i="1" dirty="0">
              <a:ln w="3175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Arial Unicode MS" pitchFamily="34" charset="-128"/>
              <a:cs typeface="Arial Unicode MS" pitchFamily="34" charset="-128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i="1" dirty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Nunca lo olvides........ </a:t>
            </a:r>
          </a:p>
        </p:txBody>
      </p:sp>
      <p:pic>
        <p:nvPicPr>
          <p:cNvPr id="4" name="Picture 6" descr="C:\Users\Eleni\Desktop\voy a seguir  elena\Diapositiva15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8343" y="548680"/>
            <a:ext cx="7373569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52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FFFF00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ultimo escritorio\bellisima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7" y="-99392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49987" y="543441"/>
            <a:ext cx="25202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EL BESO MAS DIFICIL NO ES EL PRIMERO, SINO EL ULTIMO...</a:t>
            </a:r>
            <a:endParaRPr lang="es-ES_tradnl" sz="2000" b="1" i="1" dirty="0">
              <a:ln>
                <a:solidFill>
                  <a:srgbClr val="FF0000"/>
                </a:solidFill>
              </a:ln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4" name="Picture 6" descr="C:\Users\Eleni\Desktop\voy a seguir  elena\Diapositiva2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332655"/>
            <a:ext cx="8424936" cy="593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06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tx2">
              <a:lumMod val="60000"/>
              <a:lumOff val="40000"/>
            </a:schemeClr>
          </a:fgClr>
          <a:bgClr>
            <a:srgbClr val="7030A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voy a seguir  elena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12144" y="2644170"/>
            <a:ext cx="26797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2400" i="1" dirty="0">
                <a:ln w="3175">
                  <a:solidFill>
                    <a:srgbClr val="FF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DISFRUTA HOY, ES MAS TARDE DE LO QUE CREES...</a:t>
            </a:r>
            <a:endParaRPr lang="es-ES_tradnl" sz="2400" i="1" dirty="0">
              <a:ln w="3175">
                <a:solidFill>
                  <a:srgbClr val="FF000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5" name="Picture 11" descr="C:\Users\Eleni\Desktop\voy a seguir  elena\Diapositiva2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  <a14:imgEffect>
                      <a14:saturation sat="4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359462"/>
            <a:ext cx="8208912" cy="6093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AF1D8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voy a seguir  elena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8844" y="0"/>
            <a:ext cx="9252518" cy="690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580112" y="869383"/>
            <a:ext cx="24837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sz="2800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ardvark Cafe" pitchFamily="2" charset="0"/>
                <a:cs typeface="Arial" charset="0"/>
              </a:rPr>
              <a:t>LOS IMPOSIBLES DE HOY, SERAN POSIBLES MAÑANA...</a:t>
            </a:r>
            <a:endParaRPr lang="es-ES_tradnl" sz="2800" b="1" i="1" dirty="0">
              <a:ln>
                <a:solidFill>
                  <a:srgbClr val="FF0000"/>
                </a:solidFill>
              </a:ln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ardvark Cafe" pitchFamily="2" charset="0"/>
              <a:cs typeface="Arial" charset="0"/>
            </a:endParaRPr>
          </a:p>
        </p:txBody>
      </p:sp>
      <p:pic>
        <p:nvPicPr>
          <p:cNvPr id="1026" name="Picture 2" descr="C:\Users\Eleni\Desktop\Cuadros\Bellisimo\15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300" y="620688"/>
            <a:ext cx="7893124" cy="571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82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CA42A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voy a seguir  elena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766"/>
            <a:ext cx="9144000" cy="689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67544" y="611199"/>
            <a:ext cx="28803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LA SONRISA ES EL IDIOMA UNIVERSAL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DE LA GENTE INTELIGENTE</a:t>
            </a:r>
            <a:r>
              <a:rPr lang="es-ES_tradnl" sz="2000" b="1" i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</a:p>
        </p:txBody>
      </p:sp>
      <p:pic>
        <p:nvPicPr>
          <p:cNvPr id="4" name="Picture 7" descr="C:\Users\Eleni\Desktop\voy a seguir  elena\Diapositiva2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332656"/>
            <a:ext cx="842493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984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32EA5E"/>
          </a:fgClr>
          <a:bgClr>
            <a:srgbClr val="7030A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uadros\Bellisimo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481" y="0"/>
            <a:ext cx="91734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81000" y="381000"/>
            <a:ext cx="289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SIGUE, SIGUE...YA LLEGARAS...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NO DUDES...LO LOGRARAS...</a:t>
            </a:r>
            <a:r>
              <a:rPr lang="es-ES_tradnl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</a:p>
        </p:txBody>
      </p:sp>
      <p:pic>
        <p:nvPicPr>
          <p:cNvPr id="7170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MosiaicBubbles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838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85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385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38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38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32EA5E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ultimo escritorio\bellisima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7150" y="0"/>
            <a:ext cx="925830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715316" y="908720"/>
            <a:ext cx="25202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2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LA SONRISA ES LA FORMA MAS SENCILLA DE GRATITUD...</a:t>
            </a:r>
            <a:endParaRPr lang="es-ES_tradnl" sz="20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3" name="Picture 2" descr="C:\Users\Eleni\Desktop\ultimo escritorio\bellisima\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ement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9254" y="283779"/>
            <a:ext cx="6321973" cy="625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97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EF1DC7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voy a seguir  elena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226951" y="342105"/>
            <a:ext cx="2430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b="1" i="1" dirty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UNO ES LO QUE ES POR LA SUMA DE LO QUE HA VIVIDO</a:t>
            </a:r>
            <a:r>
              <a:rPr lang="es-ES_tradnl" b="1" i="1" dirty="0">
                <a:ln>
                  <a:solidFill>
                    <a:srgbClr val="FF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</a:p>
        </p:txBody>
      </p:sp>
      <p:pic>
        <p:nvPicPr>
          <p:cNvPr id="1026" name="Picture 2" descr="C:\Users\Eleni\Desktop\ultimo escritorio\bellisima\100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ement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930" y="342105"/>
            <a:ext cx="8174037" cy="617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24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2334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683568" y="764704"/>
            <a:ext cx="18722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2400" b="1" i="1" dirty="0">
                <a:ln w="3175">
                  <a:solidFill>
                    <a:srgbClr val="FF0000"/>
                  </a:solidFill>
                </a:ln>
                <a:solidFill>
                  <a:srgbClr val="32EA5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ardvark Cafe" pitchFamily="2" charset="0"/>
                <a:cs typeface="Arial" charset="0"/>
              </a:rPr>
              <a:t>LOS IMPOSIBLES DE HOY, SERAN POSIBLES MAÑANA</a:t>
            </a:r>
            <a:r>
              <a:rPr lang="es-ES_tradnl" sz="2400" b="1" i="1" dirty="0">
                <a:ln w="3175">
                  <a:solidFill>
                    <a:srgbClr val="FF0000"/>
                  </a:solidFill>
                </a:ln>
                <a:solidFill>
                  <a:srgbClr val="32EA5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ardvark Cafe" pitchFamily="2" charset="0"/>
                <a:cs typeface="Arial" charset="0"/>
              </a:rPr>
              <a:t> </a:t>
            </a:r>
          </a:p>
        </p:txBody>
      </p:sp>
      <p:pic>
        <p:nvPicPr>
          <p:cNvPr id="3075" name="Picture 3" descr="C:\Users\Eleni\Desktop\ultimo escritorio\bellisima\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310" y="485775"/>
            <a:ext cx="8243639" cy="584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823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88">
        <p:blinds dir="vert"/>
      </p:transition>
    </mc:Choice>
    <mc:Fallback xmlns="">
      <p:transition spd="slow" advTm="1658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85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385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38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38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0070C0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1"/>
            <a:ext cx="9252520" cy="6982282"/>
            <a:chOff x="0" y="1"/>
            <a:chExt cx="9252520" cy="6982282"/>
          </a:xfrm>
        </p:grpSpPr>
        <p:pic>
          <p:nvPicPr>
            <p:cNvPr id="2" name="Picture 8" descr="C:\Users\Eleni\Desktop\voy a seguir  elena\Diapositiva37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9252520" cy="69822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http://3.bp.blogspot.com/-dF1le2f95Yo/TnNY6HNYsfI/AAAAAAAAMvE/79YM7fC78tU/s1600/288.gif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1067896"/>
              <a:ext cx="1942096" cy="16488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2" descr="FELIZ DIA photo 169_felizdia32_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886332"/>
            <a:ext cx="4968552" cy="221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gifs-animados.es/generated/textgen/201411/gifs-animados-8-4215b0c922d6459983b0fb7318222ff4d8b86d93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B212B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6299" y="3482455"/>
            <a:ext cx="939147" cy="378180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www.gifs-animados.es/generated/textgen/201411/gifs-animados-8-86f7e437faa5a7fce15d1ddcb9eaeaea377667b8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B212B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1080" y="3520604"/>
            <a:ext cx="370030" cy="384263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www.gifs-animados.es/generated/textgen/201411/gifs-animados-8-33acf95ee22faab555cef353e21bf7510eee04c8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rgbClr val="B212B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224" y="3520604"/>
            <a:ext cx="1452991" cy="354801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voy a seguir  elena\Diapositiva37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FilmGrain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497" t="7888" r="4642" b="8555"/>
          <a:stretch/>
        </p:blipFill>
        <p:spPr bwMode="auto">
          <a:xfrm>
            <a:off x="323529" y="476672"/>
            <a:ext cx="8496944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00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0">
        <p:blinds dir="vert"/>
      </p:transition>
    </mc:Choice>
    <mc:Fallback xmlns="">
      <p:transition spd="slow" advTm="3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2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690832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945</TotalTime>
  <Words>402</Words>
  <Application>Microsoft Office PowerPoint</Application>
  <PresentationFormat>Presentación en pantalla (4:3)</PresentationFormat>
  <Paragraphs>58</Paragraphs>
  <Slides>27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VC</dc:creator>
  <cp:lastModifiedBy>Eleni</cp:lastModifiedBy>
  <cp:revision>71</cp:revision>
  <dcterms:created xsi:type="dcterms:W3CDTF">2014-11-17T16:14:29Z</dcterms:created>
  <dcterms:modified xsi:type="dcterms:W3CDTF">2015-01-09T21:49:53Z</dcterms:modified>
</cp:coreProperties>
</file>