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56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5" r:id="rId17"/>
    <p:sldId id="276" r:id="rId18"/>
    <p:sldId id="277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kuWBrfF5NDlQhj5rPdRZw" hashData="j0N6CEUYl56GqQo8rvtbuMl0BA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7E1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162FD-FBA4-4DE7-9FF2-D2BEE0CDA006}" type="datetimeFigureOut">
              <a:rPr lang="es-ES" smtClean="0"/>
              <a:pPr/>
              <a:t>31/03/2016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20C4-71F6-4230-9106-F9F96449C5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162FD-FBA4-4DE7-9FF2-D2BEE0CDA006}" type="datetimeFigureOut">
              <a:rPr lang="es-ES" smtClean="0"/>
              <a:pPr/>
              <a:t>31/03/2016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20C4-71F6-4230-9106-F9F96449C5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162FD-FBA4-4DE7-9FF2-D2BEE0CDA006}" type="datetimeFigureOut">
              <a:rPr lang="es-ES" smtClean="0"/>
              <a:pPr/>
              <a:t>31/03/2016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20C4-71F6-4230-9106-F9F96449C5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162FD-FBA4-4DE7-9FF2-D2BEE0CDA006}" type="datetimeFigureOut">
              <a:rPr lang="es-ES" smtClean="0"/>
              <a:pPr/>
              <a:t>31/03/2016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20C4-71F6-4230-9106-F9F96449C5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162FD-FBA4-4DE7-9FF2-D2BEE0CDA006}" type="datetimeFigureOut">
              <a:rPr lang="es-ES" smtClean="0"/>
              <a:pPr/>
              <a:t>31/03/2016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20C4-71F6-4230-9106-F9F96449C5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162FD-FBA4-4DE7-9FF2-D2BEE0CDA006}" type="datetimeFigureOut">
              <a:rPr lang="es-ES" smtClean="0"/>
              <a:pPr/>
              <a:t>31/03/2016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20C4-71F6-4230-9106-F9F96449C5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162FD-FBA4-4DE7-9FF2-D2BEE0CDA006}" type="datetimeFigureOut">
              <a:rPr lang="es-ES" smtClean="0"/>
              <a:pPr/>
              <a:t>31/03/2016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20C4-71F6-4230-9106-F9F96449C5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162FD-FBA4-4DE7-9FF2-D2BEE0CDA006}" type="datetimeFigureOut">
              <a:rPr lang="es-ES" smtClean="0"/>
              <a:pPr/>
              <a:t>31/03/2016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20C4-71F6-4230-9106-F9F96449C5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162FD-FBA4-4DE7-9FF2-D2BEE0CDA006}" type="datetimeFigureOut">
              <a:rPr lang="es-ES" smtClean="0"/>
              <a:pPr/>
              <a:t>31/03/2016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20C4-71F6-4230-9106-F9F96449C5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162FD-FBA4-4DE7-9FF2-D2BEE0CDA006}" type="datetimeFigureOut">
              <a:rPr lang="es-ES" smtClean="0"/>
              <a:pPr/>
              <a:t>31/03/2016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20C4-71F6-4230-9106-F9F96449C5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162FD-FBA4-4DE7-9FF2-D2BEE0CDA006}" type="datetimeFigureOut">
              <a:rPr lang="es-ES" smtClean="0"/>
              <a:pPr/>
              <a:t>31/03/2016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20C4-71F6-4230-9106-F9F96449C5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6">
                <a:tint val="45000"/>
                <a:satMod val="400000"/>
              </a:schemeClr>
            </a:duotone>
            <a:lum bright="-37000"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162FD-FBA4-4DE7-9FF2-D2BEE0CDA006}" type="datetimeFigureOut">
              <a:rPr lang="es-ES" smtClean="0"/>
              <a:pPr/>
              <a:t>31/03/2016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920C4-71F6-4230-9106-F9F96449C5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4.bp.blogspot.com/-kgCUIHYyguU/UiSpSq1ahOI/AAAAAAAABa4/3cLYwm8JM7s/s1600/Tapa-de-alcantarill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187396" name="WordArt 4"/>
          <p:cNvSpPr>
            <a:spLocks noChangeArrowheads="1" noChangeShapeType="1" noTextEdit="1"/>
          </p:cNvSpPr>
          <p:nvPr/>
        </p:nvSpPr>
        <p:spPr bwMode="auto">
          <a:xfrm>
            <a:off x="1248630" y="476970"/>
            <a:ext cx="6729779" cy="2281316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1500" b="1" i="1" kern="10" spc="299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CC6600"/>
              </a:soli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Forte"/>
            </a:endParaRPr>
          </a:p>
        </p:txBody>
      </p:sp>
      <p:pic>
        <p:nvPicPr>
          <p:cNvPr id="187397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739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57166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7399" name="Picture 7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5715016"/>
            <a:ext cx="785818" cy="87703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87400" name="WordArt 8"/>
          <p:cNvSpPr>
            <a:spLocks noChangeArrowheads="1" noChangeShapeType="1" noTextEdit="1"/>
          </p:cNvSpPr>
          <p:nvPr/>
        </p:nvSpPr>
        <p:spPr bwMode="auto">
          <a:xfrm>
            <a:off x="1142976" y="6286520"/>
            <a:ext cx="1683353" cy="282960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ooper Black" pitchFamily="18" charset="0"/>
              </a:rPr>
              <a:t>José Luis</a:t>
            </a:r>
          </a:p>
        </p:txBody>
      </p:sp>
      <p:pic>
        <p:nvPicPr>
          <p:cNvPr id="18740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740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740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2143108" y="3071810"/>
            <a:ext cx="3472986" cy="2254364"/>
          </a:xfrm>
          <a:prstGeom prst="rect">
            <a:avLst/>
          </a:prstGeom>
          <a:noFill/>
        </p:spPr>
        <p:txBody>
          <a:bodyPr wrap="square" lIns="38002" tIns="19001" rIns="38002" bIns="19001">
            <a:spAutoFit/>
          </a:bodyPr>
          <a:lstStyle/>
          <a:p>
            <a:pPr algn="ctr"/>
            <a:r>
              <a:rPr lang="es-ES" sz="4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ill Sans Ultra Bold Condensed" pitchFamily="34" charset="0"/>
              </a:rPr>
              <a:t>Vivir </a:t>
            </a:r>
          </a:p>
          <a:p>
            <a:pPr algn="ctr"/>
            <a:r>
              <a:rPr lang="es-ES" sz="4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ill Sans Ultra Bold Condensed" pitchFamily="34" charset="0"/>
              </a:rPr>
              <a:t>en una</a:t>
            </a:r>
          </a:p>
          <a:p>
            <a:pPr algn="ctr"/>
            <a:r>
              <a:rPr lang="es-ES" sz="4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ill Sans Ultra Bold Condensed" pitchFamily="34" charset="0"/>
              </a:rPr>
              <a:t>alcantarilla</a:t>
            </a:r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ill Sans Ultra Bold Condensed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85784" y="857232"/>
            <a:ext cx="221457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gency FB" pitchFamily="34" charset="0"/>
              </a:rPr>
              <a:t>C</a:t>
            </a:r>
            <a:r>
              <a:rPr lang="es-ES" sz="2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gency FB" pitchFamily="34" charset="0"/>
              </a:rPr>
              <a:t>orazón</a:t>
            </a:r>
            <a:endParaRPr lang="es-ES" sz="2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random/>
    <p:sndAc>
      <p:stSnd loop="1">
        <p:snd r:embed="rId2" name="coraz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Elipse"/>
          <p:cNvSpPr/>
          <p:nvPr/>
        </p:nvSpPr>
        <p:spPr>
          <a:xfrm>
            <a:off x="1500166" y="214290"/>
            <a:ext cx="5786478" cy="6000792"/>
          </a:xfrm>
          <a:prstGeom prst="ellipse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sunse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143108" y="857232"/>
            <a:ext cx="4572000" cy="4832092"/>
          </a:xfrm>
          <a:prstGeom prst="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spAutoFit/>
          </a:bodyPr>
          <a:lstStyle/>
          <a:p>
            <a:pPr algn="ctr"/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Parece una alcantarilla normal, pero lo que sucede debajo te dejarán sin palabras ¡Increíble!</a:t>
            </a: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Disco magnético"/>
          <p:cNvSpPr/>
          <p:nvPr/>
        </p:nvSpPr>
        <p:spPr>
          <a:xfrm>
            <a:off x="2071670" y="571480"/>
            <a:ext cx="5572164" cy="5786478"/>
          </a:xfrm>
          <a:prstGeom prst="flowChartMagneticDisk">
            <a:avLst/>
          </a:prstGeom>
          <a:solidFill>
            <a:srgbClr val="F57E1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2714612" y="2500306"/>
            <a:ext cx="435771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Agency FB" pitchFamily="34" charset="0"/>
              </a:rPr>
              <a:t>Te </a:t>
            </a:r>
            <a:r>
              <a:rPr lang="es-ES" b="1" dirty="0" smtClean="0">
                <a:latin typeface="Agency FB" pitchFamily="34" charset="0"/>
              </a:rPr>
              <a:t>presento </a:t>
            </a:r>
            <a:r>
              <a:rPr lang="es-ES" b="1" dirty="0">
                <a:latin typeface="Agency FB" pitchFamily="34" charset="0"/>
              </a:rPr>
              <a:t>una historia distinta y conmovedora…</a:t>
            </a:r>
          </a:p>
          <a:p>
            <a:pPr algn="ctr"/>
            <a:r>
              <a:rPr lang="es-ES" b="1" dirty="0">
                <a:latin typeface="Agency FB" pitchFamily="34" charset="0"/>
              </a:rPr>
              <a:t>Sus protagonistas son Miguel Restrepo y María García, un matrimonio que ha pasado tiempos muy duros las últimas décadas, ellos sufrían adicción a distintas drogas y luego de perderlo todo no tenían a dónde ir a vivir juntos.</a:t>
            </a:r>
          </a:p>
          <a:p>
            <a:pPr algn="ctr"/>
            <a:r>
              <a:rPr lang="es-ES" b="1" dirty="0">
                <a:latin typeface="Agency FB" pitchFamily="34" charset="0"/>
              </a:rPr>
              <a:t>Como no había opciones de refugios o vacantes en los centros de rehabilitación en el lugar donde vivían, decidieron emprender la lucha contra su </a:t>
            </a:r>
            <a:r>
              <a:rPr lang="es-ES" b="1" dirty="0" smtClean="0">
                <a:latin typeface="Agency FB" pitchFamily="34" charset="0"/>
              </a:rPr>
              <a:t>drogodependencia </a:t>
            </a:r>
            <a:r>
              <a:rPr lang="es-ES" b="1" dirty="0">
                <a:latin typeface="Agency FB" pitchFamily="34" charset="0"/>
              </a:rPr>
              <a:t>en su nuevo “hogar”… ¡Pero se mantuvieron juntos y unidos y se ayudaron mutuamente a salir de esas adicciones</a:t>
            </a:r>
            <a:r>
              <a:rPr lang="es-ES" b="1" dirty="0" smtClean="0">
                <a:latin typeface="Agency FB" pitchFamily="34" charset="0"/>
              </a:rPr>
              <a:t>!.</a:t>
            </a:r>
            <a:endParaRPr lang="es-ES" b="1" dirty="0">
              <a:latin typeface="Agency FB" pitchFamily="34" charset="0"/>
            </a:endParaRPr>
          </a:p>
        </p:txBody>
      </p:sp>
      <p:pic>
        <p:nvPicPr>
          <p:cNvPr id="7" name="Picture 2" descr="Manhole Covers : Arte vectorial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55000"/>
          </a:blip>
          <a:srcRect l="1465" t="2226" r="69238" b="53264"/>
          <a:stretch>
            <a:fillRect/>
          </a:stretch>
        </p:blipFill>
        <p:spPr bwMode="auto">
          <a:xfrm>
            <a:off x="2000232" y="571480"/>
            <a:ext cx="5715040" cy="1928826"/>
          </a:xfrm>
          <a:prstGeom prst="ellipse">
            <a:avLst/>
          </a:prstGeom>
          <a:noFill/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Restrepo looks up from his sewer home in Medel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71480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PT Sans"/>
                <a:cs typeface="Arial" pitchFamily="34" charset="0"/>
              </a:rPr>
              <a:t>¡</a:t>
            </a:r>
            <a:r>
              <a:rPr kumimoji="0" lang="es-ES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PT Sans"/>
                <a:cs typeface="Arial" pitchFamily="34" charset="0"/>
              </a:rPr>
              <a:t>Aprovecharon la única opción que tenían!</a:t>
            </a:r>
            <a:endParaRPr kumimoji="0" lang="es-E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357422" y="5929330"/>
            <a:ext cx="4480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Roboto Condensed"/>
                <a:cs typeface="Arial" pitchFamily="34" charset="0"/>
              </a:rPr>
              <a:t>Revisaron distintas tapas de alcantarilla…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28596" y="1214422"/>
            <a:ext cx="3042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Sin dinero ni lugar a dónde ir…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estrepo looks up from his sewer home in Medel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5643578"/>
            <a:ext cx="4572000" cy="923330"/>
          </a:xfrm>
          <a:prstGeom prst="rect">
            <a:avLst/>
          </a:prstGeom>
          <a:solidFill>
            <a:srgbClr val="FFFF00">
              <a:alpha val="28000"/>
            </a:srgbClr>
          </a:solidFill>
        </p:spPr>
        <p:txBody>
          <a:bodyPr>
            <a:spAutoFit/>
          </a:bodyPr>
          <a:lstStyle/>
          <a:p>
            <a:r>
              <a:rPr lang="es-ES" b="1" dirty="0"/>
              <a:t>Y encontraron una segura en desuso con espacio suficiente para vivir juntos y luchar contra las drogas.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OLOMBIA-HOMELESS-SEW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227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42976" y="428604"/>
            <a:ext cx="27590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¡Luego de más de 20 años!.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786314" y="5657671"/>
            <a:ext cx="25003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Ellos aun llaman a este agujero bajo la calle “casa” y dicen no poder estar más felices.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strepo looks up from his sewer home in Medel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388" y="1071546"/>
            <a:ext cx="27146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Construyeron una vida debajo de las calles de Colombia…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14282" y="5786454"/>
            <a:ext cx="3286148" cy="646331"/>
          </a:xfrm>
          <a:prstGeom prst="rect">
            <a:avLst/>
          </a:prstGeom>
          <a:solidFill>
            <a:srgbClr val="FFFF00">
              <a:alpha val="18000"/>
            </a:srgbClr>
          </a:solidFill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Logrando ganar la batalla contra la adicción que los atormentaba.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OLOMBIA-HOMELESS-SEW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227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1285860"/>
            <a:ext cx="1927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¡Y no están solos!.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85720" y="5929330"/>
            <a:ext cx="3714776" cy="646331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txBody>
          <a:bodyPr wrap="square">
            <a:spAutoFit/>
          </a:bodyPr>
          <a:lstStyle/>
          <a:p>
            <a:r>
              <a:rPr lang="es-ES" b="1" dirty="0"/>
              <a:t>Un gracioso perro los acompaña en esta vida subterránea, su mascota.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OLOMBIA-HOMELESS-SEW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850" y="0"/>
            <a:ext cx="91848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71538" y="1643050"/>
            <a:ext cx="34290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Dos décadas atrás sus vidas se encontraban en un lugar oscuro.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572132" y="5357826"/>
            <a:ext cx="3429024" cy="646331"/>
          </a:xfrm>
          <a:prstGeom prst="rect">
            <a:avLst/>
          </a:prstGeom>
          <a:solidFill>
            <a:srgbClr val="FFFF00">
              <a:alpha val="38000"/>
            </a:srgbClr>
          </a:solidFill>
        </p:spPr>
        <p:txBody>
          <a:bodyPr wrap="square">
            <a:spAutoFit/>
          </a:bodyPr>
          <a:lstStyle/>
          <a:p>
            <a:r>
              <a:rPr lang="es-ES" b="1" dirty="0"/>
              <a:t>Y esto no tiene nada que ver con el espacio físico donde vivían.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OLOMBIA-HOMELESS-SEW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856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29322" y="571480"/>
            <a:ext cx="30718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Luego de haber tomado una decisión que les salvo la vida…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14282" y="5786454"/>
            <a:ext cx="4572000" cy="923330"/>
          </a:xfrm>
          <a:prstGeom prst="rect">
            <a:avLst/>
          </a:prstGeom>
          <a:solidFill>
            <a:srgbClr val="FFFF00">
              <a:alpha val="29000"/>
            </a:srgbClr>
          </a:solidFill>
        </p:spPr>
        <p:txBody>
          <a:bodyPr>
            <a:spAutoFit/>
          </a:bodyPr>
          <a:lstStyle/>
          <a:p>
            <a:r>
              <a:rPr lang="es-ES" b="1" dirty="0"/>
              <a:t>Las drogas son del pasado, pero este pequeño hogar que los salvó, seguirá siendo parte de su día a día.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OLOMBIA-HOMELESS-SEW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113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214290"/>
            <a:ext cx="2857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¡Imagina que ellos han vivido aquí </a:t>
            </a:r>
            <a:r>
              <a:rPr lang="es-ES" b="1" dirty="0" smtClean="0">
                <a:solidFill>
                  <a:srgbClr val="FF0000"/>
                </a:solidFill>
              </a:rPr>
              <a:t>22 </a:t>
            </a:r>
            <a:r>
              <a:rPr lang="es-ES" b="1" dirty="0">
                <a:solidFill>
                  <a:srgbClr val="FF0000"/>
                </a:solidFill>
              </a:rPr>
              <a:t>años!.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14282" y="5643578"/>
            <a:ext cx="3857652" cy="923330"/>
          </a:xfrm>
          <a:prstGeom prst="rect">
            <a:avLst/>
          </a:prstGeom>
          <a:solidFill>
            <a:srgbClr val="FFFF00">
              <a:alpha val="24000"/>
            </a:srgbClr>
          </a:solidFill>
        </p:spPr>
        <p:txBody>
          <a:bodyPr wrap="square">
            <a:spAutoFit/>
          </a:bodyPr>
          <a:lstStyle/>
          <a:p>
            <a:r>
              <a:rPr lang="es-ES" b="1" dirty="0"/>
              <a:t>Mucho más que el promedio de la mayoría de la gente pasa en la misma casa, aún habiéndola comprado.</a:t>
            </a: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Restrepo, and wife Garcia make Christmas ornaments outside their sewer home in Medel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7654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562" y="285728"/>
            <a:ext cx="3357586" cy="646331"/>
          </a:xfrm>
          <a:prstGeom prst="rect">
            <a:avLst/>
          </a:prstGeom>
          <a:solidFill>
            <a:srgbClr val="FFFF00">
              <a:alpha val="41000"/>
            </a:srgbClr>
          </a:solidFill>
        </p:spPr>
        <p:txBody>
          <a:bodyPr wrap="square">
            <a:spAutoFit/>
          </a:bodyPr>
          <a:lstStyle/>
          <a:p>
            <a:r>
              <a:rPr lang="es-ES" b="1" dirty="0"/>
              <a:t>Incluso han mejorado la calle alrededor de la entrada principal.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estrepo plays with his dog Blackie in his sewer home in Medel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29256" y="100010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la “casa alcantarilla” tiene electricidad, tv, iluminación…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14282" y="6000768"/>
            <a:ext cx="3857652" cy="646331"/>
          </a:xfrm>
          <a:prstGeom prst="rect">
            <a:avLst/>
          </a:prstGeom>
          <a:solidFill>
            <a:srgbClr val="FFFF00">
              <a:alpha val="40000"/>
            </a:srgbClr>
          </a:solidFill>
        </p:spPr>
        <p:txBody>
          <a:bodyPr wrap="square">
            <a:spAutoFit/>
          </a:bodyPr>
          <a:lstStyle/>
          <a:p>
            <a:r>
              <a:rPr lang="es-ES" b="1" dirty="0"/>
              <a:t>¡Y todo lo que hace que para ellos sea el lugar más cómodo del mundo!.</a:t>
            </a: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OLOMBIA-HOMELESS-SEW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0"/>
            <a:ext cx="5857916" cy="700997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642918"/>
            <a:ext cx="17145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Los dos no tienen plan en mente de dejar de vivir en este hogar.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14282" y="4500570"/>
            <a:ext cx="1857388" cy="1477328"/>
          </a:xfrm>
          <a:prstGeom prst="rect">
            <a:avLst/>
          </a:prstGeom>
          <a:solidFill>
            <a:srgbClr val="FFFF00">
              <a:alpha val="28000"/>
            </a:srgbClr>
          </a:solidFill>
        </p:spPr>
        <p:txBody>
          <a:bodyPr wrap="square">
            <a:spAutoFit/>
          </a:bodyPr>
          <a:lstStyle/>
          <a:p>
            <a:r>
              <a:rPr lang="es-ES" b="1" dirty="0"/>
              <a:t>Ellos dicen que allí es donde está su corazón… ¡El lugar que les salvó la vida!.</a:t>
            </a: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trepo looks up from his sewer home with his wife Maria Garcia in Medel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2994" cy="6858000"/>
          </a:xfrm>
          <a:prstGeom prst="rect">
            <a:avLst/>
          </a:prstGeom>
          <a:noFill/>
        </p:spPr>
      </p:pic>
      <p:sp>
        <p:nvSpPr>
          <p:cNvPr id="6" name="5 Cinta hacia abajo"/>
          <p:cNvSpPr/>
          <p:nvPr/>
        </p:nvSpPr>
        <p:spPr>
          <a:xfrm>
            <a:off x="285720" y="5143512"/>
            <a:ext cx="3857652" cy="1714488"/>
          </a:xfrm>
          <a:prstGeom prst="ribbon">
            <a:avLst/>
          </a:prstGeom>
          <a:solidFill>
            <a:srgbClr val="FFFF00">
              <a:alpha val="2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357158" y="500042"/>
            <a:ext cx="371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Miguel y María tienen todo lo que “necesitan” en su casa bajo tierra…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715008" y="214290"/>
            <a:ext cx="3071834" cy="1754326"/>
          </a:xfrm>
          <a:prstGeom prst="rect">
            <a:avLst/>
          </a:prstGeom>
          <a:solidFill>
            <a:srgbClr val="FFFF00">
              <a:alpha val="33000"/>
            </a:srgbClr>
          </a:solidFill>
        </p:spPr>
        <p:txBody>
          <a:bodyPr wrap="square">
            <a:spAutoFit/>
          </a:bodyPr>
          <a:lstStyle/>
          <a:p>
            <a:pPr algn="r"/>
            <a:r>
              <a:rPr lang="es-ES" dirty="0"/>
              <a:t>Desde cama, hasta electricidad y agua, pero lo más importante es: </a:t>
            </a:r>
            <a:endParaRPr lang="es-ES" dirty="0" smtClean="0"/>
          </a:p>
          <a:p>
            <a:pPr algn="r"/>
            <a:r>
              <a:rPr lang="es-ES" b="1" dirty="0" smtClean="0"/>
              <a:t>Se </a:t>
            </a:r>
            <a:r>
              <a:rPr lang="es-ES" b="1" dirty="0"/>
              <a:t>tienen el uno al otro, y eso no se compra con papel </a:t>
            </a:r>
            <a:r>
              <a:rPr lang="es-ES" b="1" dirty="0" smtClean="0"/>
              <a:t>moneda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142976" y="5500702"/>
            <a:ext cx="21431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Y tú: ¿Crees que “necesitas” realmente de todo lo que ya tienes?.</a:t>
            </a:r>
            <a:endParaRPr lang="es-ES" b="1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4.bp.blogspot.com/-kgCUIHYyguU/UiSpSq1ahOI/AAAAAAAABa4/3cLYwm8JM7s/s1600/Tapa-de-alcantaril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3961" cy="6858000"/>
          </a:xfrm>
          <a:prstGeom prst="rect">
            <a:avLst/>
          </a:prstGeom>
          <a:noFill/>
        </p:spPr>
      </p:pic>
      <p:sp>
        <p:nvSpPr>
          <p:cNvPr id="187396" name="WordArt 4"/>
          <p:cNvSpPr>
            <a:spLocks noChangeArrowheads="1" noChangeShapeType="1" noTextEdit="1"/>
          </p:cNvSpPr>
          <p:nvPr/>
        </p:nvSpPr>
        <p:spPr bwMode="auto">
          <a:xfrm>
            <a:off x="1248630" y="476970"/>
            <a:ext cx="6729779" cy="2281316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1500" b="1" i="1" kern="10" spc="299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CC6600"/>
              </a:soli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Forte"/>
            </a:endParaRPr>
          </a:p>
        </p:txBody>
      </p:sp>
      <p:pic>
        <p:nvPicPr>
          <p:cNvPr id="187397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7399" name="Picture 7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79043" y="5392351"/>
            <a:ext cx="775433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87400" name="WordArt 8"/>
          <p:cNvSpPr>
            <a:spLocks noChangeArrowheads="1" noChangeShapeType="1" noTextEdit="1"/>
          </p:cNvSpPr>
          <p:nvPr/>
        </p:nvSpPr>
        <p:spPr bwMode="auto">
          <a:xfrm>
            <a:off x="6165617" y="5924785"/>
            <a:ext cx="1683353" cy="430381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ooper Black" pitchFamily="18" charset="0"/>
              </a:rPr>
              <a:t>José Luis</a:t>
            </a:r>
          </a:p>
        </p:txBody>
      </p:sp>
      <p:pic>
        <p:nvPicPr>
          <p:cNvPr id="18740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7403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7404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2143108" y="3643314"/>
            <a:ext cx="3472986" cy="1700367"/>
          </a:xfrm>
          <a:prstGeom prst="rect">
            <a:avLst/>
          </a:prstGeom>
          <a:noFill/>
        </p:spPr>
        <p:txBody>
          <a:bodyPr wrap="square" lIns="38002" tIns="19001" rIns="38002" bIns="19001">
            <a:spAutoFit/>
          </a:bodyPr>
          <a:lstStyle/>
          <a:p>
            <a:pPr algn="ctr"/>
            <a:r>
              <a:rPr lang="es-ES" sz="54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57E1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Un fuerte abrazo</a:t>
            </a:r>
            <a:endParaRPr lang="es-E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57E1B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VIR EN UNA ALCANTARIL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VIVIR EN UNA ALCANTARILLA</Template>
  <TotalTime>98</TotalTime>
  <Words>464</Words>
  <Application>Microsoft Office PowerPoint</Application>
  <PresentationFormat>Presentación en pantalla (4:3)</PresentationFormat>
  <Paragraphs>38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VIVIR EN UNA ALCANTARILLA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90</cp:revision>
  <dcterms:created xsi:type="dcterms:W3CDTF">2016-03-31T07:31:48Z</dcterms:created>
  <dcterms:modified xsi:type="dcterms:W3CDTF">2016-03-31T09:09:49Z</dcterms:modified>
</cp:coreProperties>
</file>