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15"/>
  </p:notesMasterIdLst>
  <p:sldIdLst>
    <p:sldId id="348" r:id="rId3"/>
    <p:sldId id="349" r:id="rId4"/>
    <p:sldId id="350" r:id="rId5"/>
    <p:sldId id="351" r:id="rId6"/>
    <p:sldId id="352" r:id="rId7"/>
    <p:sldId id="353" r:id="rId8"/>
    <p:sldId id="354" r:id="rId9"/>
    <p:sldId id="355" r:id="rId10"/>
    <p:sldId id="356" r:id="rId11"/>
    <p:sldId id="357" r:id="rId12"/>
    <p:sldId id="358" r:id="rId13"/>
    <p:sldId id="360"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XwA35VA3xKTMFJAvenEwUA==" hashData="e+WBLfa9AK93g7k+kuCkkcqvd6o="/>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91901"/>
    <a:srgbClr val="27131A"/>
    <a:srgbClr val="451E01"/>
    <a:srgbClr val="663300"/>
    <a:srgbClr val="CC00FF"/>
    <a:srgbClr val="CC0066"/>
    <a:srgbClr val="310967"/>
    <a:srgbClr val="4B2101"/>
    <a:srgbClr val="443910"/>
    <a:srgbClr val="352C0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6" d="100"/>
          <a:sy n="86" d="100"/>
        </p:scale>
        <p:origin x="258" y="-324"/>
      </p:cViewPr>
      <p:guideLst>
        <p:guide orient="horz" pos="2160"/>
        <p:guide pos="2880"/>
      </p:guideLst>
    </p:cSldViewPr>
  </p:slideViewPr>
  <p:notesTextViewPr>
    <p:cViewPr>
      <p:scale>
        <a:sx n="1" d="1"/>
        <a:sy n="1" d="1"/>
      </p:scale>
      <p:origin x="0" y="0"/>
    </p:cViewPr>
  </p:notesTextViewPr>
  <p:sorterViewPr>
    <p:cViewPr>
      <p:scale>
        <a:sx n="60" d="100"/>
        <a:sy n="6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4FED537-7F6C-4B63-999C-7679B2B0F554}" type="datetimeFigureOut">
              <a:rPr lang="es-ES" smtClean="0"/>
              <a:pPr/>
              <a:t>25/10/2015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86C89DA-19BF-4921-B92F-3C92A5BB6B94}" type="slidenum">
              <a:rPr lang="es-ES" smtClean="0"/>
              <a:pPr/>
              <a:t>‹Nº›</a:t>
            </a:fld>
            <a:endParaRPr lang="es-ES"/>
          </a:p>
        </p:txBody>
      </p:sp>
    </p:spTree>
    <p:extLst>
      <p:ext uri="{BB962C8B-B14F-4D97-AF65-F5344CB8AC3E}">
        <p14:creationId xmlns:p14="http://schemas.microsoft.com/office/powerpoint/2010/main" val="709257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86C89DA-19BF-4921-B92F-3C92A5BB6B94}" type="slidenum">
              <a:rPr lang="es-ES" smtClean="0"/>
              <a:pPr/>
              <a:t>3</a:t>
            </a:fld>
            <a:endParaRPr lang="es-ES"/>
          </a:p>
        </p:txBody>
      </p:sp>
    </p:spTree>
    <p:extLst>
      <p:ext uri="{BB962C8B-B14F-4D97-AF65-F5344CB8AC3E}">
        <p14:creationId xmlns:p14="http://schemas.microsoft.com/office/powerpoint/2010/main" val="218702131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186C89DA-19BF-4921-B92F-3C92A5BB6B94}" type="slidenum">
              <a:rPr lang="es-ES" smtClean="0"/>
              <a:pPr/>
              <a:t>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186C89DA-19BF-4921-B92F-3C92A5BB6B94}" type="slidenum">
              <a:rPr lang="es-ES" smtClean="0"/>
              <a:pPr/>
              <a:t>10</a:t>
            </a:fld>
            <a:endParaRPr lang="es-ES"/>
          </a:p>
        </p:txBody>
      </p:sp>
    </p:spTree>
    <p:extLst>
      <p:ext uri="{BB962C8B-B14F-4D97-AF65-F5344CB8AC3E}">
        <p14:creationId xmlns:p14="http://schemas.microsoft.com/office/powerpoint/2010/main" val="24808006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22620382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6884310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318837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90812270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33528867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31544720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27333997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33836372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2639796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2612154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1F9AD68-4C41-4636-AD2F-9A4698EFA622}" type="datetimeFigureOut">
              <a:rPr lang="es-ES" smtClean="0"/>
              <a:pPr/>
              <a:t>25/10/2015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4FBB37D7-0BE7-49B2-AB7D-DC26FC02A4B5}" type="slidenum">
              <a:rPr lang="es-ES" smtClean="0"/>
              <a:pPr/>
              <a:t>‹Nº›</a:t>
            </a:fld>
            <a:endParaRPr lang="es-ES"/>
          </a:p>
        </p:txBody>
      </p:sp>
    </p:spTree>
    <p:extLst>
      <p:ext uri="{BB962C8B-B14F-4D97-AF65-F5344CB8AC3E}">
        <p14:creationId xmlns:p14="http://schemas.microsoft.com/office/powerpoint/2010/main" val="9849946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727899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1F9AD68-4C41-4636-AD2F-9A4698EFA622}" type="datetimeFigureOut">
              <a:rPr lang="es-ES" smtClean="0"/>
              <a:pPr/>
              <a:t>25/10/2015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BB37D7-0BE7-49B2-AB7D-DC26FC02A4B5}" type="slidenum">
              <a:rPr lang="es-ES" smtClean="0"/>
              <a:pPr/>
              <a:t>‹Nº›</a:t>
            </a:fld>
            <a:endParaRPr lang="es-ES"/>
          </a:p>
        </p:txBody>
      </p:sp>
    </p:spTree>
    <p:extLst>
      <p:ext uri="{BB962C8B-B14F-4D97-AF65-F5344CB8AC3E}">
        <p14:creationId xmlns:p14="http://schemas.microsoft.com/office/powerpoint/2010/main" val="1435796704"/>
      </p:ext>
    </p:extLst>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extLst>
      <p:ext uri="{BB962C8B-B14F-4D97-AF65-F5344CB8AC3E}">
        <p14:creationId xmlns:p14="http://schemas.microsoft.com/office/powerpoint/2010/main" val="269927383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microsoft.com/office/2007/relationships/hdphoto" Target="../media/hdphoto2.wdp"/><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22.png"/><Relationship Id="rId4" Type="http://schemas.openxmlformats.org/officeDocument/2006/relationships/image" Target="../media/image21.png"/></Relationships>
</file>

<file path=ppt/slides/_rels/slide11.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7.png"/><Relationship Id="rId2" Type="http://schemas.openxmlformats.org/officeDocument/2006/relationships/image" Target="../media/image23.jpeg"/><Relationship Id="rId1" Type="http://schemas.openxmlformats.org/officeDocument/2006/relationships/slideLayout" Target="../slideLayouts/slideLayout7.xml"/><Relationship Id="rId6" Type="http://schemas.openxmlformats.org/officeDocument/2006/relationships/image" Target="../media/image26.png"/><Relationship Id="rId5" Type="http://schemas.microsoft.com/office/2007/relationships/hdphoto" Target="../media/hdphoto3.wdp"/><Relationship Id="rId4" Type="http://schemas.openxmlformats.org/officeDocument/2006/relationships/image" Target="../media/image25.png"/></Relationships>
</file>

<file path=ppt/slides/_rels/slide12.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hyperlink" Target="https://vk.com/mispps" TargetMode="External"/><Relationship Id="rId3" Type="http://schemas.openxmlformats.org/officeDocument/2006/relationships/image" Target="../media/image28.png"/><Relationship Id="rId7" Type="http://schemas.openxmlformats.org/officeDocument/2006/relationships/hyperlink" Target="https://www.facebook.com/mispps" TargetMode="External"/><Relationship Id="rId12" Type="http://schemas.openxmlformats.org/officeDocument/2006/relationships/image" Target="../media/image33.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30.png"/><Relationship Id="rId11" Type="http://schemas.openxmlformats.org/officeDocument/2006/relationships/hyperlink" Target="https://plus.google.com/+Mispps/" TargetMode="External"/><Relationship Id="rId5" Type="http://schemas.openxmlformats.org/officeDocument/2006/relationships/image" Target="../media/image29.png"/><Relationship Id="rId10" Type="http://schemas.openxmlformats.org/officeDocument/2006/relationships/image" Target="../media/image32.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sp>
        <p:nvSpPr>
          <p:cNvPr id="4" name="3 Forma libre"/>
          <p:cNvSpPr/>
          <p:nvPr/>
        </p:nvSpPr>
        <p:spPr>
          <a:xfrm>
            <a:off x="-24640" y="0"/>
            <a:ext cx="9168640"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rgbClr val="27131A">
                  <a:lumMod val="82000"/>
                </a:srgbClr>
              </a:gs>
              <a:gs pos="22000">
                <a:srgbClr val="FF8989">
                  <a:lumMod val="39000"/>
                  <a:lumOff val="61000"/>
                </a:srgbClr>
              </a:gs>
              <a:gs pos="0">
                <a:srgbClr val="FCD78E">
                  <a:lumMod val="56000"/>
                  <a:lumOff val="44000"/>
                </a:srgbClr>
              </a:gs>
              <a:gs pos="41000">
                <a:schemeClr val="accent6">
                  <a:lumMod val="68000"/>
                  <a:lumOff val="32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sp>
        <p:nvSpPr>
          <p:cNvPr id="5" name="4 Forma libre"/>
          <p:cNvSpPr/>
          <p:nvPr/>
        </p:nvSpPr>
        <p:spPr>
          <a:xfrm rot="10800000">
            <a:off x="-13911" y="5717007"/>
            <a:ext cx="9157911" cy="1140993"/>
          </a:xfrm>
          <a:custGeom>
            <a:avLst/>
            <a:gdLst>
              <a:gd name="connsiteX0" fmla="*/ 0 w 9252520"/>
              <a:gd name="connsiteY0" fmla="*/ 180730 h 1445840"/>
              <a:gd name="connsiteX1" fmla="*/ 9252520 w 9252520"/>
              <a:gd name="connsiteY1" fmla="*/ 180730 h 1445840"/>
              <a:gd name="connsiteX2" fmla="*/ 9252520 w 9252520"/>
              <a:gd name="connsiteY2" fmla="*/ 1265110 h 1445840"/>
              <a:gd name="connsiteX3" fmla="*/ 0 w 9252520"/>
              <a:gd name="connsiteY3" fmla="*/ 1265110 h 1445840"/>
              <a:gd name="connsiteX4" fmla="*/ 0 w 9252520"/>
              <a:gd name="connsiteY4" fmla="*/ 180730 h 1445840"/>
              <a:gd name="connsiteX0" fmla="*/ 0 w 9252520"/>
              <a:gd name="connsiteY0" fmla="*/ 602433 h 2289246"/>
              <a:gd name="connsiteX1" fmla="*/ 9252520 w 9252520"/>
              <a:gd name="connsiteY1" fmla="*/ 602433 h 2289246"/>
              <a:gd name="connsiteX2" fmla="*/ 9252520 w 9252520"/>
              <a:gd name="connsiteY2" fmla="*/ 1686813 h 2289246"/>
              <a:gd name="connsiteX3" fmla="*/ 0 w 9252520"/>
              <a:gd name="connsiteY3" fmla="*/ 1686813 h 2289246"/>
              <a:gd name="connsiteX4" fmla="*/ 0 w 9252520"/>
              <a:gd name="connsiteY4" fmla="*/ 602433 h 2289246"/>
              <a:gd name="connsiteX0" fmla="*/ 0 w 9252520"/>
              <a:gd name="connsiteY0" fmla="*/ 602433 h 1686813"/>
              <a:gd name="connsiteX1" fmla="*/ 9252520 w 9252520"/>
              <a:gd name="connsiteY1" fmla="*/ 602433 h 1686813"/>
              <a:gd name="connsiteX2" fmla="*/ 9252520 w 9252520"/>
              <a:gd name="connsiteY2" fmla="*/ 1686813 h 1686813"/>
              <a:gd name="connsiteX3" fmla="*/ 0 w 9252520"/>
              <a:gd name="connsiteY3" fmla="*/ 1686813 h 1686813"/>
              <a:gd name="connsiteX4" fmla="*/ 0 w 9252520"/>
              <a:gd name="connsiteY4" fmla="*/ 602433 h 1686813"/>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602433 h 2432635"/>
              <a:gd name="connsiteX1" fmla="*/ 9252520 w 9252520"/>
              <a:gd name="connsiteY1" fmla="*/ 602433 h 2432635"/>
              <a:gd name="connsiteX2" fmla="*/ 9252520 w 9252520"/>
              <a:gd name="connsiteY2" fmla="*/ 1686813 h 2432635"/>
              <a:gd name="connsiteX3" fmla="*/ 0 w 9252520"/>
              <a:gd name="connsiteY3" fmla="*/ 1686813 h 2432635"/>
              <a:gd name="connsiteX4" fmla="*/ 0 w 9252520"/>
              <a:gd name="connsiteY4" fmla="*/ 602433 h 2432635"/>
              <a:gd name="connsiteX0" fmla="*/ 0 w 9252520"/>
              <a:gd name="connsiteY0" fmla="*/ 90515 h 1920717"/>
              <a:gd name="connsiteX1" fmla="*/ 9252520 w 9252520"/>
              <a:gd name="connsiteY1" fmla="*/ 90515 h 1920717"/>
              <a:gd name="connsiteX2" fmla="*/ 9252520 w 9252520"/>
              <a:gd name="connsiteY2" fmla="*/ 1174895 h 1920717"/>
              <a:gd name="connsiteX3" fmla="*/ 0 w 9252520"/>
              <a:gd name="connsiteY3" fmla="*/ 1174895 h 1920717"/>
              <a:gd name="connsiteX4" fmla="*/ 0 w 9252520"/>
              <a:gd name="connsiteY4" fmla="*/ 90515 h 1920717"/>
              <a:gd name="connsiteX0" fmla="*/ 0 w 9252520"/>
              <a:gd name="connsiteY0" fmla="*/ 90515 h 1933933"/>
              <a:gd name="connsiteX1" fmla="*/ 9252520 w 9252520"/>
              <a:gd name="connsiteY1" fmla="*/ 90515 h 1933933"/>
              <a:gd name="connsiteX2" fmla="*/ 9252520 w 9252520"/>
              <a:gd name="connsiteY2" fmla="*/ 1174895 h 1933933"/>
              <a:gd name="connsiteX3" fmla="*/ 0 w 9252520"/>
              <a:gd name="connsiteY3" fmla="*/ 1174895 h 1933933"/>
              <a:gd name="connsiteX4" fmla="*/ 0 w 9252520"/>
              <a:gd name="connsiteY4" fmla="*/ 90515 h 1933933"/>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1174895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89906 h 2499239"/>
              <a:gd name="connsiteX4" fmla="*/ 0 w 9252520"/>
              <a:gd name="connsiteY4" fmla="*/ 90515 h 2499239"/>
              <a:gd name="connsiteX0" fmla="*/ 0 w 9252520"/>
              <a:gd name="connsiteY0" fmla="*/ 90515 h 2499239"/>
              <a:gd name="connsiteX1" fmla="*/ 9252520 w 9252520"/>
              <a:gd name="connsiteY1" fmla="*/ 90515 h 2499239"/>
              <a:gd name="connsiteX2" fmla="*/ 9252520 w 9252520"/>
              <a:gd name="connsiteY2" fmla="*/ 1174895 h 2499239"/>
              <a:gd name="connsiteX3" fmla="*/ 0 w 9252520"/>
              <a:gd name="connsiteY3" fmla="*/ 917898 h 2499239"/>
              <a:gd name="connsiteX4" fmla="*/ 0 w 9252520"/>
              <a:gd name="connsiteY4" fmla="*/ 90515 h 2499239"/>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252520"/>
              <a:gd name="connsiteY0" fmla="*/ 90515 h 2098226"/>
              <a:gd name="connsiteX1" fmla="*/ 9252520 w 9252520"/>
              <a:gd name="connsiteY1" fmla="*/ 90515 h 2098226"/>
              <a:gd name="connsiteX2" fmla="*/ 9144000 w 9252520"/>
              <a:gd name="connsiteY2" fmla="*/ 773882 h 2098226"/>
              <a:gd name="connsiteX3" fmla="*/ 0 w 9252520"/>
              <a:gd name="connsiteY3" fmla="*/ 917898 h 2098226"/>
              <a:gd name="connsiteX4" fmla="*/ 0 w 9252520"/>
              <a:gd name="connsiteY4" fmla="*/ 90515 h 2098226"/>
              <a:gd name="connsiteX0" fmla="*/ 0 w 9144000"/>
              <a:gd name="connsiteY0" fmla="*/ 90515 h 2098226"/>
              <a:gd name="connsiteX1" fmla="*/ 9144000 w 9144000"/>
              <a:gd name="connsiteY1" fmla="*/ 125810 h 2098226"/>
              <a:gd name="connsiteX2" fmla="*/ 9144000 w 9144000"/>
              <a:gd name="connsiteY2" fmla="*/ 773882 h 2098226"/>
              <a:gd name="connsiteX3" fmla="*/ 0 w 9144000"/>
              <a:gd name="connsiteY3" fmla="*/ 917898 h 2098226"/>
              <a:gd name="connsiteX4" fmla="*/ 0 w 9144000"/>
              <a:gd name="connsiteY4" fmla="*/ 90515 h 2098226"/>
              <a:gd name="connsiteX0" fmla="*/ 0 w 9144000"/>
              <a:gd name="connsiteY0" fmla="*/ 288798 h 2296509"/>
              <a:gd name="connsiteX1" fmla="*/ 9144000 w 9144000"/>
              <a:gd name="connsiteY1" fmla="*/ 324093 h 2296509"/>
              <a:gd name="connsiteX2" fmla="*/ 9144000 w 9144000"/>
              <a:gd name="connsiteY2" fmla="*/ 972165 h 2296509"/>
              <a:gd name="connsiteX3" fmla="*/ 0 w 9144000"/>
              <a:gd name="connsiteY3" fmla="*/ 1116181 h 2296509"/>
              <a:gd name="connsiteX4" fmla="*/ 0 w 9144000"/>
              <a:gd name="connsiteY4" fmla="*/ 288798 h 2296509"/>
              <a:gd name="connsiteX0" fmla="*/ 0 w 9144000"/>
              <a:gd name="connsiteY0" fmla="*/ 288798 h 1116181"/>
              <a:gd name="connsiteX1" fmla="*/ 9144000 w 9144000"/>
              <a:gd name="connsiteY1" fmla="*/ 324093 h 1116181"/>
              <a:gd name="connsiteX2" fmla="*/ 9144000 w 9144000"/>
              <a:gd name="connsiteY2" fmla="*/ 972165 h 1116181"/>
              <a:gd name="connsiteX3" fmla="*/ 0 w 9144000"/>
              <a:gd name="connsiteY3" fmla="*/ 1116181 h 1116181"/>
              <a:gd name="connsiteX4" fmla="*/ 0 w 9144000"/>
              <a:gd name="connsiteY4" fmla="*/ 288798 h 1116181"/>
              <a:gd name="connsiteX0" fmla="*/ 0 w 9144000"/>
              <a:gd name="connsiteY0" fmla="*/ 288798 h 1152128"/>
              <a:gd name="connsiteX1" fmla="*/ 9144000 w 9144000"/>
              <a:gd name="connsiteY1" fmla="*/ 324093 h 1152128"/>
              <a:gd name="connsiteX2" fmla="*/ 9144000 w 9144000"/>
              <a:gd name="connsiteY2" fmla="*/ 1152128 h 1152128"/>
              <a:gd name="connsiteX3" fmla="*/ 0 w 9144000"/>
              <a:gd name="connsiteY3" fmla="*/ 1116181 h 1152128"/>
              <a:gd name="connsiteX4" fmla="*/ 0 w 9144000"/>
              <a:gd name="connsiteY4" fmla="*/ 288798 h 1152128"/>
              <a:gd name="connsiteX0" fmla="*/ 0 w 9144000"/>
              <a:gd name="connsiteY0" fmla="*/ 180844 h 1116181"/>
              <a:gd name="connsiteX1" fmla="*/ 9144000 w 9144000"/>
              <a:gd name="connsiteY1" fmla="*/ 216139 h 1116181"/>
              <a:gd name="connsiteX2" fmla="*/ 9144000 w 9144000"/>
              <a:gd name="connsiteY2" fmla="*/ 1044174 h 1116181"/>
              <a:gd name="connsiteX3" fmla="*/ 0 w 9144000"/>
              <a:gd name="connsiteY3" fmla="*/ 1116181 h 1116181"/>
              <a:gd name="connsiteX4" fmla="*/ 0 w 9144000"/>
              <a:gd name="connsiteY4" fmla="*/ 180844 h 1116181"/>
              <a:gd name="connsiteX0" fmla="*/ 0 w 9144000"/>
              <a:gd name="connsiteY0" fmla="*/ 90515 h 1025852"/>
              <a:gd name="connsiteX1" fmla="*/ 9144000 w 9144000"/>
              <a:gd name="connsiteY1" fmla="*/ 125810 h 1025852"/>
              <a:gd name="connsiteX2" fmla="*/ 9144000 w 9144000"/>
              <a:gd name="connsiteY2" fmla="*/ 953845 h 1025852"/>
              <a:gd name="connsiteX3" fmla="*/ 0 w 9144000"/>
              <a:gd name="connsiteY3" fmla="*/ 1025852 h 1025852"/>
              <a:gd name="connsiteX4" fmla="*/ 0 w 9144000"/>
              <a:gd name="connsiteY4" fmla="*/ 90515 h 1025852"/>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025852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0515 h 1169867"/>
              <a:gd name="connsiteX1" fmla="*/ 9144000 w 9144000"/>
              <a:gd name="connsiteY1" fmla="*/ 125810 h 1169867"/>
              <a:gd name="connsiteX2" fmla="*/ 9144000 w 9144000"/>
              <a:gd name="connsiteY2" fmla="*/ 1169867 h 1169867"/>
              <a:gd name="connsiteX3" fmla="*/ 0 w 9144000"/>
              <a:gd name="connsiteY3" fmla="*/ 1169867 h 1169867"/>
              <a:gd name="connsiteX4" fmla="*/ 0 w 9144000"/>
              <a:gd name="connsiteY4" fmla="*/ 90515 h 1169867"/>
              <a:gd name="connsiteX0" fmla="*/ 0 w 9144000"/>
              <a:gd name="connsiteY0" fmla="*/ 9877 h 1089229"/>
              <a:gd name="connsiteX1" fmla="*/ 9144000 w 9144000"/>
              <a:gd name="connsiteY1" fmla="*/ 45172 h 1089229"/>
              <a:gd name="connsiteX2" fmla="*/ 9144000 w 9144000"/>
              <a:gd name="connsiteY2" fmla="*/ 1089229 h 1089229"/>
              <a:gd name="connsiteX3" fmla="*/ 0 w 9144000"/>
              <a:gd name="connsiteY3" fmla="*/ 1089229 h 1089229"/>
              <a:gd name="connsiteX4" fmla="*/ 0 w 9144000"/>
              <a:gd name="connsiteY4" fmla="*/ 9877 h 1089229"/>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84357 w 9144000"/>
              <a:gd name="connsiteY3" fmla="*/ 664853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198392"/>
              <a:gd name="connsiteX1" fmla="*/ 9144000 w 9144000"/>
              <a:gd name="connsiteY1" fmla="*/ 45172 h 1198392"/>
              <a:gd name="connsiteX2" fmla="*/ 9144000 w 9144000"/>
              <a:gd name="connsiteY2" fmla="*/ 1089229 h 1198392"/>
              <a:gd name="connsiteX3" fmla="*/ 4572000 w 9144000"/>
              <a:gd name="connsiteY3" fmla="*/ 504055 h 1198392"/>
              <a:gd name="connsiteX4" fmla="*/ 0 w 9144000"/>
              <a:gd name="connsiteY4" fmla="*/ 1089229 h 1198392"/>
              <a:gd name="connsiteX5" fmla="*/ 0 w 9144000"/>
              <a:gd name="connsiteY5" fmla="*/ 9877 h 1198392"/>
              <a:gd name="connsiteX0" fmla="*/ 0 w 9144000"/>
              <a:gd name="connsiteY0" fmla="*/ 9877 h 1089229"/>
              <a:gd name="connsiteX1" fmla="*/ 9144000 w 9144000"/>
              <a:gd name="connsiteY1" fmla="*/ 45172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7 h 1089229"/>
              <a:gd name="connsiteX1" fmla="*/ 9144000 w 9144000"/>
              <a:gd name="connsiteY1" fmla="*/ 116505 h 1089229"/>
              <a:gd name="connsiteX2" fmla="*/ 9144000 w 9144000"/>
              <a:gd name="connsiteY2" fmla="*/ 1089229 h 1089229"/>
              <a:gd name="connsiteX3" fmla="*/ 4572000 w 9144000"/>
              <a:gd name="connsiteY3" fmla="*/ 504055 h 1089229"/>
              <a:gd name="connsiteX4" fmla="*/ 0 w 9144000"/>
              <a:gd name="connsiteY4" fmla="*/ 1089229 h 1089229"/>
              <a:gd name="connsiteX5" fmla="*/ 0 w 9144000"/>
              <a:gd name="connsiteY5" fmla="*/ 9877 h 1089229"/>
              <a:gd name="connsiteX0" fmla="*/ 0 w 9144000"/>
              <a:gd name="connsiteY0" fmla="*/ 9878 h 1266148"/>
              <a:gd name="connsiteX1" fmla="*/ 9144000 w 9144000"/>
              <a:gd name="connsiteY1" fmla="*/ 293424 h 1266148"/>
              <a:gd name="connsiteX2" fmla="*/ 9144000 w 9144000"/>
              <a:gd name="connsiteY2" fmla="*/ 1266148 h 1266148"/>
              <a:gd name="connsiteX3" fmla="*/ 4572000 w 9144000"/>
              <a:gd name="connsiteY3" fmla="*/ 680974 h 1266148"/>
              <a:gd name="connsiteX4" fmla="*/ 0 w 9144000"/>
              <a:gd name="connsiteY4" fmla="*/ 1266148 h 1266148"/>
              <a:gd name="connsiteX5" fmla="*/ 0 w 9144000"/>
              <a:gd name="connsiteY5" fmla="*/ 9878 h 1266148"/>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 name="connsiteX0" fmla="*/ 0 w 9144000"/>
              <a:gd name="connsiteY0" fmla="*/ 0 h 972724"/>
              <a:gd name="connsiteX1" fmla="*/ 9144000 w 9144000"/>
              <a:gd name="connsiteY1" fmla="*/ 0 h 972724"/>
              <a:gd name="connsiteX2" fmla="*/ 9144000 w 9144000"/>
              <a:gd name="connsiteY2" fmla="*/ 972724 h 972724"/>
              <a:gd name="connsiteX3" fmla="*/ 4572000 w 9144000"/>
              <a:gd name="connsiteY3" fmla="*/ 387550 h 972724"/>
              <a:gd name="connsiteX4" fmla="*/ 0 w 9144000"/>
              <a:gd name="connsiteY4" fmla="*/ 972724 h 972724"/>
              <a:gd name="connsiteX5" fmla="*/ 0 w 9144000"/>
              <a:gd name="connsiteY5" fmla="*/ 0 h 9727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0" h="972724">
                <a:moveTo>
                  <a:pt x="0" y="0"/>
                </a:moveTo>
                <a:lnTo>
                  <a:pt x="9144000" y="0"/>
                </a:lnTo>
                <a:lnTo>
                  <a:pt x="9144000" y="972724"/>
                </a:lnTo>
                <a:cubicBezTo>
                  <a:pt x="7941031" y="611476"/>
                  <a:pt x="6116030" y="389098"/>
                  <a:pt x="4572000" y="387550"/>
                </a:cubicBezTo>
                <a:cubicBezTo>
                  <a:pt x="3027970" y="386002"/>
                  <a:pt x="762990" y="687936"/>
                  <a:pt x="0" y="972724"/>
                </a:cubicBezTo>
                <a:lnTo>
                  <a:pt x="0" y="0"/>
                </a:lnTo>
                <a:close/>
              </a:path>
            </a:pathLst>
          </a:custGeom>
          <a:gradFill>
            <a:gsLst>
              <a:gs pos="69000">
                <a:srgbClr val="27131A">
                  <a:lumMod val="82000"/>
                </a:srgbClr>
              </a:gs>
              <a:gs pos="22000">
                <a:srgbClr val="FF8989">
                  <a:lumMod val="39000"/>
                  <a:lumOff val="61000"/>
                </a:srgbClr>
              </a:gs>
              <a:gs pos="0">
                <a:srgbClr val="FCD78E">
                  <a:lumMod val="56000"/>
                  <a:lumOff val="44000"/>
                </a:srgbClr>
              </a:gs>
              <a:gs pos="41000">
                <a:schemeClr val="accent6">
                  <a:lumMod val="68000"/>
                  <a:lumOff val="32000"/>
                </a:schemeClr>
              </a:gs>
              <a:gs pos="100000">
                <a:schemeClr val="bg1"/>
              </a:gs>
            </a:gsLst>
            <a:path path="shape">
              <a:fillToRect l="50000" t="50000" r="50000" b="50000"/>
            </a:path>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s-ES"/>
          </a:p>
        </p:txBody>
      </p:sp>
      <p:pic>
        <p:nvPicPr>
          <p:cNvPr id="1026" name="Picture 2"/>
          <p:cNvPicPr>
            <a:picLocks noChangeAspect="1" noChangeArrowheads="1"/>
          </p:cNvPicPr>
          <p:nvPr/>
        </p:nvPicPr>
        <p:blipFill rotWithShape="1">
          <a:blip r:embed="rId4">
            <a:extLst>
              <a:ext uri="{BEBA8EAE-BF5A-486C-A8C5-ECC9F3942E4B}">
                <a14:imgProps xmlns:a14="http://schemas.microsoft.com/office/drawing/2010/main">
                  <a14:imgLayer r:embed="rId5">
                    <a14:imgEffect>
                      <a14:colorTemperature colorTemp="11500"/>
                    </a14:imgEffect>
                  </a14:imgLayer>
                </a14:imgProps>
              </a:ext>
              <a:ext uri="{28A0092B-C50C-407E-A947-70E740481C1C}">
                <a14:useLocalDpi xmlns:a14="http://schemas.microsoft.com/office/drawing/2010/main" val="0"/>
              </a:ext>
            </a:extLst>
          </a:blip>
          <a:srcRect l="22050" r="20744" b="8370"/>
          <a:stretch/>
        </p:blipFill>
        <p:spPr bwMode="auto">
          <a:xfrm>
            <a:off x="5652120" y="900908"/>
            <a:ext cx="2924176" cy="2535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a:blip r:embed="rId6" cstate="email">
            <a:extLst>
              <a:ext uri="{BEBA8EAE-BF5A-486C-A8C5-ECC9F3942E4B}">
                <a14:imgProps xmlns:a14="http://schemas.microsoft.com/office/drawing/2010/main">
                  <a14:imgLayer r:embed="rId7">
                    <a14:imgEffect>
                      <a14:colorTemperature colorTemp="5500"/>
                    </a14:imgEffect>
                  </a14:imgLayer>
                </a14:imgProps>
              </a:ext>
              <a:ext uri="{28A0092B-C50C-407E-A947-70E740481C1C}">
                <a14:useLocalDpi xmlns:a14="http://schemas.microsoft.com/office/drawing/2010/main" val="0"/>
              </a:ext>
            </a:extLst>
          </a:blip>
          <a:srcRect/>
          <a:stretch>
            <a:fillRect/>
          </a:stretch>
        </p:blipFill>
        <p:spPr bwMode="auto">
          <a:xfrm flipH="1">
            <a:off x="4535486" y="476672"/>
            <a:ext cx="4608513" cy="591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6" cstate="email">
            <a:extLst>
              <a:ext uri="{BEBA8EAE-BF5A-486C-A8C5-ECC9F3942E4B}">
                <a14:imgProps xmlns:a14="http://schemas.microsoft.com/office/drawing/2010/main">
                  <a14:imgLayer r:embed="rId7">
                    <a14:imgEffect>
                      <a14:colorTemperature colorTemp="5500"/>
                    </a14:imgEffect>
                  </a14:imgLayer>
                </a14:imgProps>
              </a:ext>
              <a:ext uri="{28A0092B-C50C-407E-A947-70E740481C1C}">
                <a14:useLocalDpi xmlns:a14="http://schemas.microsoft.com/office/drawing/2010/main" val="0"/>
              </a:ext>
            </a:extLst>
          </a:blip>
          <a:srcRect/>
          <a:stretch>
            <a:fillRect/>
          </a:stretch>
        </p:blipFill>
        <p:spPr bwMode="auto">
          <a:xfrm>
            <a:off x="0" y="476672"/>
            <a:ext cx="4608513" cy="5919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ransition>
    <p:sndAc>
      <p:stSnd loop="1">
        <p:snd r:embed="rId2" name="LO POSITIVO DE REFLEXION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6"/>
                                        </p:tgtEl>
                                        <p:attrNameLst>
                                          <p:attrName>ppt_x</p:attrName>
                                        </p:attrNameLst>
                                      </p:cBhvr>
                                      <p:tavLst>
                                        <p:tav tm="0">
                                          <p:val>
                                            <p:strVal val="ppt_x"/>
                                          </p:val>
                                        </p:tav>
                                        <p:tav tm="100000">
                                          <p:val>
                                            <p:strVal val="ppt_x-ppt_w/2"/>
                                          </p:val>
                                        </p:tav>
                                      </p:tavLst>
                                    </p:anim>
                                    <p:anim calcmode="lin" valueType="num">
                                      <p:cBhvr>
                                        <p:cTn id="7" dur="4500"/>
                                        <p:tgtEl>
                                          <p:spTgt spid="6"/>
                                        </p:tgtEl>
                                        <p:attrNameLst>
                                          <p:attrName>ppt_y</p:attrName>
                                        </p:attrNameLst>
                                      </p:cBhvr>
                                      <p:tavLst>
                                        <p:tav tm="0">
                                          <p:val>
                                            <p:strVal val="ppt_y"/>
                                          </p:val>
                                        </p:tav>
                                        <p:tav tm="100000">
                                          <p:val>
                                            <p:strVal val="ppt_y"/>
                                          </p:val>
                                        </p:tav>
                                      </p:tavLst>
                                    </p:anim>
                                    <p:anim calcmode="lin" valueType="num">
                                      <p:cBhvr>
                                        <p:cTn id="8" dur="4500"/>
                                        <p:tgtEl>
                                          <p:spTgt spid="6"/>
                                        </p:tgtEl>
                                        <p:attrNameLst>
                                          <p:attrName>ppt_w</p:attrName>
                                        </p:attrNameLst>
                                      </p:cBhvr>
                                      <p:tavLst>
                                        <p:tav tm="0">
                                          <p:val>
                                            <p:strVal val="ppt_w"/>
                                          </p:val>
                                        </p:tav>
                                        <p:tav tm="100000">
                                          <p:val>
                                            <p:fltVal val="0"/>
                                          </p:val>
                                        </p:tav>
                                      </p:tavLst>
                                    </p:anim>
                                    <p:anim calcmode="lin" valueType="num">
                                      <p:cBhvr>
                                        <p:cTn id="9" dur="4500"/>
                                        <p:tgtEl>
                                          <p:spTgt spid="6"/>
                                        </p:tgtEl>
                                        <p:attrNameLst>
                                          <p:attrName>ppt_h</p:attrName>
                                        </p:attrNameLst>
                                      </p:cBhvr>
                                      <p:tavLst>
                                        <p:tav tm="0">
                                          <p:val>
                                            <p:strVal val="ppt_h"/>
                                          </p:val>
                                        </p:tav>
                                        <p:tav tm="100000">
                                          <p:val>
                                            <p:strVal val="ppt_h"/>
                                          </p:val>
                                        </p:tav>
                                      </p:tavLst>
                                    </p:anim>
                                    <p:set>
                                      <p:cBhvr>
                                        <p:cTn id="10" dur="1" fill="hold">
                                          <p:stCondLst>
                                            <p:cond delay="4499"/>
                                          </p:stCondLst>
                                        </p:cTn>
                                        <p:tgtEl>
                                          <p:spTgt spid="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7"/>
                                        </p:tgtEl>
                                        <p:attrNameLst>
                                          <p:attrName>ppt_x</p:attrName>
                                        </p:attrNameLst>
                                      </p:cBhvr>
                                      <p:tavLst>
                                        <p:tav tm="0">
                                          <p:val>
                                            <p:strVal val="ppt_x"/>
                                          </p:val>
                                        </p:tav>
                                        <p:tav tm="100000">
                                          <p:val>
                                            <p:strVal val="ppt_x+ppt_w/2"/>
                                          </p:val>
                                        </p:tav>
                                      </p:tavLst>
                                    </p:anim>
                                    <p:anim calcmode="lin" valueType="num">
                                      <p:cBhvr>
                                        <p:cTn id="13" dur="4500"/>
                                        <p:tgtEl>
                                          <p:spTgt spid="7"/>
                                        </p:tgtEl>
                                        <p:attrNameLst>
                                          <p:attrName>ppt_y</p:attrName>
                                        </p:attrNameLst>
                                      </p:cBhvr>
                                      <p:tavLst>
                                        <p:tav tm="0">
                                          <p:val>
                                            <p:strVal val="ppt_y"/>
                                          </p:val>
                                        </p:tav>
                                        <p:tav tm="100000">
                                          <p:val>
                                            <p:strVal val="ppt_y"/>
                                          </p:val>
                                        </p:tav>
                                      </p:tavLst>
                                    </p:anim>
                                    <p:anim calcmode="lin" valueType="num">
                                      <p:cBhvr>
                                        <p:cTn id="14" dur="4500"/>
                                        <p:tgtEl>
                                          <p:spTgt spid="7"/>
                                        </p:tgtEl>
                                        <p:attrNameLst>
                                          <p:attrName>ppt_w</p:attrName>
                                        </p:attrNameLst>
                                      </p:cBhvr>
                                      <p:tavLst>
                                        <p:tav tm="0">
                                          <p:val>
                                            <p:strVal val="ppt_w"/>
                                          </p:val>
                                        </p:tav>
                                        <p:tav tm="100000">
                                          <p:val>
                                            <p:fltVal val="0"/>
                                          </p:val>
                                        </p:tav>
                                      </p:tavLst>
                                    </p:anim>
                                    <p:anim calcmode="lin" valueType="num">
                                      <p:cBhvr>
                                        <p:cTn id="15" dur="4500"/>
                                        <p:tgtEl>
                                          <p:spTgt spid="7"/>
                                        </p:tgtEl>
                                        <p:attrNameLst>
                                          <p:attrName>ppt_h</p:attrName>
                                        </p:attrNameLst>
                                      </p:cBhvr>
                                      <p:tavLst>
                                        <p:tav tm="0">
                                          <p:val>
                                            <p:strVal val="ppt_h"/>
                                          </p:val>
                                        </p:tav>
                                        <p:tav tm="100000">
                                          <p:val>
                                            <p:strVal val="ppt_h"/>
                                          </p:val>
                                        </p:tav>
                                      </p:tavLst>
                                    </p:anim>
                                    <p:set>
                                      <p:cBhvr>
                                        <p:cTn id="16" dur="1" fill="hold">
                                          <p:stCondLst>
                                            <p:cond delay="4499"/>
                                          </p:stCondLst>
                                        </p:cTn>
                                        <p:tgtEl>
                                          <p:spTgt spid="7"/>
                                        </p:tgtEl>
                                        <p:attrNameLst>
                                          <p:attrName>style.visibility</p:attrName>
                                        </p:attrNameLst>
                                      </p:cBhvr>
                                      <p:to>
                                        <p:strVal val="hidden"/>
                                      </p:to>
                                    </p:set>
                                  </p:childTnLst>
                                </p:cTn>
                              </p:par>
                              <p:par>
                                <p:cTn id="17" presetID="23" presetClass="entr" presetSubtype="528" fill="hold" nodeType="withEffect">
                                  <p:stCondLst>
                                    <p:cond delay="0"/>
                                  </p:stCondLst>
                                  <p:childTnLst>
                                    <p:set>
                                      <p:cBhvr>
                                        <p:cTn id="18" dur="1" fill="hold">
                                          <p:stCondLst>
                                            <p:cond delay="0"/>
                                          </p:stCondLst>
                                        </p:cTn>
                                        <p:tgtEl>
                                          <p:spTgt spid="1026"/>
                                        </p:tgtEl>
                                        <p:attrNameLst>
                                          <p:attrName>style.visibility</p:attrName>
                                        </p:attrNameLst>
                                      </p:cBhvr>
                                      <p:to>
                                        <p:strVal val="visible"/>
                                      </p:to>
                                    </p:set>
                                    <p:anim calcmode="lin" valueType="num">
                                      <p:cBhvr>
                                        <p:cTn id="19" dur="4750" fill="hold"/>
                                        <p:tgtEl>
                                          <p:spTgt spid="1026"/>
                                        </p:tgtEl>
                                        <p:attrNameLst>
                                          <p:attrName>ppt_w</p:attrName>
                                        </p:attrNameLst>
                                      </p:cBhvr>
                                      <p:tavLst>
                                        <p:tav tm="0">
                                          <p:val>
                                            <p:fltVal val="0"/>
                                          </p:val>
                                        </p:tav>
                                        <p:tav tm="100000">
                                          <p:val>
                                            <p:strVal val="#ppt_w"/>
                                          </p:val>
                                        </p:tav>
                                      </p:tavLst>
                                    </p:anim>
                                    <p:anim calcmode="lin" valueType="num">
                                      <p:cBhvr>
                                        <p:cTn id="20" dur="4750" fill="hold"/>
                                        <p:tgtEl>
                                          <p:spTgt spid="1026"/>
                                        </p:tgtEl>
                                        <p:attrNameLst>
                                          <p:attrName>ppt_h</p:attrName>
                                        </p:attrNameLst>
                                      </p:cBhvr>
                                      <p:tavLst>
                                        <p:tav tm="0">
                                          <p:val>
                                            <p:fltVal val="0"/>
                                          </p:val>
                                        </p:tav>
                                        <p:tav tm="100000">
                                          <p:val>
                                            <p:strVal val="#ppt_h"/>
                                          </p:val>
                                        </p:tav>
                                      </p:tavLst>
                                    </p:anim>
                                    <p:anim calcmode="lin" valueType="num">
                                      <p:cBhvr>
                                        <p:cTn id="21" dur="4750" fill="hold"/>
                                        <p:tgtEl>
                                          <p:spTgt spid="1026"/>
                                        </p:tgtEl>
                                        <p:attrNameLst>
                                          <p:attrName>ppt_x</p:attrName>
                                        </p:attrNameLst>
                                      </p:cBhvr>
                                      <p:tavLst>
                                        <p:tav tm="0">
                                          <p:val>
                                            <p:fltVal val="0.5"/>
                                          </p:val>
                                        </p:tav>
                                        <p:tav tm="100000">
                                          <p:val>
                                            <p:strVal val="#ppt_x"/>
                                          </p:val>
                                        </p:tav>
                                      </p:tavLst>
                                    </p:anim>
                                    <p:anim calcmode="lin" valueType="num">
                                      <p:cBhvr>
                                        <p:cTn id="22" dur="4750" fill="hold"/>
                                        <p:tgtEl>
                                          <p:spTgt spid="102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6.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3"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563" y="-635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72000" y="-635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403648" y="1484784"/>
            <a:ext cx="6336704" cy="2862322"/>
          </a:xfrm>
          <a:prstGeom prst="rect">
            <a:avLst/>
          </a:prstGeom>
        </p:spPr>
        <p:txBody>
          <a:bodyPr wrap="square">
            <a:spAutoFit/>
            <a:scene3d>
              <a:camera prst="obliqueBottomLeft"/>
              <a:lightRig rig="threePt" dir="t"/>
            </a:scene3d>
            <a:sp3d extrusionH="57150">
              <a:extrusionClr>
                <a:schemeClr val="tx1"/>
              </a:extrusionClr>
            </a:sp3d>
          </a:bodyPr>
          <a:lstStyle/>
          <a:p>
            <a:pPr algn="ctr"/>
            <a:r>
              <a:rPr lang="es-ES" sz="2000" b="1" dirty="0" smtClean="0">
                <a:gradFill>
                  <a:gsLst>
                    <a:gs pos="0">
                      <a:srgbClr val="CCCCFF"/>
                    </a:gs>
                    <a:gs pos="89000">
                      <a:srgbClr val="7030A0"/>
                    </a:gs>
                    <a:gs pos="55000">
                      <a:srgbClr val="9966FF"/>
                    </a:gs>
                    <a:gs pos="18000">
                      <a:srgbClr val="CC99FF"/>
                    </a:gs>
                  </a:gsLst>
                  <a:lin ang="5400000" scaled="0"/>
                </a:gradFill>
                <a:latin typeface="Monotype Corsiva" panose="03010101010201010101" pitchFamily="66" charset="0"/>
              </a:rPr>
              <a:t>Hoy es un buen día para reflexionar…</a:t>
            </a:r>
          </a:p>
          <a:p>
            <a:pPr algn="ctr"/>
            <a:endParaRPr lang="es-ES" sz="2000" b="1" dirty="0" smtClean="0">
              <a:gradFill>
                <a:gsLst>
                  <a:gs pos="0">
                    <a:srgbClr val="CCCCFF"/>
                  </a:gs>
                  <a:gs pos="89000">
                    <a:srgbClr val="7030A0"/>
                  </a:gs>
                  <a:gs pos="55000">
                    <a:srgbClr val="9966FF"/>
                  </a:gs>
                  <a:gs pos="18000">
                    <a:srgbClr val="CC99FF"/>
                  </a:gs>
                </a:gsLst>
                <a:lin ang="5400000" scaled="0"/>
              </a:gradFill>
              <a:latin typeface="Monotype Corsiva" panose="03010101010201010101" pitchFamily="66" charset="0"/>
            </a:endParaRPr>
          </a:p>
          <a:p>
            <a:pPr algn="ctr"/>
            <a:r>
              <a:rPr lang="es-ES" sz="2000" b="1" dirty="0" smtClean="0">
                <a:gradFill>
                  <a:gsLst>
                    <a:gs pos="0">
                      <a:srgbClr val="CCCCFF"/>
                    </a:gs>
                    <a:gs pos="89000">
                      <a:srgbClr val="7030A0"/>
                    </a:gs>
                    <a:gs pos="55000">
                      <a:srgbClr val="9966FF"/>
                    </a:gs>
                    <a:gs pos="18000">
                      <a:srgbClr val="CC99FF"/>
                    </a:gs>
                  </a:gsLst>
                  <a:lin ang="5400000" scaled="0"/>
                </a:gradFill>
                <a:latin typeface="Monotype Corsiva" panose="03010101010201010101" pitchFamily="66" charset="0"/>
              </a:rPr>
              <a:t>Para pensar si estás haciendo las cosas bien… si estás dando esa calidad de vida que te mereces y merecen los demás. Hoy, bajo la magia de la sonrisa hay que dejar que se asome la belleza del alma… hacer sentir a los demás que eres única e irremplazable por aquella fuerza positiva que te hace levantarte cada día dispuesta a repartir bendiciones.</a:t>
            </a:r>
          </a:p>
          <a:p>
            <a:pPr algn="ctr"/>
            <a:endParaRPr lang="es-ES" sz="2000" b="1" dirty="0">
              <a:solidFill>
                <a:srgbClr val="FF00FF"/>
              </a:solidFill>
              <a:latin typeface="Monotype Corsiva" panose="03010101010201010101"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3"/>
                                        </p:tgtEl>
                                        <p:attrNameLst>
                                          <p:attrName>ppt_x</p:attrName>
                                        </p:attrNameLst>
                                      </p:cBhvr>
                                      <p:tavLst>
                                        <p:tav tm="0">
                                          <p:val>
                                            <p:strVal val="ppt_x"/>
                                          </p:val>
                                        </p:tav>
                                        <p:tav tm="100000">
                                          <p:val>
                                            <p:strVal val="ppt_x-ppt_w/2"/>
                                          </p:val>
                                        </p:tav>
                                      </p:tavLst>
                                    </p:anim>
                                    <p:anim calcmode="lin" valueType="num">
                                      <p:cBhvr>
                                        <p:cTn id="7" dur="4500"/>
                                        <p:tgtEl>
                                          <p:spTgt spid="3"/>
                                        </p:tgtEl>
                                        <p:attrNameLst>
                                          <p:attrName>ppt_y</p:attrName>
                                        </p:attrNameLst>
                                      </p:cBhvr>
                                      <p:tavLst>
                                        <p:tav tm="0">
                                          <p:val>
                                            <p:strVal val="ppt_y"/>
                                          </p:val>
                                        </p:tav>
                                        <p:tav tm="100000">
                                          <p:val>
                                            <p:strVal val="ppt_y"/>
                                          </p:val>
                                        </p:tav>
                                      </p:tavLst>
                                    </p:anim>
                                    <p:anim calcmode="lin" valueType="num">
                                      <p:cBhvr>
                                        <p:cTn id="8" dur="4500"/>
                                        <p:tgtEl>
                                          <p:spTgt spid="3"/>
                                        </p:tgtEl>
                                        <p:attrNameLst>
                                          <p:attrName>ppt_w</p:attrName>
                                        </p:attrNameLst>
                                      </p:cBhvr>
                                      <p:tavLst>
                                        <p:tav tm="0">
                                          <p:val>
                                            <p:strVal val="ppt_w"/>
                                          </p:val>
                                        </p:tav>
                                        <p:tav tm="100000">
                                          <p:val>
                                            <p:fltVal val="0"/>
                                          </p:val>
                                        </p:tav>
                                      </p:tavLst>
                                    </p:anim>
                                    <p:anim calcmode="lin" valueType="num">
                                      <p:cBhvr>
                                        <p:cTn id="9" dur="4500"/>
                                        <p:tgtEl>
                                          <p:spTgt spid="3"/>
                                        </p:tgtEl>
                                        <p:attrNameLst>
                                          <p:attrName>ppt_h</p:attrName>
                                        </p:attrNameLst>
                                      </p:cBhvr>
                                      <p:tavLst>
                                        <p:tav tm="0">
                                          <p:val>
                                            <p:strVal val="ppt_h"/>
                                          </p:val>
                                        </p:tav>
                                        <p:tav tm="100000">
                                          <p:val>
                                            <p:strVal val="ppt_h"/>
                                          </p:val>
                                        </p:tav>
                                      </p:tavLst>
                                    </p:anim>
                                    <p:set>
                                      <p:cBhvr>
                                        <p:cTn id="10" dur="1" fill="hold">
                                          <p:stCondLst>
                                            <p:cond delay="4499"/>
                                          </p:stCondLst>
                                        </p:cTn>
                                        <p:tgtEl>
                                          <p:spTgt spid="3"/>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4"/>
                                        </p:tgtEl>
                                        <p:attrNameLst>
                                          <p:attrName>ppt_x</p:attrName>
                                        </p:attrNameLst>
                                      </p:cBhvr>
                                      <p:tavLst>
                                        <p:tav tm="0">
                                          <p:val>
                                            <p:strVal val="ppt_x"/>
                                          </p:val>
                                        </p:tav>
                                        <p:tav tm="100000">
                                          <p:val>
                                            <p:strVal val="ppt_x+ppt_w/2"/>
                                          </p:val>
                                        </p:tav>
                                      </p:tavLst>
                                    </p:anim>
                                    <p:anim calcmode="lin" valueType="num">
                                      <p:cBhvr>
                                        <p:cTn id="13" dur="4500"/>
                                        <p:tgtEl>
                                          <p:spTgt spid="4"/>
                                        </p:tgtEl>
                                        <p:attrNameLst>
                                          <p:attrName>ppt_y</p:attrName>
                                        </p:attrNameLst>
                                      </p:cBhvr>
                                      <p:tavLst>
                                        <p:tav tm="0">
                                          <p:val>
                                            <p:strVal val="ppt_y"/>
                                          </p:val>
                                        </p:tav>
                                        <p:tav tm="100000">
                                          <p:val>
                                            <p:strVal val="ppt_y"/>
                                          </p:val>
                                        </p:tav>
                                      </p:tavLst>
                                    </p:anim>
                                    <p:anim calcmode="lin" valueType="num">
                                      <p:cBhvr>
                                        <p:cTn id="14" dur="4500"/>
                                        <p:tgtEl>
                                          <p:spTgt spid="4"/>
                                        </p:tgtEl>
                                        <p:attrNameLst>
                                          <p:attrName>ppt_w</p:attrName>
                                        </p:attrNameLst>
                                      </p:cBhvr>
                                      <p:tavLst>
                                        <p:tav tm="0">
                                          <p:val>
                                            <p:strVal val="ppt_w"/>
                                          </p:val>
                                        </p:tav>
                                        <p:tav tm="100000">
                                          <p:val>
                                            <p:fltVal val="0"/>
                                          </p:val>
                                        </p:tav>
                                      </p:tavLst>
                                    </p:anim>
                                    <p:anim calcmode="lin" valueType="num">
                                      <p:cBhvr>
                                        <p:cTn id="15" dur="4500"/>
                                        <p:tgtEl>
                                          <p:spTgt spid="4"/>
                                        </p:tgtEl>
                                        <p:attrNameLst>
                                          <p:attrName>ppt_h</p:attrName>
                                        </p:attrNameLst>
                                      </p:cBhvr>
                                      <p:tavLst>
                                        <p:tav tm="0">
                                          <p:val>
                                            <p:strVal val="ppt_h"/>
                                          </p:val>
                                        </p:tav>
                                        <p:tav tm="100000">
                                          <p:val>
                                            <p:strVal val="ppt_h"/>
                                          </p:val>
                                        </p:tav>
                                      </p:tavLst>
                                    </p:anim>
                                    <p:set>
                                      <p:cBhvr>
                                        <p:cTn id="16" dur="1" fill="hold">
                                          <p:stCondLst>
                                            <p:cond delay="4499"/>
                                          </p:stCondLst>
                                        </p:cTn>
                                        <p:tgtEl>
                                          <p:spTgt spid="4"/>
                                        </p:tgtEl>
                                        <p:attrNameLst>
                                          <p:attrName>style.visibility</p:attrName>
                                        </p:attrNameLst>
                                      </p:cBhvr>
                                      <p:to>
                                        <p:strVal val="hidden"/>
                                      </p:to>
                                    </p:set>
                                  </p:childTnLst>
                                </p:cTn>
                              </p:par>
                              <p:par>
                                <p:cTn id="17" presetID="23" presetClass="entr" presetSubtype="528"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4750" fill="hold"/>
                                        <p:tgtEl>
                                          <p:spTgt spid="5"/>
                                        </p:tgtEl>
                                        <p:attrNameLst>
                                          <p:attrName>ppt_w</p:attrName>
                                        </p:attrNameLst>
                                      </p:cBhvr>
                                      <p:tavLst>
                                        <p:tav tm="0">
                                          <p:val>
                                            <p:fltVal val="0"/>
                                          </p:val>
                                        </p:tav>
                                        <p:tav tm="100000">
                                          <p:val>
                                            <p:strVal val="#ppt_w"/>
                                          </p:val>
                                        </p:tav>
                                      </p:tavLst>
                                    </p:anim>
                                    <p:anim calcmode="lin" valueType="num">
                                      <p:cBhvr>
                                        <p:cTn id="20" dur="4750" fill="hold"/>
                                        <p:tgtEl>
                                          <p:spTgt spid="5"/>
                                        </p:tgtEl>
                                        <p:attrNameLst>
                                          <p:attrName>ppt_h</p:attrName>
                                        </p:attrNameLst>
                                      </p:cBhvr>
                                      <p:tavLst>
                                        <p:tav tm="0">
                                          <p:val>
                                            <p:fltVal val="0"/>
                                          </p:val>
                                        </p:tav>
                                        <p:tav tm="100000">
                                          <p:val>
                                            <p:strVal val="#ppt_h"/>
                                          </p:val>
                                        </p:tav>
                                      </p:tavLst>
                                    </p:anim>
                                    <p:anim calcmode="lin" valueType="num">
                                      <p:cBhvr>
                                        <p:cTn id="21" dur="4750" fill="hold"/>
                                        <p:tgtEl>
                                          <p:spTgt spid="5"/>
                                        </p:tgtEl>
                                        <p:attrNameLst>
                                          <p:attrName>ppt_x</p:attrName>
                                        </p:attrNameLst>
                                      </p:cBhvr>
                                      <p:tavLst>
                                        <p:tav tm="0">
                                          <p:val>
                                            <p:fltVal val="0.5"/>
                                          </p:val>
                                        </p:tav>
                                        <p:tav tm="100000">
                                          <p:val>
                                            <p:strVal val="#ppt_x"/>
                                          </p:val>
                                        </p:tav>
                                      </p:tavLst>
                                    </p:anim>
                                    <p:anim calcmode="lin" valueType="num">
                                      <p:cBhvr>
                                        <p:cTn id="22" dur="4750" fill="hold"/>
                                        <p:tgtEl>
                                          <p:spTgt spid="5"/>
                                        </p:tgtEl>
                                        <p:attrNameLst>
                                          <p:attrName>ppt_y</p:attrName>
                                        </p:attrNameLst>
                                      </p:cBhvr>
                                      <p:tavLst>
                                        <p:tav tm="0">
                                          <p:val>
                                            <p:fltVal val="0.5"/>
                                          </p:val>
                                        </p:tav>
                                        <p:tav tm="100000">
                                          <p:val>
                                            <p:strVal val="#ppt_y"/>
                                          </p:val>
                                        </p:tav>
                                      </p:tavLst>
                                    </p:anim>
                                  </p:childTnLst>
                                </p:cTn>
                              </p:par>
                              <p:par>
                                <p:cTn id="23" presetID="10"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0.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sp>
        <p:nvSpPr>
          <p:cNvPr id="6" name="5 Rectángulo"/>
          <p:cNvSpPr/>
          <p:nvPr/>
        </p:nvSpPr>
        <p:spPr>
          <a:xfrm>
            <a:off x="1331640" y="1772816"/>
            <a:ext cx="6336704" cy="1938992"/>
          </a:xfrm>
          <a:prstGeom prst="rect">
            <a:avLst/>
          </a:prstGeom>
        </p:spPr>
        <p:txBody>
          <a:bodyPr wrap="square">
            <a:spAutoFit/>
            <a:scene3d>
              <a:camera prst="obliqueBottomLeft"/>
              <a:lightRig rig="threePt" dir="t"/>
            </a:scene3d>
            <a:sp3d extrusionH="57150">
              <a:extrusionClr>
                <a:schemeClr val="tx1"/>
              </a:extrusionClr>
            </a:sp3d>
          </a:bodyPr>
          <a:lstStyle/>
          <a:p>
            <a:pPr algn="ctr"/>
            <a:r>
              <a:rPr lang="es-ES" sz="2000" b="1" dirty="0" smtClean="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Hoy </a:t>
            </a:r>
            <a:r>
              <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es un buen día para dar gracias por lo que tenemos y hemos logrado. Gracias a Dios por lo que nos da cada día, gracias por el sol que nos ilumina cada mañana, por su calor, porque pese a todo lo que hemos tenido en contra, podemos caminar con la frente en alto… </a:t>
            </a:r>
            <a:r>
              <a:rPr lang="es-ES" sz="2000" b="1" dirty="0" smtClean="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serena, confiada </a:t>
            </a:r>
            <a:r>
              <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pero llenas de humildad ante la vida.</a:t>
            </a: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p:txBody>
      </p:sp>
      <p:pic>
        <p:nvPicPr>
          <p:cNvPr id="1026" name="Picture 2"/>
          <p:cNvPicPr>
            <a:picLocks noChangeAspect="1" noChangeArrowheads="1"/>
          </p:cNvPicPr>
          <p:nvPr/>
        </p:nvPicPr>
        <p:blipFill>
          <a:blip r:embed="rId4" cstate="email">
            <a:lum bright="10000" contrast="10000"/>
            <a:extLst>
              <a:ext uri="{28A0092B-C50C-407E-A947-70E740481C1C}">
                <a14:useLocalDpi xmlns:a14="http://schemas.microsoft.com/office/drawing/2010/main" val="0"/>
              </a:ext>
            </a:extLst>
          </a:blip>
          <a:srcRect/>
          <a:stretch>
            <a:fillRect/>
          </a:stretch>
        </p:blipFill>
        <p:spPr bwMode="auto">
          <a:xfrm>
            <a:off x="-30163" y="12923"/>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4" cstate="email">
            <a:lum bright="10000" contrast="10000"/>
            <a:extLst>
              <a:ext uri="{28A0092B-C50C-407E-A947-70E740481C1C}">
                <a14:useLocalDpi xmlns:a14="http://schemas.microsoft.com/office/drawing/2010/main" val="0"/>
              </a:ext>
            </a:extLst>
          </a:blip>
          <a:srcRect/>
          <a:stretch>
            <a:fillRect/>
          </a:stretch>
        </p:blipFill>
        <p:spPr bwMode="auto">
          <a:xfrm flipH="1">
            <a:off x="4538389" y="12923"/>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1026"/>
                                        </p:tgtEl>
                                        <p:attrNameLst>
                                          <p:attrName>ppt_x</p:attrName>
                                        </p:attrNameLst>
                                      </p:cBhvr>
                                      <p:tavLst>
                                        <p:tav tm="0">
                                          <p:val>
                                            <p:strVal val="ppt_x"/>
                                          </p:val>
                                        </p:tav>
                                        <p:tav tm="100000">
                                          <p:val>
                                            <p:strVal val="ppt_x-ppt_w/2"/>
                                          </p:val>
                                        </p:tav>
                                      </p:tavLst>
                                    </p:anim>
                                    <p:anim calcmode="lin" valueType="num">
                                      <p:cBhvr>
                                        <p:cTn id="7" dur="4500"/>
                                        <p:tgtEl>
                                          <p:spTgt spid="1026"/>
                                        </p:tgtEl>
                                        <p:attrNameLst>
                                          <p:attrName>ppt_y</p:attrName>
                                        </p:attrNameLst>
                                      </p:cBhvr>
                                      <p:tavLst>
                                        <p:tav tm="0">
                                          <p:val>
                                            <p:strVal val="ppt_y"/>
                                          </p:val>
                                        </p:tav>
                                        <p:tav tm="100000">
                                          <p:val>
                                            <p:strVal val="ppt_y"/>
                                          </p:val>
                                        </p:tav>
                                      </p:tavLst>
                                    </p:anim>
                                    <p:anim calcmode="lin" valueType="num">
                                      <p:cBhvr>
                                        <p:cTn id="8" dur="4500"/>
                                        <p:tgtEl>
                                          <p:spTgt spid="1026"/>
                                        </p:tgtEl>
                                        <p:attrNameLst>
                                          <p:attrName>ppt_w</p:attrName>
                                        </p:attrNameLst>
                                      </p:cBhvr>
                                      <p:tavLst>
                                        <p:tav tm="0">
                                          <p:val>
                                            <p:strVal val="ppt_w"/>
                                          </p:val>
                                        </p:tav>
                                        <p:tav tm="100000">
                                          <p:val>
                                            <p:fltVal val="0"/>
                                          </p:val>
                                        </p:tav>
                                      </p:tavLst>
                                    </p:anim>
                                    <p:anim calcmode="lin" valueType="num">
                                      <p:cBhvr>
                                        <p:cTn id="9" dur="4500"/>
                                        <p:tgtEl>
                                          <p:spTgt spid="1026"/>
                                        </p:tgtEl>
                                        <p:attrNameLst>
                                          <p:attrName>ppt_h</p:attrName>
                                        </p:attrNameLst>
                                      </p:cBhvr>
                                      <p:tavLst>
                                        <p:tav tm="0">
                                          <p:val>
                                            <p:strVal val="ppt_h"/>
                                          </p:val>
                                        </p:tav>
                                        <p:tav tm="100000">
                                          <p:val>
                                            <p:strVal val="ppt_h"/>
                                          </p:val>
                                        </p:tav>
                                      </p:tavLst>
                                    </p:anim>
                                    <p:set>
                                      <p:cBhvr>
                                        <p:cTn id="10" dur="1" fill="hold">
                                          <p:stCondLst>
                                            <p:cond delay="4499"/>
                                          </p:stCondLst>
                                        </p:cTn>
                                        <p:tgtEl>
                                          <p:spTgt spid="1026"/>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4"/>
                                        </p:tgtEl>
                                        <p:attrNameLst>
                                          <p:attrName>ppt_x</p:attrName>
                                        </p:attrNameLst>
                                      </p:cBhvr>
                                      <p:tavLst>
                                        <p:tav tm="0">
                                          <p:val>
                                            <p:strVal val="ppt_x"/>
                                          </p:val>
                                        </p:tav>
                                        <p:tav tm="100000">
                                          <p:val>
                                            <p:strVal val="ppt_x+ppt_w/2"/>
                                          </p:val>
                                        </p:tav>
                                      </p:tavLst>
                                    </p:anim>
                                    <p:anim calcmode="lin" valueType="num">
                                      <p:cBhvr>
                                        <p:cTn id="13" dur="4500"/>
                                        <p:tgtEl>
                                          <p:spTgt spid="4"/>
                                        </p:tgtEl>
                                        <p:attrNameLst>
                                          <p:attrName>ppt_y</p:attrName>
                                        </p:attrNameLst>
                                      </p:cBhvr>
                                      <p:tavLst>
                                        <p:tav tm="0">
                                          <p:val>
                                            <p:strVal val="ppt_y"/>
                                          </p:val>
                                        </p:tav>
                                        <p:tav tm="100000">
                                          <p:val>
                                            <p:strVal val="ppt_y"/>
                                          </p:val>
                                        </p:tav>
                                      </p:tavLst>
                                    </p:anim>
                                    <p:anim calcmode="lin" valueType="num">
                                      <p:cBhvr>
                                        <p:cTn id="14" dur="4500"/>
                                        <p:tgtEl>
                                          <p:spTgt spid="4"/>
                                        </p:tgtEl>
                                        <p:attrNameLst>
                                          <p:attrName>ppt_w</p:attrName>
                                        </p:attrNameLst>
                                      </p:cBhvr>
                                      <p:tavLst>
                                        <p:tav tm="0">
                                          <p:val>
                                            <p:strVal val="ppt_w"/>
                                          </p:val>
                                        </p:tav>
                                        <p:tav tm="100000">
                                          <p:val>
                                            <p:fltVal val="0"/>
                                          </p:val>
                                        </p:tav>
                                      </p:tavLst>
                                    </p:anim>
                                    <p:anim calcmode="lin" valueType="num">
                                      <p:cBhvr>
                                        <p:cTn id="15" dur="4500"/>
                                        <p:tgtEl>
                                          <p:spTgt spid="4"/>
                                        </p:tgtEl>
                                        <p:attrNameLst>
                                          <p:attrName>ppt_h</p:attrName>
                                        </p:attrNameLst>
                                      </p:cBhvr>
                                      <p:tavLst>
                                        <p:tav tm="0">
                                          <p:val>
                                            <p:strVal val="ppt_h"/>
                                          </p:val>
                                        </p:tav>
                                        <p:tav tm="100000">
                                          <p:val>
                                            <p:strVal val="ppt_h"/>
                                          </p:val>
                                        </p:tav>
                                      </p:tavLst>
                                    </p:anim>
                                    <p:set>
                                      <p:cBhvr>
                                        <p:cTn id="16" dur="1" fill="hold">
                                          <p:stCondLst>
                                            <p:cond delay="4499"/>
                                          </p:stCondLst>
                                        </p:cTn>
                                        <p:tgtEl>
                                          <p:spTgt spid="4"/>
                                        </p:tgtEl>
                                        <p:attrNameLst>
                                          <p:attrName>style.visibility</p:attrName>
                                        </p:attrNameLst>
                                      </p:cBhvr>
                                      <p:to>
                                        <p:strVal val="hidden"/>
                                      </p:to>
                                    </p:set>
                                  </p:childTnLst>
                                </p:cTn>
                              </p:par>
                              <p:par>
                                <p:cTn id="17" presetID="23" presetClass="entr" presetSubtype="52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4750" fill="hold"/>
                                        <p:tgtEl>
                                          <p:spTgt spid="6"/>
                                        </p:tgtEl>
                                        <p:attrNameLst>
                                          <p:attrName>ppt_w</p:attrName>
                                        </p:attrNameLst>
                                      </p:cBhvr>
                                      <p:tavLst>
                                        <p:tav tm="0">
                                          <p:val>
                                            <p:fltVal val="0"/>
                                          </p:val>
                                        </p:tav>
                                        <p:tav tm="100000">
                                          <p:val>
                                            <p:strVal val="#ppt_w"/>
                                          </p:val>
                                        </p:tav>
                                      </p:tavLst>
                                    </p:anim>
                                    <p:anim calcmode="lin" valueType="num">
                                      <p:cBhvr>
                                        <p:cTn id="20" dur="4750" fill="hold"/>
                                        <p:tgtEl>
                                          <p:spTgt spid="6"/>
                                        </p:tgtEl>
                                        <p:attrNameLst>
                                          <p:attrName>ppt_h</p:attrName>
                                        </p:attrNameLst>
                                      </p:cBhvr>
                                      <p:tavLst>
                                        <p:tav tm="0">
                                          <p:val>
                                            <p:fltVal val="0"/>
                                          </p:val>
                                        </p:tav>
                                        <p:tav tm="100000">
                                          <p:val>
                                            <p:strVal val="#ppt_h"/>
                                          </p:val>
                                        </p:tav>
                                      </p:tavLst>
                                    </p:anim>
                                    <p:anim calcmode="lin" valueType="num">
                                      <p:cBhvr>
                                        <p:cTn id="21" dur="4750" fill="hold"/>
                                        <p:tgtEl>
                                          <p:spTgt spid="6"/>
                                        </p:tgtEl>
                                        <p:attrNameLst>
                                          <p:attrName>ppt_x</p:attrName>
                                        </p:attrNameLst>
                                      </p:cBhvr>
                                      <p:tavLst>
                                        <p:tav tm="0">
                                          <p:val>
                                            <p:fltVal val="0.5"/>
                                          </p:val>
                                        </p:tav>
                                        <p:tav tm="100000">
                                          <p:val>
                                            <p:strVal val="#ppt_x"/>
                                          </p:val>
                                        </p:tav>
                                      </p:tavLst>
                                    </p:anim>
                                    <p:anim calcmode="lin" valueType="num">
                                      <p:cBhvr>
                                        <p:cTn id="22" dur="4750" fill="hold"/>
                                        <p:tgtEl>
                                          <p:spTgt spid="6"/>
                                        </p:tgtEl>
                                        <p:attrNameLst>
                                          <p:attrName>ppt_y</p:attrName>
                                        </p:attrNameLst>
                                      </p:cBhvr>
                                      <p:tavLst>
                                        <p:tav tm="0">
                                          <p:val>
                                            <p:fltVal val="0.5"/>
                                          </p:val>
                                        </p:tav>
                                        <p:tav tm="100000">
                                          <p:val>
                                            <p:strVal val="#ppt_y"/>
                                          </p:val>
                                        </p:tav>
                                      </p:tavLst>
                                    </p:anim>
                                  </p:childTnLst>
                                </p:cTn>
                              </p:par>
                              <p:par>
                                <p:cTn id="23" presetID="10" presetClass="entr" presetSubtype="0" fill="hold" nodeType="with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3.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sp>
        <p:nvSpPr>
          <p:cNvPr id="7" name="6 Rectángulo"/>
          <p:cNvSpPr/>
          <p:nvPr/>
        </p:nvSpPr>
        <p:spPr>
          <a:xfrm>
            <a:off x="1403648" y="1556792"/>
            <a:ext cx="6336704" cy="2554545"/>
          </a:xfrm>
          <a:prstGeom prst="rect">
            <a:avLst/>
          </a:prstGeom>
        </p:spPr>
        <p:txBody>
          <a:bodyPr wrap="square">
            <a:spAutoFit/>
            <a:scene3d>
              <a:camera prst="obliqueBottomLeft"/>
              <a:lightRig rig="threePt" dir="t"/>
            </a:scene3d>
            <a:sp3d extrusionH="57150">
              <a:extrusionClr>
                <a:schemeClr val="tx1"/>
              </a:extrusionClr>
            </a:sp3d>
          </a:bodyPr>
          <a:lstStyle/>
          <a:p>
            <a:pPr algn="ctr"/>
            <a:r>
              <a:rPr lang="es-ES" sz="2000" b="1" dirty="0" smtClean="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Vive </a:t>
            </a:r>
            <a:r>
              <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una vida con propósito, disfruta de la maravilla de saberte viva, de respirar… las personas agradecidas son las más felices. Sé agradecida con el mundo, ama tu entorno y no claudiques ante los problemas. Dios no te hará pasar por dificultades que no puedas soportar… a veces la carga que llevamos es extenuante, pero al final del día siempre te das cuenta que lograste superarlos.</a:t>
            </a: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p:txBody>
      </p:sp>
      <p:pic>
        <p:nvPicPr>
          <p:cNvPr id="1027" name="Picture 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0" y="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flipH="1">
            <a:off x="4541837" y="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1027"/>
                                        </p:tgtEl>
                                        <p:attrNameLst>
                                          <p:attrName>ppt_x</p:attrName>
                                        </p:attrNameLst>
                                      </p:cBhvr>
                                      <p:tavLst>
                                        <p:tav tm="0">
                                          <p:val>
                                            <p:strVal val="ppt_x"/>
                                          </p:val>
                                        </p:tav>
                                        <p:tav tm="100000">
                                          <p:val>
                                            <p:strVal val="ppt_x-ppt_w/2"/>
                                          </p:val>
                                        </p:tav>
                                      </p:tavLst>
                                    </p:anim>
                                    <p:anim calcmode="lin" valueType="num">
                                      <p:cBhvr>
                                        <p:cTn id="7" dur="4500"/>
                                        <p:tgtEl>
                                          <p:spTgt spid="1027"/>
                                        </p:tgtEl>
                                        <p:attrNameLst>
                                          <p:attrName>ppt_y</p:attrName>
                                        </p:attrNameLst>
                                      </p:cBhvr>
                                      <p:tavLst>
                                        <p:tav tm="0">
                                          <p:val>
                                            <p:strVal val="ppt_y"/>
                                          </p:val>
                                        </p:tav>
                                        <p:tav tm="100000">
                                          <p:val>
                                            <p:strVal val="ppt_y"/>
                                          </p:val>
                                        </p:tav>
                                      </p:tavLst>
                                    </p:anim>
                                    <p:anim calcmode="lin" valueType="num">
                                      <p:cBhvr>
                                        <p:cTn id="8" dur="4500"/>
                                        <p:tgtEl>
                                          <p:spTgt spid="1027"/>
                                        </p:tgtEl>
                                        <p:attrNameLst>
                                          <p:attrName>ppt_w</p:attrName>
                                        </p:attrNameLst>
                                      </p:cBhvr>
                                      <p:tavLst>
                                        <p:tav tm="0">
                                          <p:val>
                                            <p:strVal val="ppt_w"/>
                                          </p:val>
                                        </p:tav>
                                        <p:tav tm="100000">
                                          <p:val>
                                            <p:fltVal val="0"/>
                                          </p:val>
                                        </p:tav>
                                      </p:tavLst>
                                    </p:anim>
                                    <p:anim calcmode="lin" valueType="num">
                                      <p:cBhvr>
                                        <p:cTn id="9" dur="4500"/>
                                        <p:tgtEl>
                                          <p:spTgt spid="1027"/>
                                        </p:tgtEl>
                                        <p:attrNameLst>
                                          <p:attrName>ppt_h</p:attrName>
                                        </p:attrNameLst>
                                      </p:cBhvr>
                                      <p:tavLst>
                                        <p:tav tm="0">
                                          <p:val>
                                            <p:strVal val="ppt_h"/>
                                          </p:val>
                                        </p:tav>
                                        <p:tav tm="100000">
                                          <p:val>
                                            <p:strVal val="ppt_h"/>
                                          </p:val>
                                        </p:tav>
                                      </p:tavLst>
                                    </p:anim>
                                    <p:set>
                                      <p:cBhvr>
                                        <p:cTn id="10" dur="1" fill="hold">
                                          <p:stCondLst>
                                            <p:cond delay="4499"/>
                                          </p:stCondLst>
                                        </p:cTn>
                                        <p:tgtEl>
                                          <p:spTgt spid="1027"/>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5"/>
                                        </p:tgtEl>
                                        <p:attrNameLst>
                                          <p:attrName>ppt_x</p:attrName>
                                        </p:attrNameLst>
                                      </p:cBhvr>
                                      <p:tavLst>
                                        <p:tav tm="0">
                                          <p:val>
                                            <p:strVal val="ppt_x"/>
                                          </p:val>
                                        </p:tav>
                                        <p:tav tm="100000">
                                          <p:val>
                                            <p:strVal val="ppt_x+ppt_w/2"/>
                                          </p:val>
                                        </p:tav>
                                      </p:tavLst>
                                    </p:anim>
                                    <p:anim calcmode="lin" valueType="num">
                                      <p:cBhvr>
                                        <p:cTn id="13" dur="4500"/>
                                        <p:tgtEl>
                                          <p:spTgt spid="5"/>
                                        </p:tgtEl>
                                        <p:attrNameLst>
                                          <p:attrName>ppt_y</p:attrName>
                                        </p:attrNameLst>
                                      </p:cBhvr>
                                      <p:tavLst>
                                        <p:tav tm="0">
                                          <p:val>
                                            <p:strVal val="ppt_y"/>
                                          </p:val>
                                        </p:tav>
                                        <p:tav tm="100000">
                                          <p:val>
                                            <p:strVal val="ppt_y"/>
                                          </p:val>
                                        </p:tav>
                                      </p:tavLst>
                                    </p:anim>
                                    <p:anim calcmode="lin" valueType="num">
                                      <p:cBhvr>
                                        <p:cTn id="14" dur="4500"/>
                                        <p:tgtEl>
                                          <p:spTgt spid="5"/>
                                        </p:tgtEl>
                                        <p:attrNameLst>
                                          <p:attrName>ppt_w</p:attrName>
                                        </p:attrNameLst>
                                      </p:cBhvr>
                                      <p:tavLst>
                                        <p:tav tm="0">
                                          <p:val>
                                            <p:strVal val="ppt_w"/>
                                          </p:val>
                                        </p:tav>
                                        <p:tav tm="100000">
                                          <p:val>
                                            <p:fltVal val="0"/>
                                          </p:val>
                                        </p:tav>
                                      </p:tavLst>
                                    </p:anim>
                                    <p:anim calcmode="lin" valueType="num">
                                      <p:cBhvr>
                                        <p:cTn id="15" dur="4500"/>
                                        <p:tgtEl>
                                          <p:spTgt spid="5"/>
                                        </p:tgtEl>
                                        <p:attrNameLst>
                                          <p:attrName>ppt_h</p:attrName>
                                        </p:attrNameLst>
                                      </p:cBhvr>
                                      <p:tavLst>
                                        <p:tav tm="0">
                                          <p:val>
                                            <p:strVal val="ppt_h"/>
                                          </p:val>
                                        </p:tav>
                                        <p:tav tm="100000">
                                          <p:val>
                                            <p:strVal val="ppt_h"/>
                                          </p:val>
                                        </p:tav>
                                      </p:tavLst>
                                    </p:anim>
                                    <p:set>
                                      <p:cBhvr>
                                        <p:cTn id="16" dur="1" fill="hold">
                                          <p:stCondLst>
                                            <p:cond delay="4499"/>
                                          </p:stCondLst>
                                        </p:cTn>
                                        <p:tgtEl>
                                          <p:spTgt spid="5"/>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500"/>
                                        <p:tgtEl>
                                          <p:spTgt spid="2"/>
                                        </p:tgtEl>
                                      </p:cBhvr>
                                    </p:animEffect>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4750" fill="hold"/>
                                        <p:tgtEl>
                                          <p:spTgt spid="7"/>
                                        </p:tgtEl>
                                        <p:attrNameLst>
                                          <p:attrName>ppt_w</p:attrName>
                                        </p:attrNameLst>
                                      </p:cBhvr>
                                      <p:tavLst>
                                        <p:tav tm="0">
                                          <p:val>
                                            <p:fltVal val="0"/>
                                          </p:val>
                                        </p:tav>
                                        <p:tav tm="100000">
                                          <p:val>
                                            <p:strVal val="#ppt_w"/>
                                          </p:val>
                                        </p:tav>
                                      </p:tavLst>
                                    </p:anim>
                                    <p:anim calcmode="lin" valueType="num">
                                      <p:cBhvr>
                                        <p:cTn id="23" dur="4750" fill="hold"/>
                                        <p:tgtEl>
                                          <p:spTgt spid="7"/>
                                        </p:tgtEl>
                                        <p:attrNameLst>
                                          <p:attrName>ppt_h</p:attrName>
                                        </p:attrNameLst>
                                      </p:cBhvr>
                                      <p:tavLst>
                                        <p:tav tm="0">
                                          <p:val>
                                            <p:fltVal val="0"/>
                                          </p:val>
                                        </p:tav>
                                        <p:tav tm="100000">
                                          <p:val>
                                            <p:strVal val="#ppt_h"/>
                                          </p:val>
                                        </p:tav>
                                      </p:tavLst>
                                    </p:anim>
                                    <p:anim calcmode="lin" valueType="num">
                                      <p:cBhvr>
                                        <p:cTn id="24" dur="4750" fill="hold"/>
                                        <p:tgtEl>
                                          <p:spTgt spid="7"/>
                                        </p:tgtEl>
                                        <p:attrNameLst>
                                          <p:attrName>ppt_x</p:attrName>
                                        </p:attrNameLst>
                                      </p:cBhvr>
                                      <p:tavLst>
                                        <p:tav tm="0">
                                          <p:val>
                                            <p:fltVal val="0.5"/>
                                          </p:val>
                                        </p:tav>
                                        <p:tav tm="100000">
                                          <p:val>
                                            <p:strVal val="#ppt_x"/>
                                          </p:val>
                                        </p:tav>
                                      </p:tavLst>
                                    </p:anim>
                                    <p:anim calcmode="lin" valueType="num">
                                      <p:cBhvr>
                                        <p:cTn id="25" dur="4750" fill="hold"/>
                                        <p:tgtEl>
                                          <p:spTgt spid="7"/>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2.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205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6077"/>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41837" y="6077"/>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1403648" y="1844824"/>
            <a:ext cx="6336704" cy="2246769"/>
          </a:xfrm>
          <a:prstGeom prst="rect">
            <a:avLst/>
          </a:prstGeom>
        </p:spPr>
        <p:txBody>
          <a:bodyPr wrap="square">
            <a:spAutoFit/>
            <a:scene3d>
              <a:camera prst="obliqueBottomLeft"/>
              <a:lightRig rig="threePt" dir="t"/>
            </a:scene3d>
            <a:sp3d extrusionH="57150">
              <a:extrusionClr>
                <a:schemeClr val="tx1"/>
              </a:extrusionClr>
            </a:sp3d>
          </a:bodyPr>
          <a:lstStyle/>
          <a:p>
            <a:pPr algn="ctr"/>
            <a:r>
              <a:rPr lang="es-ES" sz="2000" b="1" dirty="0" smtClean="0">
                <a:gradFill>
                  <a:gsLst>
                    <a:gs pos="79000">
                      <a:schemeClr val="tx1">
                        <a:lumMod val="58000"/>
                      </a:schemeClr>
                    </a:gs>
                    <a:gs pos="18000">
                      <a:schemeClr val="accent6">
                        <a:lumMod val="20000"/>
                        <a:lumOff val="80000"/>
                      </a:schemeClr>
                    </a:gs>
                  </a:gsLst>
                  <a:lin ang="5400000" scaled="0"/>
                </a:gradFill>
                <a:latin typeface="Monotype Corsiva" panose="03010101010201010101" pitchFamily="66" charset="0"/>
              </a:rPr>
              <a:t>Quizás </a:t>
            </a:r>
            <a:r>
              <a:rPr lang="es-ES" sz="2000" b="1" dirty="0">
                <a:gradFill>
                  <a:gsLst>
                    <a:gs pos="79000">
                      <a:schemeClr val="tx1">
                        <a:lumMod val="58000"/>
                      </a:schemeClr>
                    </a:gs>
                    <a:gs pos="18000">
                      <a:schemeClr val="accent6">
                        <a:lumMod val="20000"/>
                        <a:lumOff val="80000"/>
                      </a:schemeClr>
                    </a:gs>
                  </a:gsLst>
                  <a:lin ang="5400000" scaled="0"/>
                </a:gradFill>
                <a:latin typeface="Monotype Corsiva" panose="03010101010201010101" pitchFamily="66" charset="0"/>
              </a:rPr>
              <a:t>mañana encuentres la misma piedra con la cual tropezaste… pero si tienes que tropezar para continuar </a:t>
            </a:r>
            <a:r>
              <a:rPr lang="es-ES" sz="2000" b="1" dirty="0" smtClean="0">
                <a:gradFill>
                  <a:gsLst>
                    <a:gs pos="79000">
                      <a:schemeClr val="tx1">
                        <a:lumMod val="58000"/>
                      </a:schemeClr>
                    </a:gs>
                    <a:gs pos="18000">
                      <a:schemeClr val="accent6">
                        <a:lumMod val="20000"/>
                        <a:lumOff val="80000"/>
                      </a:schemeClr>
                    </a:gs>
                  </a:gsLst>
                  <a:lin ang="5400000" scaled="0"/>
                </a:gradFill>
                <a:latin typeface="Monotype Corsiva" panose="03010101010201010101" pitchFamily="66" charset="0"/>
              </a:rPr>
              <a:t>no </a:t>
            </a:r>
            <a:r>
              <a:rPr lang="es-ES" sz="2000" b="1" dirty="0">
                <a:gradFill>
                  <a:gsLst>
                    <a:gs pos="79000">
                      <a:schemeClr val="tx1">
                        <a:lumMod val="58000"/>
                      </a:schemeClr>
                    </a:gs>
                    <a:gs pos="18000">
                      <a:schemeClr val="accent6">
                        <a:lumMod val="20000"/>
                        <a:lumOff val="80000"/>
                      </a:schemeClr>
                    </a:gs>
                  </a:gsLst>
                  <a:lin ang="5400000" scaled="0"/>
                </a:gradFill>
                <a:latin typeface="Monotype Corsiva" panose="03010101010201010101" pitchFamily="66" charset="0"/>
              </a:rPr>
              <a:t>desesperes, el mundo está lleno de obstáculos. Sé callada, pero que se logre escuchar tu voz… sé cauta, pero que tu caminar sea fuerte y seguro… sé confiada, pero que sepan  que tienes pensamientos, opiniones e inteligencia propia. </a:t>
            </a:r>
          </a:p>
          <a:p>
            <a:pPr algn="ctr"/>
            <a:endParaRPr lang="es-ES" sz="2000" b="1" dirty="0">
              <a:gradFill>
                <a:gsLst>
                  <a:gs pos="79000">
                    <a:schemeClr val="tx1">
                      <a:lumMod val="58000"/>
                    </a:schemeClr>
                  </a:gs>
                  <a:gs pos="18000">
                    <a:schemeClr val="accent6">
                      <a:lumMod val="20000"/>
                      <a:lumOff val="80000"/>
                    </a:schemeClr>
                  </a:gs>
                </a:gsLst>
                <a:lin ang="5400000" scaled="0"/>
              </a:gradFill>
              <a:latin typeface="Monotype Corsiva" panose="03010101010201010101"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2050"/>
                                        </p:tgtEl>
                                        <p:attrNameLst>
                                          <p:attrName>ppt_x</p:attrName>
                                        </p:attrNameLst>
                                      </p:cBhvr>
                                      <p:tavLst>
                                        <p:tav tm="0">
                                          <p:val>
                                            <p:strVal val="ppt_x"/>
                                          </p:val>
                                        </p:tav>
                                        <p:tav tm="100000">
                                          <p:val>
                                            <p:strVal val="ppt_x-ppt_w/2"/>
                                          </p:val>
                                        </p:tav>
                                      </p:tavLst>
                                    </p:anim>
                                    <p:anim calcmode="lin" valueType="num">
                                      <p:cBhvr>
                                        <p:cTn id="7" dur="4500"/>
                                        <p:tgtEl>
                                          <p:spTgt spid="2050"/>
                                        </p:tgtEl>
                                        <p:attrNameLst>
                                          <p:attrName>ppt_y</p:attrName>
                                        </p:attrNameLst>
                                      </p:cBhvr>
                                      <p:tavLst>
                                        <p:tav tm="0">
                                          <p:val>
                                            <p:strVal val="ppt_y"/>
                                          </p:val>
                                        </p:tav>
                                        <p:tav tm="100000">
                                          <p:val>
                                            <p:strVal val="ppt_y"/>
                                          </p:val>
                                        </p:tav>
                                      </p:tavLst>
                                    </p:anim>
                                    <p:anim calcmode="lin" valueType="num">
                                      <p:cBhvr>
                                        <p:cTn id="8" dur="4500"/>
                                        <p:tgtEl>
                                          <p:spTgt spid="2050"/>
                                        </p:tgtEl>
                                        <p:attrNameLst>
                                          <p:attrName>ppt_w</p:attrName>
                                        </p:attrNameLst>
                                      </p:cBhvr>
                                      <p:tavLst>
                                        <p:tav tm="0">
                                          <p:val>
                                            <p:strVal val="ppt_w"/>
                                          </p:val>
                                        </p:tav>
                                        <p:tav tm="100000">
                                          <p:val>
                                            <p:fltVal val="0"/>
                                          </p:val>
                                        </p:tav>
                                      </p:tavLst>
                                    </p:anim>
                                    <p:anim calcmode="lin" valueType="num">
                                      <p:cBhvr>
                                        <p:cTn id="9" dur="4500"/>
                                        <p:tgtEl>
                                          <p:spTgt spid="2050"/>
                                        </p:tgtEl>
                                        <p:attrNameLst>
                                          <p:attrName>ppt_h</p:attrName>
                                        </p:attrNameLst>
                                      </p:cBhvr>
                                      <p:tavLst>
                                        <p:tav tm="0">
                                          <p:val>
                                            <p:strVal val="ppt_h"/>
                                          </p:val>
                                        </p:tav>
                                        <p:tav tm="100000">
                                          <p:val>
                                            <p:strVal val="ppt_h"/>
                                          </p:val>
                                        </p:tav>
                                      </p:tavLst>
                                    </p:anim>
                                    <p:set>
                                      <p:cBhvr>
                                        <p:cTn id="10" dur="1" fill="hold">
                                          <p:stCondLst>
                                            <p:cond delay="4499"/>
                                          </p:stCondLst>
                                        </p:cTn>
                                        <p:tgtEl>
                                          <p:spTgt spid="2050"/>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4"/>
                                        </p:tgtEl>
                                        <p:attrNameLst>
                                          <p:attrName>ppt_x</p:attrName>
                                        </p:attrNameLst>
                                      </p:cBhvr>
                                      <p:tavLst>
                                        <p:tav tm="0">
                                          <p:val>
                                            <p:strVal val="ppt_x"/>
                                          </p:val>
                                        </p:tav>
                                        <p:tav tm="100000">
                                          <p:val>
                                            <p:strVal val="ppt_x+ppt_w/2"/>
                                          </p:val>
                                        </p:tav>
                                      </p:tavLst>
                                    </p:anim>
                                    <p:anim calcmode="lin" valueType="num">
                                      <p:cBhvr>
                                        <p:cTn id="13" dur="4500"/>
                                        <p:tgtEl>
                                          <p:spTgt spid="4"/>
                                        </p:tgtEl>
                                        <p:attrNameLst>
                                          <p:attrName>ppt_y</p:attrName>
                                        </p:attrNameLst>
                                      </p:cBhvr>
                                      <p:tavLst>
                                        <p:tav tm="0">
                                          <p:val>
                                            <p:strVal val="ppt_y"/>
                                          </p:val>
                                        </p:tav>
                                        <p:tav tm="100000">
                                          <p:val>
                                            <p:strVal val="ppt_y"/>
                                          </p:val>
                                        </p:tav>
                                      </p:tavLst>
                                    </p:anim>
                                    <p:anim calcmode="lin" valueType="num">
                                      <p:cBhvr>
                                        <p:cTn id="14" dur="4500"/>
                                        <p:tgtEl>
                                          <p:spTgt spid="4"/>
                                        </p:tgtEl>
                                        <p:attrNameLst>
                                          <p:attrName>ppt_w</p:attrName>
                                        </p:attrNameLst>
                                      </p:cBhvr>
                                      <p:tavLst>
                                        <p:tav tm="0">
                                          <p:val>
                                            <p:strVal val="ppt_w"/>
                                          </p:val>
                                        </p:tav>
                                        <p:tav tm="100000">
                                          <p:val>
                                            <p:fltVal val="0"/>
                                          </p:val>
                                        </p:tav>
                                      </p:tavLst>
                                    </p:anim>
                                    <p:anim calcmode="lin" valueType="num">
                                      <p:cBhvr>
                                        <p:cTn id="15" dur="4500"/>
                                        <p:tgtEl>
                                          <p:spTgt spid="4"/>
                                        </p:tgtEl>
                                        <p:attrNameLst>
                                          <p:attrName>ppt_h</p:attrName>
                                        </p:attrNameLst>
                                      </p:cBhvr>
                                      <p:tavLst>
                                        <p:tav tm="0">
                                          <p:val>
                                            <p:strVal val="ppt_h"/>
                                          </p:val>
                                        </p:tav>
                                        <p:tav tm="100000">
                                          <p:val>
                                            <p:strVal val="ppt_h"/>
                                          </p:val>
                                        </p:tav>
                                      </p:tavLst>
                                    </p:anim>
                                    <p:set>
                                      <p:cBhvr>
                                        <p:cTn id="16" dur="1" fill="hold">
                                          <p:stCondLst>
                                            <p:cond delay="4499"/>
                                          </p:stCondLst>
                                        </p:cTn>
                                        <p:tgtEl>
                                          <p:spTgt spid="4"/>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500"/>
                                        <p:tgtEl>
                                          <p:spTgt spid="2"/>
                                        </p:tgtEl>
                                      </p:cBhvr>
                                    </p:animEffect>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4750" fill="hold"/>
                                        <p:tgtEl>
                                          <p:spTgt spid="6"/>
                                        </p:tgtEl>
                                        <p:attrNameLst>
                                          <p:attrName>ppt_w</p:attrName>
                                        </p:attrNameLst>
                                      </p:cBhvr>
                                      <p:tavLst>
                                        <p:tav tm="0">
                                          <p:val>
                                            <p:fltVal val="0"/>
                                          </p:val>
                                        </p:tav>
                                        <p:tav tm="100000">
                                          <p:val>
                                            <p:strVal val="#ppt_w"/>
                                          </p:val>
                                        </p:tav>
                                      </p:tavLst>
                                    </p:anim>
                                    <p:anim calcmode="lin" valueType="num">
                                      <p:cBhvr>
                                        <p:cTn id="23" dur="4750" fill="hold"/>
                                        <p:tgtEl>
                                          <p:spTgt spid="6"/>
                                        </p:tgtEl>
                                        <p:attrNameLst>
                                          <p:attrName>ppt_h</p:attrName>
                                        </p:attrNameLst>
                                      </p:cBhvr>
                                      <p:tavLst>
                                        <p:tav tm="0">
                                          <p:val>
                                            <p:fltVal val="0"/>
                                          </p:val>
                                        </p:tav>
                                        <p:tav tm="100000">
                                          <p:val>
                                            <p:strVal val="#ppt_h"/>
                                          </p:val>
                                        </p:tav>
                                      </p:tavLst>
                                    </p:anim>
                                    <p:anim calcmode="lin" valueType="num">
                                      <p:cBhvr>
                                        <p:cTn id="24" dur="4750" fill="hold"/>
                                        <p:tgtEl>
                                          <p:spTgt spid="6"/>
                                        </p:tgtEl>
                                        <p:attrNameLst>
                                          <p:attrName>ppt_x</p:attrName>
                                        </p:attrNameLst>
                                      </p:cBhvr>
                                      <p:tavLst>
                                        <p:tav tm="0">
                                          <p:val>
                                            <p:fltVal val="0.5"/>
                                          </p:val>
                                        </p:tav>
                                        <p:tav tm="100000">
                                          <p:val>
                                            <p:strVal val="#ppt_x"/>
                                          </p:val>
                                        </p:tav>
                                      </p:tavLst>
                                    </p:anim>
                                    <p:anim calcmode="lin" valueType="num">
                                      <p:cBhvr>
                                        <p:cTn id="25" dur="475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2 Imagen" descr="MMMM.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6" name="5 Rectángulo"/>
          <p:cNvSpPr/>
          <p:nvPr/>
        </p:nvSpPr>
        <p:spPr>
          <a:xfrm>
            <a:off x="1619671" y="1801426"/>
            <a:ext cx="6038775" cy="2246769"/>
          </a:xfrm>
          <a:prstGeom prst="rect">
            <a:avLst/>
          </a:prstGeom>
        </p:spPr>
        <p:txBody>
          <a:bodyPr wrap="square">
            <a:spAutoFit/>
            <a:scene3d>
              <a:camera prst="obliqueBottomLeft"/>
              <a:lightRig rig="threePt" dir="t"/>
            </a:scene3d>
            <a:sp3d extrusionH="57150">
              <a:extrusionClr>
                <a:schemeClr val="tx1"/>
              </a:extrusionClr>
            </a:sp3d>
          </a:bodyPr>
          <a:lstStyle/>
          <a:p>
            <a:pPr algn="ctr"/>
            <a:r>
              <a:rPr lang="es-ES" sz="2000" b="1" dirty="0" smtClean="0">
                <a:gradFill>
                  <a:gsLst>
                    <a:gs pos="79000">
                      <a:schemeClr val="tx1">
                        <a:lumMod val="87000"/>
                      </a:schemeClr>
                    </a:gs>
                    <a:gs pos="18000">
                      <a:schemeClr val="accent6">
                        <a:lumMod val="20000"/>
                        <a:lumOff val="80000"/>
                      </a:schemeClr>
                    </a:gs>
                  </a:gsLst>
                  <a:lin ang="5400000" scaled="0"/>
                </a:gradFill>
                <a:latin typeface="Monotype Corsiva" panose="03010101010201010101" pitchFamily="66" charset="0"/>
              </a:rPr>
              <a:t>Utiliza </a:t>
            </a:r>
            <a:r>
              <a:rPr lang="es-ES" sz="2000" b="1" dirty="0">
                <a:gradFill>
                  <a:gsLst>
                    <a:gs pos="79000">
                      <a:schemeClr val="tx1">
                        <a:lumMod val="87000"/>
                      </a:schemeClr>
                    </a:gs>
                    <a:gs pos="18000">
                      <a:schemeClr val="accent6">
                        <a:lumMod val="20000"/>
                        <a:lumOff val="80000"/>
                      </a:schemeClr>
                    </a:gs>
                  </a:gsLst>
                  <a:lin ang="5400000" scaled="0"/>
                </a:gradFill>
                <a:latin typeface="Monotype Corsiva" panose="03010101010201010101" pitchFamily="66" charset="0"/>
              </a:rPr>
              <a:t>tu intuición femenina, te ayudará a distinguir qué es bueno para ti y qué no te conviene… y finalmente, ¿quién podría resistirse ante tu sonrisa maravillosa capaz de llegar al corazón? ¿Y quién no se rinde ante una mano amiga que te saluda y te llena de confianza?</a:t>
            </a: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p:txBody>
      </p:sp>
      <p:pic>
        <p:nvPicPr>
          <p:cNvPr id="307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635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43697" y="-635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3074"/>
                                        </p:tgtEl>
                                        <p:attrNameLst>
                                          <p:attrName>ppt_x</p:attrName>
                                        </p:attrNameLst>
                                      </p:cBhvr>
                                      <p:tavLst>
                                        <p:tav tm="0">
                                          <p:val>
                                            <p:strVal val="ppt_x"/>
                                          </p:val>
                                        </p:tav>
                                        <p:tav tm="100000">
                                          <p:val>
                                            <p:strVal val="ppt_x-ppt_w/2"/>
                                          </p:val>
                                        </p:tav>
                                      </p:tavLst>
                                    </p:anim>
                                    <p:anim calcmode="lin" valueType="num">
                                      <p:cBhvr>
                                        <p:cTn id="7" dur="4500"/>
                                        <p:tgtEl>
                                          <p:spTgt spid="3074"/>
                                        </p:tgtEl>
                                        <p:attrNameLst>
                                          <p:attrName>ppt_y</p:attrName>
                                        </p:attrNameLst>
                                      </p:cBhvr>
                                      <p:tavLst>
                                        <p:tav tm="0">
                                          <p:val>
                                            <p:strVal val="ppt_y"/>
                                          </p:val>
                                        </p:tav>
                                        <p:tav tm="100000">
                                          <p:val>
                                            <p:strVal val="ppt_y"/>
                                          </p:val>
                                        </p:tav>
                                      </p:tavLst>
                                    </p:anim>
                                    <p:anim calcmode="lin" valueType="num">
                                      <p:cBhvr>
                                        <p:cTn id="8" dur="4500"/>
                                        <p:tgtEl>
                                          <p:spTgt spid="3074"/>
                                        </p:tgtEl>
                                        <p:attrNameLst>
                                          <p:attrName>ppt_w</p:attrName>
                                        </p:attrNameLst>
                                      </p:cBhvr>
                                      <p:tavLst>
                                        <p:tav tm="0">
                                          <p:val>
                                            <p:strVal val="ppt_w"/>
                                          </p:val>
                                        </p:tav>
                                        <p:tav tm="100000">
                                          <p:val>
                                            <p:fltVal val="0"/>
                                          </p:val>
                                        </p:tav>
                                      </p:tavLst>
                                    </p:anim>
                                    <p:anim calcmode="lin" valueType="num">
                                      <p:cBhvr>
                                        <p:cTn id="9" dur="4500"/>
                                        <p:tgtEl>
                                          <p:spTgt spid="3074"/>
                                        </p:tgtEl>
                                        <p:attrNameLst>
                                          <p:attrName>ppt_h</p:attrName>
                                        </p:attrNameLst>
                                      </p:cBhvr>
                                      <p:tavLst>
                                        <p:tav tm="0">
                                          <p:val>
                                            <p:strVal val="ppt_h"/>
                                          </p:val>
                                        </p:tav>
                                        <p:tav tm="100000">
                                          <p:val>
                                            <p:strVal val="ppt_h"/>
                                          </p:val>
                                        </p:tav>
                                      </p:tavLst>
                                    </p:anim>
                                    <p:set>
                                      <p:cBhvr>
                                        <p:cTn id="10" dur="1" fill="hold">
                                          <p:stCondLst>
                                            <p:cond delay="4499"/>
                                          </p:stCondLst>
                                        </p:cTn>
                                        <p:tgtEl>
                                          <p:spTgt spid="3074"/>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4"/>
                                        </p:tgtEl>
                                        <p:attrNameLst>
                                          <p:attrName>ppt_x</p:attrName>
                                        </p:attrNameLst>
                                      </p:cBhvr>
                                      <p:tavLst>
                                        <p:tav tm="0">
                                          <p:val>
                                            <p:strVal val="ppt_x"/>
                                          </p:val>
                                        </p:tav>
                                        <p:tav tm="100000">
                                          <p:val>
                                            <p:strVal val="ppt_x+ppt_w/2"/>
                                          </p:val>
                                        </p:tav>
                                      </p:tavLst>
                                    </p:anim>
                                    <p:anim calcmode="lin" valueType="num">
                                      <p:cBhvr>
                                        <p:cTn id="13" dur="4500"/>
                                        <p:tgtEl>
                                          <p:spTgt spid="4"/>
                                        </p:tgtEl>
                                        <p:attrNameLst>
                                          <p:attrName>ppt_y</p:attrName>
                                        </p:attrNameLst>
                                      </p:cBhvr>
                                      <p:tavLst>
                                        <p:tav tm="0">
                                          <p:val>
                                            <p:strVal val="ppt_y"/>
                                          </p:val>
                                        </p:tav>
                                        <p:tav tm="100000">
                                          <p:val>
                                            <p:strVal val="ppt_y"/>
                                          </p:val>
                                        </p:tav>
                                      </p:tavLst>
                                    </p:anim>
                                    <p:anim calcmode="lin" valueType="num">
                                      <p:cBhvr>
                                        <p:cTn id="14" dur="4500"/>
                                        <p:tgtEl>
                                          <p:spTgt spid="4"/>
                                        </p:tgtEl>
                                        <p:attrNameLst>
                                          <p:attrName>ppt_w</p:attrName>
                                        </p:attrNameLst>
                                      </p:cBhvr>
                                      <p:tavLst>
                                        <p:tav tm="0">
                                          <p:val>
                                            <p:strVal val="ppt_w"/>
                                          </p:val>
                                        </p:tav>
                                        <p:tav tm="100000">
                                          <p:val>
                                            <p:fltVal val="0"/>
                                          </p:val>
                                        </p:tav>
                                      </p:tavLst>
                                    </p:anim>
                                    <p:anim calcmode="lin" valueType="num">
                                      <p:cBhvr>
                                        <p:cTn id="15" dur="4500"/>
                                        <p:tgtEl>
                                          <p:spTgt spid="4"/>
                                        </p:tgtEl>
                                        <p:attrNameLst>
                                          <p:attrName>ppt_h</p:attrName>
                                        </p:attrNameLst>
                                      </p:cBhvr>
                                      <p:tavLst>
                                        <p:tav tm="0">
                                          <p:val>
                                            <p:strVal val="ppt_h"/>
                                          </p:val>
                                        </p:tav>
                                        <p:tav tm="100000">
                                          <p:val>
                                            <p:strVal val="ppt_h"/>
                                          </p:val>
                                        </p:tav>
                                      </p:tavLst>
                                    </p:anim>
                                    <p:set>
                                      <p:cBhvr>
                                        <p:cTn id="16" dur="1" fill="hold">
                                          <p:stCondLst>
                                            <p:cond delay="4499"/>
                                          </p:stCondLst>
                                        </p:cTn>
                                        <p:tgtEl>
                                          <p:spTgt spid="4"/>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2500"/>
                                        <p:tgtEl>
                                          <p:spTgt spid="3"/>
                                        </p:tgtEl>
                                      </p:cBhvr>
                                    </p:animEffect>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4750" fill="hold"/>
                                        <p:tgtEl>
                                          <p:spTgt spid="6"/>
                                        </p:tgtEl>
                                        <p:attrNameLst>
                                          <p:attrName>ppt_w</p:attrName>
                                        </p:attrNameLst>
                                      </p:cBhvr>
                                      <p:tavLst>
                                        <p:tav tm="0">
                                          <p:val>
                                            <p:fltVal val="0"/>
                                          </p:val>
                                        </p:tav>
                                        <p:tav tm="100000">
                                          <p:val>
                                            <p:strVal val="#ppt_w"/>
                                          </p:val>
                                        </p:tav>
                                      </p:tavLst>
                                    </p:anim>
                                    <p:anim calcmode="lin" valueType="num">
                                      <p:cBhvr>
                                        <p:cTn id="23" dur="4750" fill="hold"/>
                                        <p:tgtEl>
                                          <p:spTgt spid="6"/>
                                        </p:tgtEl>
                                        <p:attrNameLst>
                                          <p:attrName>ppt_h</p:attrName>
                                        </p:attrNameLst>
                                      </p:cBhvr>
                                      <p:tavLst>
                                        <p:tav tm="0">
                                          <p:val>
                                            <p:fltVal val="0"/>
                                          </p:val>
                                        </p:tav>
                                        <p:tav tm="100000">
                                          <p:val>
                                            <p:strVal val="#ppt_h"/>
                                          </p:val>
                                        </p:tav>
                                      </p:tavLst>
                                    </p:anim>
                                    <p:anim calcmode="lin" valueType="num">
                                      <p:cBhvr>
                                        <p:cTn id="24" dur="4750" fill="hold"/>
                                        <p:tgtEl>
                                          <p:spTgt spid="6"/>
                                        </p:tgtEl>
                                        <p:attrNameLst>
                                          <p:attrName>ppt_x</p:attrName>
                                        </p:attrNameLst>
                                      </p:cBhvr>
                                      <p:tavLst>
                                        <p:tav tm="0">
                                          <p:val>
                                            <p:fltVal val="0.5"/>
                                          </p:val>
                                        </p:tav>
                                        <p:tav tm="100000">
                                          <p:val>
                                            <p:strVal val="#ppt_x"/>
                                          </p:val>
                                        </p:tav>
                                      </p:tavLst>
                                    </p:anim>
                                    <p:anim calcmode="lin" valueType="num">
                                      <p:cBhvr>
                                        <p:cTn id="25" dur="475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LO POSITIVO LA SIETE.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6" name="5 Rectángulo"/>
          <p:cNvSpPr/>
          <p:nvPr/>
        </p:nvSpPr>
        <p:spPr>
          <a:xfrm>
            <a:off x="1331640" y="1700808"/>
            <a:ext cx="6336704" cy="2554545"/>
          </a:xfrm>
          <a:prstGeom prst="rect">
            <a:avLst/>
          </a:prstGeom>
        </p:spPr>
        <p:txBody>
          <a:bodyPr wrap="square">
            <a:spAutoFit/>
            <a:scene3d>
              <a:camera prst="obliqueBottomLeft"/>
              <a:lightRig rig="threePt" dir="t"/>
            </a:scene3d>
            <a:sp3d extrusionH="57150">
              <a:extrusionClr>
                <a:schemeClr val="tx1"/>
              </a:extrusionClr>
            </a:sp3d>
          </a:bodyPr>
          <a:lstStyle/>
          <a:p>
            <a:pPr algn="ctr"/>
            <a:r>
              <a:rPr lang="es-ES" sz="2000" b="1" dirty="0" smtClean="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En </a:t>
            </a:r>
            <a:r>
              <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la vida muchas veces nos encontramos con personas que no sabemos cómo van a reaccionar, personas que no sabemos qué nos pueden brindar… y al darnos ese apretón de manos seguido de una sonrisa nos hacen sentir cómodas, nos dan ese valor que todo ser humano merece… nos dan la paz de saber que vas bien, ¡que todo está bien!… Tú podrías ser una de esas personas.</a:t>
            </a: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p:txBody>
      </p:sp>
      <p:pic>
        <p:nvPicPr>
          <p:cNvPr id="5122" name="Picture 2"/>
          <p:cNvPicPr>
            <a:picLocks noChangeAspect="1" noChangeArrowheads="1"/>
          </p:cNvPicPr>
          <p:nvPr/>
        </p:nvPicPr>
        <p:blipFill>
          <a:blip r:embed="rId3" cstate="email">
            <a:lum bright="10000"/>
            <a:extLst>
              <a:ext uri="{28A0092B-C50C-407E-A947-70E740481C1C}">
                <a14:useLocalDpi xmlns:a14="http://schemas.microsoft.com/office/drawing/2010/main" val="0"/>
              </a:ext>
            </a:extLst>
          </a:blip>
          <a:srcRect/>
          <a:stretch>
            <a:fillRect/>
          </a:stretch>
        </p:blipFill>
        <p:spPr bwMode="auto">
          <a:xfrm>
            <a:off x="0" y="-635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lum bright="10000"/>
            <a:extLst>
              <a:ext uri="{28A0092B-C50C-407E-A947-70E740481C1C}">
                <a14:useLocalDpi xmlns:a14="http://schemas.microsoft.com/office/drawing/2010/main" val="0"/>
              </a:ext>
            </a:extLst>
          </a:blip>
          <a:srcRect/>
          <a:stretch>
            <a:fillRect/>
          </a:stretch>
        </p:blipFill>
        <p:spPr bwMode="auto">
          <a:xfrm flipH="1">
            <a:off x="4541837" y="-635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5122"/>
                                        </p:tgtEl>
                                        <p:attrNameLst>
                                          <p:attrName>ppt_x</p:attrName>
                                        </p:attrNameLst>
                                      </p:cBhvr>
                                      <p:tavLst>
                                        <p:tav tm="0">
                                          <p:val>
                                            <p:strVal val="ppt_x"/>
                                          </p:val>
                                        </p:tav>
                                        <p:tav tm="100000">
                                          <p:val>
                                            <p:strVal val="ppt_x-ppt_w/2"/>
                                          </p:val>
                                        </p:tav>
                                      </p:tavLst>
                                    </p:anim>
                                    <p:anim calcmode="lin" valueType="num">
                                      <p:cBhvr>
                                        <p:cTn id="7" dur="4500"/>
                                        <p:tgtEl>
                                          <p:spTgt spid="5122"/>
                                        </p:tgtEl>
                                        <p:attrNameLst>
                                          <p:attrName>ppt_y</p:attrName>
                                        </p:attrNameLst>
                                      </p:cBhvr>
                                      <p:tavLst>
                                        <p:tav tm="0">
                                          <p:val>
                                            <p:strVal val="ppt_y"/>
                                          </p:val>
                                        </p:tav>
                                        <p:tav tm="100000">
                                          <p:val>
                                            <p:strVal val="ppt_y"/>
                                          </p:val>
                                        </p:tav>
                                      </p:tavLst>
                                    </p:anim>
                                    <p:anim calcmode="lin" valueType="num">
                                      <p:cBhvr>
                                        <p:cTn id="8" dur="4500"/>
                                        <p:tgtEl>
                                          <p:spTgt spid="5122"/>
                                        </p:tgtEl>
                                        <p:attrNameLst>
                                          <p:attrName>ppt_w</p:attrName>
                                        </p:attrNameLst>
                                      </p:cBhvr>
                                      <p:tavLst>
                                        <p:tav tm="0">
                                          <p:val>
                                            <p:strVal val="ppt_w"/>
                                          </p:val>
                                        </p:tav>
                                        <p:tav tm="100000">
                                          <p:val>
                                            <p:fltVal val="0"/>
                                          </p:val>
                                        </p:tav>
                                      </p:tavLst>
                                    </p:anim>
                                    <p:anim calcmode="lin" valueType="num">
                                      <p:cBhvr>
                                        <p:cTn id="9" dur="4500"/>
                                        <p:tgtEl>
                                          <p:spTgt spid="5122"/>
                                        </p:tgtEl>
                                        <p:attrNameLst>
                                          <p:attrName>ppt_h</p:attrName>
                                        </p:attrNameLst>
                                      </p:cBhvr>
                                      <p:tavLst>
                                        <p:tav tm="0">
                                          <p:val>
                                            <p:strVal val="ppt_h"/>
                                          </p:val>
                                        </p:tav>
                                        <p:tav tm="100000">
                                          <p:val>
                                            <p:strVal val="ppt_h"/>
                                          </p:val>
                                        </p:tav>
                                      </p:tavLst>
                                    </p:anim>
                                    <p:set>
                                      <p:cBhvr>
                                        <p:cTn id="10" dur="1" fill="hold">
                                          <p:stCondLst>
                                            <p:cond delay="4499"/>
                                          </p:stCondLst>
                                        </p:cTn>
                                        <p:tgtEl>
                                          <p:spTgt spid="512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4"/>
                                        </p:tgtEl>
                                        <p:attrNameLst>
                                          <p:attrName>ppt_x</p:attrName>
                                        </p:attrNameLst>
                                      </p:cBhvr>
                                      <p:tavLst>
                                        <p:tav tm="0">
                                          <p:val>
                                            <p:strVal val="ppt_x"/>
                                          </p:val>
                                        </p:tav>
                                        <p:tav tm="100000">
                                          <p:val>
                                            <p:strVal val="ppt_x+ppt_w/2"/>
                                          </p:val>
                                        </p:tav>
                                      </p:tavLst>
                                    </p:anim>
                                    <p:anim calcmode="lin" valueType="num">
                                      <p:cBhvr>
                                        <p:cTn id="13" dur="4500"/>
                                        <p:tgtEl>
                                          <p:spTgt spid="4"/>
                                        </p:tgtEl>
                                        <p:attrNameLst>
                                          <p:attrName>ppt_y</p:attrName>
                                        </p:attrNameLst>
                                      </p:cBhvr>
                                      <p:tavLst>
                                        <p:tav tm="0">
                                          <p:val>
                                            <p:strVal val="ppt_y"/>
                                          </p:val>
                                        </p:tav>
                                        <p:tav tm="100000">
                                          <p:val>
                                            <p:strVal val="ppt_y"/>
                                          </p:val>
                                        </p:tav>
                                      </p:tavLst>
                                    </p:anim>
                                    <p:anim calcmode="lin" valueType="num">
                                      <p:cBhvr>
                                        <p:cTn id="14" dur="4500"/>
                                        <p:tgtEl>
                                          <p:spTgt spid="4"/>
                                        </p:tgtEl>
                                        <p:attrNameLst>
                                          <p:attrName>ppt_w</p:attrName>
                                        </p:attrNameLst>
                                      </p:cBhvr>
                                      <p:tavLst>
                                        <p:tav tm="0">
                                          <p:val>
                                            <p:strVal val="ppt_w"/>
                                          </p:val>
                                        </p:tav>
                                        <p:tav tm="100000">
                                          <p:val>
                                            <p:fltVal val="0"/>
                                          </p:val>
                                        </p:tav>
                                      </p:tavLst>
                                    </p:anim>
                                    <p:anim calcmode="lin" valueType="num">
                                      <p:cBhvr>
                                        <p:cTn id="15" dur="4500"/>
                                        <p:tgtEl>
                                          <p:spTgt spid="4"/>
                                        </p:tgtEl>
                                        <p:attrNameLst>
                                          <p:attrName>ppt_h</p:attrName>
                                        </p:attrNameLst>
                                      </p:cBhvr>
                                      <p:tavLst>
                                        <p:tav tm="0">
                                          <p:val>
                                            <p:strVal val="ppt_h"/>
                                          </p:val>
                                        </p:tav>
                                        <p:tav tm="100000">
                                          <p:val>
                                            <p:strVal val="ppt_h"/>
                                          </p:val>
                                        </p:tav>
                                      </p:tavLst>
                                    </p:anim>
                                    <p:set>
                                      <p:cBhvr>
                                        <p:cTn id="16" dur="1" fill="hold">
                                          <p:stCondLst>
                                            <p:cond delay="4499"/>
                                          </p:stCondLst>
                                        </p:cTn>
                                        <p:tgtEl>
                                          <p:spTgt spid="4"/>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500"/>
                                        <p:tgtEl>
                                          <p:spTgt spid="2"/>
                                        </p:tgtEl>
                                      </p:cBhvr>
                                    </p:animEffect>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4750" fill="hold"/>
                                        <p:tgtEl>
                                          <p:spTgt spid="6"/>
                                        </p:tgtEl>
                                        <p:attrNameLst>
                                          <p:attrName>ppt_w</p:attrName>
                                        </p:attrNameLst>
                                      </p:cBhvr>
                                      <p:tavLst>
                                        <p:tav tm="0">
                                          <p:val>
                                            <p:fltVal val="0"/>
                                          </p:val>
                                        </p:tav>
                                        <p:tav tm="100000">
                                          <p:val>
                                            <p:strVal val="#ppt_w"/>
                                          </p:val>
                                        </p:tav>
                                      </p:tavLst>
                                    </p:anim>
                                    <p:anim calcmode="lin" valueType="num">
                                      <p:cBhvr>
                                        <p:cTn id="23" dur="4750" fill="hold"/>
                                        <p:tgtEl>
                                          <p:spTgt spid="6"/>
                                        </p:tgtEl>
                                        <p:attrNameLst>
                                          <p:attrName>ppt_h</p:attrName>
                                        </p:attrNameLst>
                                      </p:cBhvr>
                                      <p:tavLst>
                                        <p:tav tm="0">
                                          <p:val>
                                            <p:fltVal val="0"/>
                                          </p:val>
                                        </p:tav>
                                        <p:tav tm="100000">
                                          <p:val>
                                            <p:strVal val="#ppt_h"/>
                                          </p:val>
                                        </p:tav>
                                      </p:tavLst>
                                    </p:anim>
                                    <p:anim calcmode="lin" valueType="num">
                                      <p:cBhvr>
                                        <p:cTn id="24" dur="4750" fill="hold"/>
                                        <p:tgtEl>
                                          <p:spTgt spid="6"/>
                                        </p:tgtEl>
                                        <p:attrNameLst>
                                          <p:attrName>ppt_x</p:attrName>
                                        </p:attrNameLst>
                                      </p:cBhvr>
                                      <p:tavLst>
                                        <p:tav tm="0">
                                          <p:val>
                                            <p:fltVal val="0.5"/>
                                          </p:val>
                                        </p:tav>
                                        <p:tav tm="100000">
                                          <p:val>
                                            <p:strVal val="#ppt_x"/>
                                          </p:val>
                                        </p:tav>
                                      </p:tavLst>
                                    </p:anim>
                                    <p:anim calcmode="lin" valueType="num">
                                      <p:cBhvr>
                                        <p:cTn id="25" dur="475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9.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6" name="5 Rectángulo"/>
          <p:cNvSpPr/>
          <p:nvPr/>
        </p:nvSpPr>
        <p:spPr>
          <a:xfrm>
            <a:off x="1403648" y="1700808"/>
            <a:ext cx="6336704" cy="2554545"/>
          </a:xfrm>
          <a:prstGeom prst="rect">
            <a:avLst/>
          </a:prstGeom>
        </p:spPr>
        <p:txBody>
          <a:bodyPr wrap="square">
            <a:spAutoFit/>
            <a:scene3d>
              <a:camera prst="obliqueBottomLeft"/>
              <a:lightRig rig="threePt" dir="t"/>
            </a:scene3d>
            <a:sp3d extrusionH="57150">
              <a:extrusionClr>
                <a:schemeClr val="tx1"/>
              </a:extrusionClr>
            </a:sp3d>
          </a:bodyPr>
          <a:lstStyle/>
          <a:p>
            <a:pPr algn="ctr"/>
            <a:r>
              <a:rPr lang="es-ES" sz="2000" b="1" dirty="0" smtClean="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Muchas </a:t>
            </a:r>
            <a:r>
              <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veces no podemos tener todo lo que queremos, ni aun sabiendo que nos lo merecemos… Pero eso no significa una derrota, eso no significa que algo ande mal contigo, sólo significa que los designios y el tiempo de Dios son diferentes a nuestros deseos… pero que en su amor por ti, seguramente quiere lo mejor para ti, que te realices como la mujer que puedes llegar a ser.</a:t>
            </a: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p:txBody>
      </p:sp>
      <p:pic>
        <p:nvPicPr>
          <p:cNvPr id="7170"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0" y="-25177"/>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24250" y="-25177"/>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7170"/>
                                        </p:tgtEl>
                                        <p:attrNameLst>
                                          <p:attrName>ppt_x</p:attrName>
                                        </p:attrNameLst>
                                      </p:cBhvr>
                                      <p:tavLst>
                                        <p:tav tm="0">
                                          <p:val>
                                            <p:strVal val="ppt_x"/>
                                          </p:val>
                                        </p:tav>
                                        <p:tav tm="100000">
                                          <p:val>
                                            <p:strVal val="ppt_x-ppt_w/2"/>
                                          </p:val>
                                        </p:tav>
                                      </p:tavLst>
                                    </p:anim>
                                    <p:anim calcmode="lin" valueType="num">
                                      <p:cBhvr>
                                        <p:cTn id="7" dur="4500"/>
                                        <p:tgtEl>
                                          <p:spTgt spid="7170"/>
                                        </p:tgtEl>
                                        <p:attrNameLst>
                                          <p:attrName>ppt_y</p:attrName>
                                        </p:attrNameLst>
                                      </p:cBhvr>
                                      <p:tavLst>
                                        <p:tav tm="0">
                                          <p:val>
                                            <p:strVal val="ppt_y"/>
                                          </p:val>
                                        </p:tav>
                                        <p:tav tm="100000">
                                          <p:val>
                                            <p:strVal val="ppt_y"/>
                                          </p:val>
                                        </p:tav>
                                      </p:tavLst>
                                    </p:anim>
                                    <p:anim calcmode="lin" valueType="num">
                                      <p:cBhvr>
                                        <p:cTn id="8" dur="4500"/>
                                        <p:tgtEl>
                                          <p:spTgt spid="7170"/>
                                        </p:tgtEl>
                                        <p:attrNameLst>
                                          <p:attrName>ppt_w</p:attrName>
                                        </p:attrNameLst>
                                      </p:cBhvr>
                                      <p:tavLst>
                                        <p:tav tm="0">
                                          <p:val>
                                            <p:strVal val="ppt_w"/>
                                          </p:val>
                                        </p:tav>
                                        <p:tav tm="100000">
                                          <p:val>
                                            <p:fltVal val="0"/>
                                          </p:val>
                                        </p:tav>
                                      </p:tavLst>
                                    </p:anim>
                                    <p:anim calcmode="lin" valueType="num">
                                      <p:cBhvr>
                                        <p:cTn id="9" dur="4500"/>
                                        <p:tgtEl>
                                          <p:spTgt spid="7170"/>
                                        </p:tgtEl>
                                        <p:attrNameLst>
                                          <p:attrName>ppt_h</p:attrName>
                                        </p:attrNameLst>
                                      </p:cBhvr>
                                      <p:tavLst>
                                        <p:tav tm="0">
                                          <p:val>
                                            <p:strVal val="ppt_h"/>
                                          </p:val>
                                        </p:tav>
                                        <p:tav tm="100000">
                                          <p:val>
                                            <p:strVal val="ppt_h"/>
                                          </p:val>
                                        </p:tav>
                                      </p:tavLst>
                                    </p:anim>
                                    <p:set>
                                      <p:cBhvr>
                                        <p:cTn id="10" dur="1" fill="hold">
                                          <p:stCondLst>
                                            <p:cond delay="4499"/>
                                          </p:stCondLst>
                                        </p:cTn>
                                        <p:tgtEl>
                                          <p:spTgt spid="7170"/>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4"/>
                                        </p:tgtEl>
                                        <p:attrNameLst>
                                          <p:attrName>ppt_x</p:attrName>
                                        </p:attrNameLst>
                                      </p:cBhvr>
                                      <p:tavLst>
                                        <p:tav tm="0">
                                          <p:val>
                                            <p:strVal val="ppt_x"/>
                                          </p:val>
                                        </p:tav>
                                        <p:tav tm="100000">
                                          <p:val>
                                            <p:strVal val="ppt_x+ppt_w/2"/>
                                          </p:val>
                                        </p:tav>
                                      </p:tavLst>
                                    </p:anim>
                                    <p:anim calcmode="lin" valueType="num">
                                      <p:cBhvr>
                                        <p:cTn id="13" dur="4500"/>
                                        <p:tgtEl>
                                          <p:spTgt spid="4"/>
                                        </p:tgtEl>
                                        <p:attrNameLst>
                                          <p:attrName>ppt_y</p:attrName>
                                        </p:attrNameLst>
                                      </p:cBhvr>
                                      <p:tavLst>
                                        <p:tav tm="0">
                                          <p:val>
                                            <p:strVal val="ppt_y"/>
                                          </p:val>
                                        </p:tav>
                                        <p:tav tm="100000">
                                          <p:val>
                                            <p:strVal val="ppt_y"/>
                                          </p:val>
                                        </p:tav>
                                      </p:tavLst>
                                    </p:anim>
                                    <p:anim calcmode="lin" valueType="num">
                                      <p:cBhvr>
                                        <p:cTn id="14" dur="4500"/>
                                        <p:tgtEl>
                                          <p:spTgt spid="4"/>
                                        </p:tgtEl>
                                        <p:attrNameLst>
                                          <p:attrName>ppt_w</p:attrName>
                                        </p:attrNameLst>
                                      </p:cBhvr>
                                      <p:tavLst>
                                        <p:tav tm="0">
                                          <p:val>
                                            <p:strVal val="ppt_w"/>
                                          </p:val>
                                        </p:tav>
                                        <p:tav tm="100000">
                                          <p:val>
                                            <p:fltVal val="0"/>
                                          </p:val>
                                        </p:tav>
                                      </p:tavLst>
                                    </p:anim>
                                    <p:anim calcmode="lin" valueType="num">
                                      <p:cBhvr>
                                        <p:cTn id="15" dur="4500"/>
                                        <p:tgtEl>
                                          <p:spTgt spid="4"/>
                                        </p:tgtEl>
                                        <p:attrNameLst>
                                          <p:attrName>ppt_h</p:attrName>
                                        </p:attrNameLst>
                                      </p:cBhvr>
                                      <p:tavLst>
                                        <p:tav tm="0">
                                          <p:val>
                                            <p:strVal val="ppt_h"/>
                                          </p:val>
                                        </p:tav>
                                        <p:tav tm="100000">
                                          <p:val>
                                            <p:strVal val="ppt_h"/>
                                          </p:val>
                                        </p:tav>
                                      </p:tavLst>
                                    </p:anim>
                                    <p:set>
                                      <p:cBhvr>
                                        <p:cTn id="16" dur="1" fill="hold">
                                          <p:stCondLst>
                                            <p:cond delay="4499"/>
                                          </p:stCondLst>
                                        </p:cTn>
                                        <p:tgtEl>
                                          <p:spTgt spid="4"/>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500"/>
                                        <p:tgtEl>
                                          <p:spTgt spid="2"/>
                                        </p:tgtEl>
                                      </p:cBhvr>
                                    </p:animEffect>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4750" fill="hold"/>
                                        <p:tgtEl>
                                          <p:spTgt spid="6"/>
                                        </p:tgtEl>
                                        <p:attrNameLst>
                                          <p:attrName>ppt_w</p:attrName>
                                        </p:attrNameLst>
                                      </p:cBhvr>
                                      <p:tavLst>
                                        <p:tav tm="0">
                                          <p:val>
                                            <p:fltVal val="0"/>
                                          </p:val>
                                        </p:tav>
                                        <p:tav tm="100000">
                                          <p:val>
                                            <p:strVal val="#ppt_w"/>
                                          </p:val>
                                        </p:tav>
                                      </p:tavLst>
                                    </p:anim>
                                    <p:anim calcmode="lin" valueType="num">
                                      <p:cBhvr>
                                        <p:cTn id="23" dur="4750" fill="hold"/>
                                        <p:tgtEl>
                                          <p:spTgt spid="6"/>
                                        </p:tgtEl>
                                        <p:attrNameLst>
                                          <p:attrName>ppt_h</p:attrName>
                                        </p:attrNameLst>
                                      </p:cBhvr>
                                      <p:tavLst>
                                        <p:tav tm="0">
                                          <p:val>
                                            <p:fltVal val="0"/>
                                          </p:val>
                                        </p:tav>
                                        <p:tav tm="100000">
                                          <p:val>
                                            <p:strVal val="#ppt_h"/>
                                          </p:val>
                                        </p:tav>
                                      </p:tavLst>
                                    </p:anim>
                                    <p:anim calcmode="lin" valueType="num">
                                      <p:cBhvr>
                                        <p:cTn id="24" dur="4750" fill="hold"/>
                                        <p:tgtEl>
                                          <p:spTgt spid="6"/>
                                        </p:tgtEl>
                                        <p:attrNameLst>
                                          <p:attrName>ppt_x</p:attrName>
                                        </p:attrNameLst>
                                      </p:cBhvr>
                                      <p:tavLst>
                                        <p:tav tm="0">
                                          <p:val>
                                            <p:fltVal val="0.5"/>
                                          </p:val>
                                        </p:tav>
                                        <p:tav tm="100000">
                                          <p:val>
                                            <p:strVal val="#ppt_x"/>
                                          </p:val>
                                        </p:tav>
                                      </p:tavLst>
                                    </p:anim>
                                    <p:anim calcmode="lin" valueType="num">
                                      <p:cBhvr>
                                        <p:cTn id="25" dur="475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8.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sp>
        <p:nvSpPr>
          <p:cNvPr id="6" name="5 Rectángulo"/>
          <p:cNvSpPr/>
          <p:nvPr/>
        </p:nvSpPr>
        <p:spPr>
          <a:xfrm>
            <a:off x="1403648" y="1556792"/>
            <a:ext cx="6336704" cy="2862322"/>
          </a:xfrm>
          <a:prstGeom prst="rect">
            <a:avLst/>
          </a:prstGeom>
        </p:spPr>
        <p:txBody>
          <a:bodyPr wrap="square">
            <a:spAutoFit/>
            <a:scene3d>
              <a:camera prst="obliqueBottomLeft"/>
              <a:lightRig rig="threePt" dir="t"/>
            </a:scene3d>
            <a:sp3d extrusionH="57150">
              <a:extrusionClr>
                <a:schemeClr val="tx1"/>
              </a:extrusionClr>
            </a:sp3d>
          </a:bodyPr>
          <a:lstStyle/>
          <a:p>
            <a:pPr algn="ctr"/>
            <a:r>
              <a:rPr lang="es-ES" sz="2000" b="1" dirty="0" smtClean="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Da </a:t>
            </a:r>
            <a:r>
              <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rPr>
              <a:t>gracias en todo, por lo que tienes y por los problemas que te evitas (que son más que los problemas que ya tienes). Gracias a Dios por su mano amiga, y por las manos de las personas que tienes cerca. Gracias por las bendiciones de cada día, y gracias porque, aunque a veces lo dudemos, si caminamos seguras y con la sonrisa plena de sabernos grandes… caminaremos tranquilas por la vida, con el alma bella, plena y orgullosa de ser mujer.</a:t>
            </a: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a:p>
            <a:pPr algn="ctr"/>
            <a:endParaRPr lang="es-ES" sz="2000" b="1" dirty="0">
              <a:gradFill>
                <a:gsLst>
                  <a:gs pos="79000">
                    <a:schemeClr val="tx1">
                      <a:lumMod val="85000"/>
                    </a:schemeClr>
                  </a:gs>
                  <a:gs pos="18000">
                    <a:schemeClr val="accent6">
                      <a:lumMod val="20000"/>
                      <a:lumOff val="80000"/>
                    </a:schemeClr>
                  </a:gs>
                </a:gsLst>
                <a:lin ang="5400000" scaled="0"/>
              </a:gradFill>
              <a:latin typeface="Monotype Corsiva" panose="03010101010201010101" pitchFamily="66" charset="0"/>
            </a:endParaRPr>
          </a:p>
        </p:txBody>
      </p:sp>
      <p:pic>
        <p:nvPicPr>
          <p:cNvPr id="4"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flipH="1">
            <a:off x="4541837" y="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8" name="Picture 2"/>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30163" y="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9218"/>
                                        </p:tgtEl>
                                        <p:attrNameLst>
                                          <p:attrName>ppt_x</p:attrName>
                                        </p:attrNameLst>
                                      </p:cBhvr>
                                      <p:tavLst>
                                        <p:tav tm="0">
                                          <p:val>
                                            <p:strVal val="ppt_x"/>
                                          </p:val>
                                        </p:tav>
                                        <p:tav tm="100000">
                                          <p:val>
                                            <p:strVal val="ppt_x-ppt_w/2"/>
                                          </p:val>
                                        </p:tav>
                                      </p:tavLst>
                                    </p:anim>
                                    <p:anim calcmode="lin" valueType="num">
                                      <p:cBhvr>
                                        <p:cTn id="7" dur="4500"/>
                                        <p:tgtEl>
                                          <p:spTgt spid="9218"/>
                                        </p:tgtEl>
                                        <p:attrNameLst>
                                          <p:attrName>ppt_y</p:attrName>
                                        </p:attrNameLst>
                                      </p:cBhvr>
                                      <p:tavLst>
                                        <p:tav tm="0">
                                          <p:val>
                                            <p:strVal val="ppt_y"/>
                                          </p:val>
                                        </p:tav>
                                        <p:tav tm="100000">
                                          <p:val>
                                            <p:strVal val="ppt_y"/>
                                          </p:val>
                                        </p:tav>
                                      </p:tavLst>
                                    </p:anim>
                                    <p:anim calcmode="lin" valueType="num">
                                      <p:cBhvr>
                                        <p:cTn id="8" dur="4500"/>
                                        <p:tgtEl>
                                          <p:spTgt spid="9218"/>
                                        </p:tgtEl>
                                        <p:attrNameLst>
                                          <p:attrName>ppt_w</p:attrName>
                                        </p:attrNameLst>
                                      </p:cBhvr>
                                      <p:tavLst>
                                        <p:tav tm="0">
                                          <p:val>
                                            <p:strVal val="ppt_w"/>
                                          </p:val>
                                        </p:tav>
                                        <p:tav tm="100000">
                                          <p:val>
                                            <p:fltVal val="0"/>
                                          </p:val>
                                        </p:tav>
                                      </p:tavLst>
                                    </p:anim>
                                    <p:anim calcmode="lin" valueType="num">
                                      <p:cBhvr>
                                        <p:cTn id="9" dur="4500"/>
                                        <p:tgtEl>
                                          <p:spTgt spid="9218"/>
                                        </p:tgtEl>
                                        <p:attrNameLst>
                                          <p:attrName>ppt_h</p:attrName>
                                        </p:attrNameLst>
                                      </p:cBhvr>
                                      <p:tavLst>
                                        <p:tav tm="0">
                                          <p:val>
                                            <p:strVal val="ppt_h"/>
                                          </p:val>
                                        </p:tav>
                                        <p:tav tm="100000">
                                          <p:val>
                                            <p:strVal val="ppt_h"/>
                                          </p:val>
                                        </p:tav>
                                      </p:tavLst>
                                    </p:anim>
                                    <p:set>
                                      <p:cBhvr>
                                        <p:cTn id="10" dur="1" fill="hold">
                                          <p:stCondLst>
                                            <p:cond delay="4499"/>
                                          </p:stCondLst>
                                        </p:cTn>
                                        <p:tgtEl>
                                          <p:spTgt spid="9218"/>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4"/>
                                        </p:tgtEl>
                                        <p:attrNameLst>
                                          <p:attrName>ppt_x</p:attrName>
                                        </p:attrNameLst>
                                      </p:cBhvr>
                                      <p:tavLst>
                                        <p:tav tm="0">
                                          <p:val>
                                            <p:strVal val="ppt_x"/>
                                          </p:val>
                                        </p:tav>
                                        <p:tav tm="100000">
                                          <p:val>
                                            <p:strVal val="ppt_x+ppt_w/2"/>
                                          </p:val>
                                        </p:tav>
                                      </p:tavLst>
                                    </p:anim>
                                    <p:anim calcmode="lin" valueType="num">
                                      <p:cBhvr>
                                        <p:cTn id="13" dur="4500"/>
                                        <p:tgtEl>
                                          <p:spTgt spid="4"/>
                                        </p:tgtEl>
                                        <p:attrNameLst>
                                          <p:attrName>ppt_y</p:attrName>
                                        </p:attrNameLst>
                                      </p:cBhvr>
                                      <p:tavLst>
                                        <p:tav tm="0">
                                          <p:val>
                                            <p:strVal val="ppt_y"/>
                                          </p:val>
                                        </p:tav>
                                        <p:tav tm="100000">
                                          <p:val>
                                            <p:strVal val="ppt_y"/>
                                          </p:val>
                                        </p:tav>
                                      </p:tavLst>
                                    </p:anim>
                                    <p:anim calcmode="lin" valueType="num">
                                      <p:cBhvr>
                                        <p:cTn id="14" dur="4500"/>
                                        <p:tgtEl>
                                          <p:spTgt spid="4"/>
                                        </p:tgtEl>
                                        <p:attrNameLst>
                                          <p:attrName>ppt_w</p:attrName>
                                        </p:attrNameLst>
                                      </p:cBhvr>
                                      <p:tavLst>
                                        <p:tav tm="0">
                                          <p:val>
                                            <p:strVal val="ppt_w"/>
                                          </p:val>
                                        </p:tav>
                                        <p:tav tm="100000">
                                          <p:val>
                                            <p:fltVal val="0"/>
                                          </p:val>
                                        </p:tav>
                                      </p:tavLst>
                                    </p:anim>
                                    <p:anim calcmode="lin" valueType="num">
                                      <p:cBhvr>
                                        <p:cTn id="15" dur="4500"/>
                                        <p:tgtEl>
                                          <p:spTgt spid="4"/>
                                        </p:tgtEl>
                                        <p:attrNameLst>
                                          <p:attrName>ppt_h</p:attrName>
                                        </p:attrNameLst>
                                      </p:cBhvr>
                                      <p:tavLst>
                                        <p:tav tm="0">
                                          <p:val>
                                            <p:strVal val="ppt_h"/>
                                          </p:val>
                                        </p:tav>
                                        <p:tav tm="100000">
                                          <p:val>
                                            <p:strVal val="ppt_h"/>
                                          </p:val>
                                        </p:tav>
                                      </p:tavLst>
                                    </p:anim>
                                    <p:set>
                                      <p:cBhvr>
                                        <p:cTn id="16" dur="1" fill="hold">
                                          <p:stCondLst>
                                            <p:cond delay="4499"/>
                                          </p:stCondLst>
                                        </p:cTn>
                                        <p:tgtEl>
                                          <p:spTgt spid="4"/>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500"/>
                                        <p:tgtEl>
                                          <p:spTgt spid="2"/>
                                        </p:tgtEl>
                                      </p:cBhvr>
                                    </p:animEffect>
                                  </p:childTnLst>
                                </p:cTn>
                              </p:par>
                              <p:par>
                                <p:cTn id="20" presetID="23" presetClass="entr" presetSubtype="528"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4750" fill="hold"/>
                                        <p:tgtEl>
                                          <p:spTgt spid="6"/>
                                        </p:tgtEl>
                                        <p:attrNameLst>
                                          <p:attrName>ppt_w</p:attrName>
                                        </p:attrNameLst>
                                      </p:cBhvr>
                                      <p:tavLst>
                                        <p:tav tm="0">
                                          <p:val>
                                            <p:fltVal val="0"/>
                                          </p:val>
                                        </p:tav>
                                        <p:tav tm="100000">
                                          <p:val>
                                            <p:strVal val="#ppt_w"/>
                                          </p:val>
                                        </p:tav>
                                      </p:tavLst>
                                    </p:anim>
                                    <p:anim calcmode="lin" valueType="num">
                                      <p:cBhvr>
                                        <p:cTn id="23" dur="4750" fill="hold"/>
                                        <p:tgtEl>
                                          <p:spTgt spid="6"/>
                                        </p:tgtEl>
                                        <p:attrNameLst>
                                          <p:attrName>ppt_h</p:attrName>
                                        </p:attrNameLst>
                                      </p:cBhvr>
                                      <p:tavLst>
                                        <p:tav tm="0">
                                          <p:val>
                                            <p:fltVal val="0"/>
                                          </p:val>
                                        </p:tav>
                                        <p:tav tm="100000">
                                          <p:val>
                                            <p:strVal val="#ppt_h"/>
                                          </p:val>
                                        </p:tav>
                                      </p:tavLst>
                                    </p:anim>
                                    <p:anim calcmode="lin" valueType="num">
                                      <p:cBhvr>
                                        <p:cTn id="24" dur="4750" fill="hold"/>
                                        <p:tgtEl>
                                          <p:spTgt spid="6"/>
                                        </p:tgtEl>
                                        <p:attrNameLst>
                                          <p:attrName>ppt_x</p:attrName>
                                        </p:attrNameLst>
                                      </p:cBhvr>
                                      <p:tavLst>
                                        <p:tav tm="0">
                                          <p:val>
                                            <p:fltVal val="0.5"/>
                                          </p:val>
                                        </p:tav>
                                        <p:tav tm="100000">
                                          <p:val>
                                            <p:strVal val="#ppt_x"/>
                                          </p:val>
                                        </p:tav>
                                      </p:tavLst>
                                    </p:anim>
                                    <p:anim calcmode="lin" valueType="num">
                                      <p:cBhvr>
                                        <p:cTn id="25" dur="4750" fill="hold"/>
                                        <p:tgtEl>
                                          <p:spTgt spid="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5.JPG"/>
          <p:cNvPicPr>
            <a:picLocks noGrp="1" noChangeAspect="1"/>
          </p:cNvPicPr>
          <p:nvPr isPhoto="1"/>
        </p:nvPicPr>
        <p:blipFill>
          <a:blip r:embed="rId3" cstate="email">
            <a:lum/>
          </a:blip>
          <a:stretch>
            <a:fillRect/>
          </a:stretch>
        </p:blipFill>
        <p:spPr>
          <a:xfrm>
            <a:off x="0" y="0"/>
            <a:ext cx="9144000" cy="6858000"/>
          </a:xfrm>
          <a:prstGeom prst="rect">
            <a:avLst/>
          </a:prstGeom>
          <a:noFill/>
          <a:ln>
            <a:noFill/>
          </a:ln>
        </p:spPr>
      </p:pic>
      <p:pic>
        <p:nvPicPr>
          <p:cNvPr id="3" name="Picture 4"/>
          <p:cNvPicPr>
            <a:picLocks noChangeAspect="1" noChangeArrowheads="1"/>
          </p:cNvPicPr>
          <p:nvPr/>
        </p:nvPicPr>
        <p:blipFill>
          <a:blip r:embed="rId4" cstate="email">
            <a:extLst>
              <a:ext uri="{28A0092B-C50C-407E-A947-70E740481C1C}">
                <a14:useLocalDpi xmlns:a14="http://schemas.microsoft.com/office/drawing/2010/main" val="0"/>
              </a:ext>
            </a:extLst>
          </a:blip>
          <a:srcRect/>
          <a:stretch>
            <a:fillRect/>
          </a:stretch>
        </p:blipFill>
        <p:spPr bwMode="auto">
          <a:xfrm>
            <a:off x="2378099" y="1626162"/>
            <a:ext cx="4345881" cy="2112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2" name="Picture 2"/>
          <p:cNvPicPr>
            <a:picLocks noChangeAspect="1" noChangeArrowheads="1"/>
          </p:cNvPicPr>
          <p:nvPr/>
        </p:nvPicPr>
        <p:blipFill>
          <a:blip r:embed="rId5" cstate="email">
            <a:lum bright="10000"/>
            <a:extLst>
              <a:ext uri="{28A0092B-C50C-407E-A947-70E740481C1C}">
                <a14:useLocalDpi xmlns:a14="http://schemas.microsoft.com/office/drawing/2010/main" val="0"/>
              </a:ext>
            </a:extLst>
          </a:blip>
          <a:srcRect/>
          <a:stretch>
            <a:fillRect/>
          </a:stretch>
        </p:blipFill>
        <p:spPr bwMode="auto">
          <a:xfrm>
            <a:off x="0" y="35793"/>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cstate="email">
            <a:lum bright="10000"/>
            <a:extLst>
              <a:ext uri="{28A0092B-C50C-407E-A947-70E740481C1C}">
                <a14:useLocalDpi xmlns:a14="http://schemas.microsoft.com/office/drawing/2010/main" val="0"/>
              </a:ext>
            </a:extLst>
          </a:blip>
          <a:srcRect/>
          <a:stretch>
            <a:fillRect/>
          </a:stretch>
        </p:blipFill>
        <p:spPr bwMode="auto">
          <a:xfrm flipH="1">
            <a:off x="4543746" y="35793"/>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10242"/>
                                        </p:tgtEl>
                                        <p:attrNameLst>
                                          <p:attrName>ppt_x</p:attrName>
                                        </p:attrNameLst>
                                      </p:cBhvr>
                                      <p:tavLst>
                                        <p:tav tm="0">
                                          <p:val>
                                            <p:strVal val="ppt_x"/>
                                          </p:val>
                                        </p:tav>
                                        <p:tav tm="100000">
                                          <p:val>
                                            <p:strVal val="ppt_x-ppt_w/2"/>
                                          </p:val>
                                        </p:tav>
                                      </p:tavLst>
                                    </p:anim>
                                    <p:anim calcmode="lin" valueType="num">
                                      <p:cBhvr>
                                        <p:cTn id="7" dur="4500"/>
                                        <p:tgtEl>
                                          <p:spTgt spid="10242"/>
                                        </p:tgtEl>
                                        <p:attrNameLst>
                                          <p:attrName>ppt_y</p:attrName>
                                        </p:attrNameLst>
                                      </p:cBhvr>
                                      <p:tavLst>
                                        <p:tav tm="0">
                                          <p:val>
                                            <p:strVal val="ppt_y"/>
                                          </p:val>
                                        </p:tav>
                                        <p:tav tm="100000">
                                          <p:val>
                                            <p:strVal val="ppt_y"/>
                                          </p:val>
                                        </p:tav>
                                      </p:tavLst>
                                    </p:anim>
                                    <p:anim calcmode="lin" valueType="num">
                                      <p:cBhvr>
                                        <p:cTn id="8" dur="4500"/>
                                        <p:tgtEl>
                                          <p:spTgt spid="10242"/>
                                        </p:tgtEl>
                                        <p:attrNameLst>
                                          <p:attrName>ppt_w</p:attrName>
                                        </p:attrNameLst>
                                      </p:cBhvr>
                                      <p:tavLst>
                                        <p:tav tm="0">
                                          <p:val>
                                            <p:strVal val="ppt_w"/>
                                          </p:val>
                                        </p:tav>
                                        <p:tav tm="100000">
                                          <p:val>
                                            <p:fltVal val="0"/>
                                          </p:val>
                                        </p:tav>
                                      </p:tavLst>
                                    </p:anim>
                                    <p:anim calcmode="lin" valueType="num">
                                      <p:cBhvr>
                                        <p:cTn id="9" dur="4500"/>
                                        <p:tgtEl>
                                          <p:spTgt spid="10242"/>
                                        </p:tgtEl>
                                        <p:attrNameLst>
                                          <p:attrName>ppt_h</p:attrName>
                                        </p:attrNameLst>
                                      </p:cBhvr>
                                      <p:tavLst>
                                        <p:tav tm="0">
                                          <p:val>
                                            <p:strVal val="ppt_h"/>
                                          </p:val>
                                        </p:tav>
                                        <p:tav tm="100000">
                                          <p:val>
                                            <p:strVal val="ppt_h"/>
                                          </p:val>
                                        </p:tav>
                                      </p:tavLst>
                                    </p:anim>
                                    <p:set>
                                      <p:cBhvr>
                                        <p:cTn id="10" dur="1" fill="hold">
                                          <p:stCondLst>
                                            <p:cond delay="4499"/>
                                          </p:stCondLst>
                                        </p:cTn>
                                        <p:tgtEl>
                                          <p:spTgt spid="10242"/>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5"/>
                                        </p:tgtEl>
                                        <p:attrNameLst>
                                          <p:attrName>ppt_x</p:attrName>
                                        </p:attrNameLst>
                                      </p:cBhvr>
                                      <p:tavLst>
                                        <p:tav tm="0">
                                          <p:val>
                                            <p:strVal val="ppt_x"/>
                                          </p:val>
                                        </p:tav>
                                        <p:tav tm="100000">
                                          <p:val>
                                            <p:strVal val="ppt_x+ppt_w/2"/>
                                          </p:val>
                                        </p:tav>
                                      </p:tavLst>
                                    </p:anim>
                                    <p:anim calcmode="lin" valueType="num">
                                      <p:cBhvr>
                                        <p:cTn id="13" dur="4500"/>
                                        <p:tgtEl>
                                          <p:spTgt spid="5"/>
                                        </p:tgtEl>
                                        <p:attrNameLst>
                                          <p:attrName>ppt_y</p:attrName>
                                        </p:attrNameLst>
                                      </p:cBhvr>
                                      <p:tavLst>
                                        <p:tav tm="0">
                                          <p:val>
                                            <p:strVal val="ppt_y"/>
                                          </p:val>
                                        </p:tav>
                                        <p:tav tm="100000">
                                          <p:val>
                                            <p:strVal val="ppt_y"/>
                                          </p:val>
                                        </p:tav>
                                      </p:tavLst>
                                    </p:anim>
                                    <p:anim calcmode="lin" valueType="num">
                                      <p:cBhvr>
                                        <p:cTn id="14" dur="4500"/>
                                        <p:tgtEl>
                                          <p:spTgt spid="5"/>
                                        </p:tgtEl>
                                        <p:attrNameLst>
                                          <p:attrName>ppt_w</p:attrName>
                                        </p:attrNameLst>
                                      </p:cBhvr>
                                      <p:tavLst>
                                        <p:tav tm="0">
                                          <p:val>
                                            <p:strVal val="ppt_w"/>
                                          </p:val>
                                        </p:tav>
                                        <p:tav tm="100000">
                                          <p:val>
                                            <p:fltVal val="0"/>
                                          </p:val>
                                        </p:tav>
                                      </p:tavLst>
                                    </p:anim>
                                    <p:anim calcmode="lin" valueType="num">
                                      <p:cBhvr>
                                        <p:cTn id="15" dur="4500"/>
                                        <p:tgtEl>
                                          <p:spTgt spid="5"/>
                                        </p:tgtEl>
                                        <p:attrNameLst>
                                          <p:attrName>ppt_h</p:attrName>
                                        </p:attrNameLst>
                                      </p:cBhvr>
                                      <p:tavLst>
                                        <p:tav tm="0">
                                          <p:val>
                                            <p:strVal val="ppt_h"/>
                                          </p:val>
                                        </p:tav>
                                        <p:tav tm="100000">
                                          <p:val>
                                            <p:strVal val="ppt_h"/>
                                          </p:val>
                                        </p:tav>
                                      </p:tavLst>
                                    </p:anim>
                                    <p:set>
                                      <p:cBhvr>
                                        <p:cTn id="16" dur="1" fill="hold">
                                          <p:stCondLst>
                                            <p:cond delay="4499"/>
                                          </p:stCondLst>
                                        </p:cTn>
                                        <p:tgtEl>
                                          <p:spTgt spid="5"/>
                                        </p:tgtEl>
                                        <p:attrNameLst>
                                          <p:attrName>style.visibility</p:attrName>
                                        </p:attrNameLst>
                                      </p:cBhvr>
                                      <p:to>
                                        <p:strVal val="hidden"/>
                                      </p:to>
                                    </p:set>
                                  </p:childTnLst>
                                </p:cTn>
                              </p:par>
                              <p:par>
                                <p:cTn id="17" presetID="10" presetClass="entr" presetSubtype="0" fill="hold" nodeType="with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2500"/>
                                        <p:tgtEl>
                                          <p:spTgt spid="2"/>
                                        </p:tgtEl>
                                      </p:cBhvr>
                                    </p:animEffect>
                                  </p:childTnLst>
                                </p:cTn>
                              </p:par>
                              <p:par>
                                <p:cTn id="20" presetID="23" presetClass="entr" presetSubtype="528" fill="hold" nodeType="with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4750" fill="hold"/>
                                        <p:tgtEl>
                                          <p:spTgt spid="3"/>
                                        </p:tgtEl>
                                        <p:attrNameLst>
                                          <p:attrName>ppt_w</p:attrName>
                                        </p:attrNameLst>
                                      </p:cBhvr>
                                      <p:tavLst>
                                        <p:tav tm="0">
                                          <p:val>
                                            <p:fltVal val="0"/>
                                          </p:val>
                                        </p:tav>
                                        <p:tav tm="100000">
                                          <p:val>
                                            <p:strVal val="#ppt_w"/>
                                          </p:val>
                                        </p:tav>
                                      </p:tavLst>
                                    </p:anim>
                                    <p:anim calcmode="lin" valueType="num">
                                      <p:cBhvr>
                                        <p:cTn id="23" dur="4750" fill="hold"/>
                                        <p:tgtEl>
                                          <p:spTgt spid="3"/>
                                        </p:tgtEl>
                                        <p:attrNameLst>
                                          <p:attrName>ppt_h</p:attrName>
                                        </p:attrNameLst>
                                      </p:cBhvr>
                                      <p:tavLst>
                                        <p:tav tm="0">
                                          <p:val>
                                            <p:fltVal val="0"/>
                                          </p:val>
                                        </p:tav>
                                        <p:tav tm="100000">
                                          <p:val>
                                            <p:strVal val="#ppt_h"/>
                                          </p:val>
                                        </p:tav>
                                      </p:tavLst>
                                    </p:anim>
                                    <p:anim calcmode="lin" valueType="num">
                                      <p:cBhvr>
                                        <p:cTn id="24" dur="4750" fill="hold"/>
                                        <p:tgtEl>
                                          <p:spTgt spid="3"/>
                                        </p:tgtEl>
                                        <p:attrNameLst>
                                          <p:attrName>ppt_x</p:attrName>
                                        </p:attrNameLst>
                                      </p:cBhvr>
                                      <p:tavLst>
                                        <p:tav tm="0">
                                          <p:val>
                                            <p:fltVal val="0.5"/>
                                          </p:val>
                                        </p:tav>
                                        <p:tav tm="100000">
                                          <p:val>
                                            <p:strVal val="#ppt_x"/>
                                          </p:val>
                                        </p:tav>
                                      </p:tavLst>
                                    </p:anim>
                                    <p:anim calcmode="lin" valueType="num">
                                      <p:cBhvr>
                                        <p:cTn id="25" dur="4750" fill="hold"/>
                                        <p:tgtEl>
                                          <p:spTgt spid="3"/>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 Imagen" descr="Diapositiva11.JPG"/>
          <p:cNvPicPr>
            <a:picLocks noGrp="1" noChangeAspect="1"/>
          </p:cNvPicPr>
          <p:nvPr isPhoto="1"/>
        </p:nvPicPr>
        <p:blipFill>
          <a:blip r:embed="rId2" cstate="email">
            <a:lum/>
          </a:blip>
          <a:stretch>
            <a:fillRect/>
          </a:stretch>
        </p:blipFill>
        <p:spPr>
          <a:xfrm>
            <a:off x="0" y="0"/>
            <a:ext cx="9144000" cy="6858000"/>
          </a:xfrm>
          <a:prstGeom prst="rect">
            <a:avLst/>
          </a:prstGeom>
          <a:noFill/>
          <a:ln>
            <a:noFill/>
          </a:ln>
        </p:spPr>
      </p:pic>
      <p:pic>
        <p:nvPicPr>
          <p:cNvPr id="5" name="Picture 2"/>
          <p:cNvPicPr>
            <a:picLocks noChangeAspect="1" noChangeArrowheads="1"/>
          </p:cNvPicPr>
          <p:nvPr/>
        </p:nvPicPr>
        <p:blipFill rotWithShape="1">
          <a:blip r:embed="rId3" cstate="email">
            <a:extLst>
              <a:ext uri="{28A0092B-C50C-407E-A947-70E740481C1C}">
                <a14:useLocalDpi xmlns:a14="http://schemas.microsoft.com/office/drawing/2010/main" val="0"/>
              </a:ext>
            </a:extLst>
          </a:blip>
          <a:srcRect/>
          <a:stretch/>
        </p:blipFill>
        <p:spPr bwMode="auto">
          <a:xfrm>
            <a:off x="1763688" y="1412776"/>
            <a:ext cx="1303880" cy="1096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2"/>
          <p:cNvPicPr>
            <a:picLocks noChangeAspect="1" noChangeArrowheads="1"/>
          </p:cNvPicPr>
          <p:nvPr/>
        </p:nvPicPr>
        <p:blipFill>
          <a:blip r:embed="rId4" cstate="email">
            <a:duotone>
              <a:prstClr val="black"/>
              <a:schemeClr val="accent6">
                <a:tint val="45000"/>
                <a:satMod val="400000"/>
              </a:schemeClr>
            </a:duotone>
            <a:extLst>
              <a:ext uri="{BEBA8EAE-BF5A-486C-A8C5-ECC9F3942E4B}">
                <a14:imgProps xmlns:a14="http://schemas.microsoft.com/office/drawing/2010/main">
                  <a14:imgLayer r:embed="rId5">
                    <a14:imgEffect>
                      <a14:colorTemperature colorTemp="11400"/>
                    </a14:imgEffect>
                    <a14:imgEffect>
                      <a14:brightnessContrast bright="3000"/>
                    </a14:imgEffect>
                  </a14:imgLayer>
                </a14:imgProps>
              </a:ext>
              <a:ext uri="{28A0092B-C50C-407E-A947-70E740481C1C}">
                <a14:useLocalDpi xmlns:a14="http://schemas.microsoft.com/office/drawing/2010/main" val="0"/>
              </a:ext>
            </a:extLst>
          </a:blip>
          <a:stretch>
            <a:fillRect/>
          </a:stretch>
        </p:blipFill>
        <p:spPr bwMode="auto">
          <a:xfrm>
            <a:off x="8244408" y="6435141"/>
            <a:ext cx="731852" cy="3037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noChangeArrowheads="1"/>
          </p:cNvPicPr>
          <p:nvPr/>
        </p:nvPicPr>
        <p:blipFill rotWithShape="1">
          <a:blip r:embed="rId6" cstate="email">
            <a:grayscl/>
            <a:biLevel thresh="50000"/>
            <a:extLst>
              <a:ext uri="{28A0092B-C50C-407E-A947-70E740481C1C}">
                <a14:useLocalDpi xmlns:a14="http://schemas.microsoft.com/office/drawing/2010/main" val="0"/>
              </a:ext>
            </a:extLst>
          </a:blip>
          <a:srcRect/>
          <a:stretch/>
        </p:blipFill>
        <p:spPr bwMode="auto">
          <a:xfrm>
            <a:off x="8286298" y="6495811"/>
            <a:ext cx="576064" cy="1730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p:cNvPicPr>
            <a:picLocks noChangeAspect="1" noChangeArrowheads="1"/>
          </p:cNvPicPr>
          <p:nvPr/>
        </p:nvPicPr>
        <p:blipFill>
          <a:blip r:embed="rId7" cstate="email">
            <a:lum bright="10000"/>
            <a:extLst>
              <a:ext uri="{28A0092B-C50C-407E-A947-70E740481C1C}">
                <a14:useLocalDpi xmlns:a14="http://schemas.microsoft.com/office/drawing/2010/main" val="0"/>
              </a:ext>
            </a:extLst>
          </a:blip>
          <a:srcRect/>
          <a:stretch>
            <a:fillRect/>
          </a:stretch>
        </p:blipFill>
        <p:spPr bwMode="auto">
          <a:xfrm flipH="1">
            <a:off x="4572000" y="17621"/>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4"/>
          <p:cNvPicPr>
            <a:picLocks noChangeAspect="1" noChangeArrowheads="1"/>
          </p:cNvPicPr>
          <p:nvPr/>
        </p:nvPicPr>
        <p:blipFill>
          <a:blip r:embed="rId7" cstate="email">
            <a:lum bright="10000"/>
            <a:extLst>
              <a:ext uri="{28A0092B-C50C-407E-A947-70E740481C1C}">
                <a14:useLocalDpi xmlns:a14="http://schemas.microsoft.com/office/drawing/2010/main" val="0"/>
              </a:ext>
            </a:extLst>
          </a:blip>
          <a:srcRect/>
          <a:stretch>
            <a:fillRect/>
          </a:stretch>
        </p:blipFill>
        <p:spPr bwMode="auto">
          <a:xfrm>
            <a:off x="0" y="-6350"/>
            <a:ext cx="4602163" cy="6864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8" fill="hold" nodeType="withEffect">
                                  <p:stCondLst>
                                    <p:cond delay="0"/>
                                  </p:stCondLst>
                                  <p:childTnLst>
                                    <p:anim calcmode="lin" valueType="num">
                                      <p:cBhvr>
                                        <p:cTn id="6" dur="4500"/>
                                        <p:tgtEl>
                                          <p:spTgt spid="4"/>
                                        </p:tgtEl>
                                        <p:attrNameLst>
                                          <p:attrName>ppt_x</p:attrName>
                                        </p:attrNameLst>
                                      </p:cBhvr>
                                      <p:tavLst>
                                        <p:tav tm="0">
                                          <p:val>
                                            <p:strVal val="ppt_x"/>
                                          </p:val>
                                        </p:tav>
                                        <p:tav tm="100000">
                                          <p:val>
                                            <p:strVal val="ppt_x-ppt_w/2"/>
                                          </p:val>
                                        </p:tav>
                                      </p:tavLst>
                                    </p:anim>
                                    <p:anim calcmode="lin" valueType="num">
                                      <p:cBhvr>
                                        <p:cTn id="7" dur="4500"/>
                                        <p:tgtEl>
                                          <p:spTgt spid="4"/>
                                        </p:tgtEl>
                                        <p:attrNameLst>
                                          <p:attrName>ppt_y</p:attrName>
                                        </p:attrNameLst>
                                      </p:cBhvr>
                                      <p:tavLst>
                                        <p:tav tm="0">
                                          <p:val>
                                            <p:strVal val="ppt_y"/>
                                          </p:val>
                                        </p:tav>
                                        <p:tav tm="100000">
                                          <p:val>
                                            <p:strVal val="ppt_y"/>
                                          </p:val>
                                        </p:tav>
                                      </p:tavLst>
                                    </p:anim>
                                    <p:anim calcmode="lin" valueType="num">
                                      <p:cBhvr>
                                        <p:cTn id="8" dur="4500"/>
                                        <p:tgtEl>
                                          <p:spTgt spid="4"/>
                                        </p:tgtEl>
                                        <p:attrNameLst>
                                          <p:attrName>ppt_w</p:attrName>
                                        </p:attrNameLst>
                                      </p:cBhvr>
                                      <p:tavLst>
                                        <p:tav tm="0">
                                          <p:val>
                                            <p:strVal val="ppt_w"/>
                                          </p:val>
                                        </p:tav>
                                        <p:tav tm="100000">
                                          <p:val>
                                            <p:fltVal val="0"/>
                                          </p:val>
                                        </p:tav>
                                      </p:tavLst>
                                    </p:anim>
                                    <p:anim calcmode="lin" valueType="num">
                                      <p:cBhvr>
                                        <p:cTn id="9" dur="4500"/>
                                        <p:tgtEl>
                                          <p:spTgt spid="4"/>
                                        </p:tgtEl>
                                        <p:attrNameLst>
                                          <p:attrName>ppt_h</p:attrName>
                                        </p:attrNameLst>
                                      </p:cBhvr>
                                      <p:tavLst>
                                        <p:tav tm="0">
                                          <p:val>
                                            <p:strVal val="ppt_h"/>
                                          </p:val>
                                        </p:tav>
                                        <p:tav tm="100000">
                                          <p:val>
                                            <p:strVal val="ppt_h"/>
                                          </p:val>
                                        </p:tav>
                                      </p:tavLst>
                                    </p:anim>
                                    <p:set>
                                      <p:cBhvr>
                                        <p:cTn id="10" dur="1" fill="hold">
                                          <p:stCondLst>
                                            <p:cond delay="4499"/>
                                          </p:stCondLst>
                                        </p:cTn>
                                        <p:tgtEl>
                                          <p:spTgt spid="4"/>
                                        </p:tgtEl>
                                        <p:attrNameLst>
                                          <p:attrName>style.visibility</p:attrName>
                                        </p:attrNameLst>
                                      </p:cBhvr>
                                      <p:to>
                                        <p:strVal val="hidden"/>
                                      </p:to>
                                    </p:set>
                                  </p:childTnLst>
                                </p:cTn>
                              </p:par>
                              <p:par>
                                <p:cTn id="11" presetID="17" presetClass="exit" presetSubtype="2" fill="hold" nodeType="withEffect">
                                  <p:stCondLst>
                                    <p:cond delay="0"/>
                                  </p:stCondLst>
                                  <p:childTnLst>
                                    <p:anim calcmode="lin" valueType="num">
                                      <p:cBhvr>
                                        <p:cTn id="12" dur="4500"/>
                                        <p:tgtEl>
                                          <p:spTgt spid="6"/>
                                        </p:tgtEl>
                                        <p:attrNameLst>
                                          <p:attrName>ppt_x</p:attrName>
                                        </p:attrNameLst>
                                      </p:cBhvr>
                                      <p:tavLst>
                                        <p:tav tm="0">
                                          <p:val>
                                            <p:strVal val="ppt_x"/>
                                          </p:val>
                                        </p:tav>
                                        <p:tav tm="100000">
                                          <p:val>
                                            <p:strVal val="ppt_x+ppt_w/2"/>
                                          </p:val>
                                        </p:tav>
                                      </p:tavLst>
                                    </p:anim>
                                    <p:anim calcmode="lin" valueType="num">
                                      <p:cBhvr>
                                        <p:cTn id="13" dur="4500"/>
                                        <p:tgtEl>
                                          <p:spTgt spid="6"/>
                                        </p:tgtEl>
                                        <p:attrNameLst>
                                          <p:attrName>ppt_y</p:attrName>
                                        </p:attrNameLst>
                                      </p:cBhvr>
                                      <p:tavLst>
                                        <p:tav tm="0">
                                          <p:val>
                                            <p:strVal val="ppt_y"/>
                                          </p:val>
                                        </p:tav>
                                        <p:tav tm="100000">
                                          <p:val>
                                            <p:strVal val="ppt_y"/>
                                          </p:val>
                                        </p:tav>
                                      </p:tavLst>
                                    </p:anim>
                                    <p:anim calcmode="lin" valueType="num">
                                      <p:cBhvr>
                                        <p:cTn id="14" dur="4500"/>
                                        <p:tgtEl>
                                          <p:spTgt spid="6"/>
                                        </p:tgtEl>
                                        <p:attrNameLst>
                                          <p:attrName>ppt_w</p:attrName>
                                        </p:attrNameLst>
                                      </p:cBhvr>
                                      <p:tavLst>
                                        <p:tav tm="0">
                                          <p:val>
                                            <p:strVal val="ppt_w"/>
                                          </p:val>
                                        </p:tav>
                                        <p:tav tm="100000">
                                          <p:val>
                                            <p:fltVal val="0"/>
                                          </p:val>
                                        </p:tav>
                                      </p:tavLst>
                                    </p:anim>
                                    <p:anim calcmode="lin" valueType="num">
                                      <p:cBhvr>
                                        <p:cTn id="15" dur="4500"/>
                                        <p:tgtEl>
                                          <p:spTgt spid="6"/>
                                        </p:tgtEl>
                                        <p:attrNameLst>
                                          <p:attrName>ppt_h</p:attrName>
                                        </p:attrNameLst>
                                      </p:cBhvr>
                                      <p:tavLst>
                                        <p:tav tm="0">
                                          <p:val>
                                            <p:strVal val="ppt_h"/>
                                          </p:val>
                                        </p:tav>
                                        <p:tav tm="100000">
                                          <p:val>
                                            <p:strVal val="ppt_h"/>
                                          </p:val>
                                        </p:tav>
                                      </p:tavLst>
                                    </p:anim>
                                    <p:set>
                                      <p:cBhvr>
                                        <p:cTn id="16" dur="1" fill="hold">
                                          <p:stCondLst>
                                            <p:cond delay="4499"/>
                                          </p:stCondLst>
                                        </p:cTn>
                                        <p:tgtEl>
                                          <p:spTgt spid="6"/>
                                        </p:tgtEl>
                                        <p:attrNameLst>
                                          <p:attrName>style.visibility</p:attrName>
                                        </p:attrNameLst>
                                      </p:cBhvr>
                                      <p:to>
                                        <p:strVal val="hidden"/>
                                      </p:to>
                                    </p:set>
                                  </p:childTnLst>
                                </p:cTn>
                              </p:par>
                              <p:par>
                                <p:cTn id="17" presetID="23" presetClass="entr" presetSubtype="528" fill="hold"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4750" fill="hold"/>
                                        <p:tgtEl>
                                          <p:spTgt spid="5"/>
                                        </p:tgtEl>
                                        <p:attrNameLst>
                                          <p:attrName>ppt_w</p:attrName>
                                        </p:attrNameLst>
                                      </p:cBhvr>
                                      <p:tavLst>
                                        <p:tav tm="0">
                                          <p:val>
                                            <p:fltVal val="0"/>
                                          </p:val>
                                        </p:tav>
                                        <p:tav tm="100000">
                                          <p:val>
                                            <p:strVal val="#ppt_w"/>
                                          </p:val>
                                        </p:tav>
                                      </p:tavLst>
                                    </p:anim>
                                    <p:anim calcmode="lin" valueType="num">
                                      <p:cBhvr>
                                        <p:cTn id="20" dur="4750" fill="hold"/>
                                        <p:tgtEl>
                                          <p:spTgt spid="5"/>
                                        </p:tgtEl>
                                        <p:attrNameLst>
                                          <p:attrName>ppt_h</p:attrName>
                                        </p:attrNameLst>
                                      </p:cBhvr>
                                      <p:tavLst>
                                        <p:tav tm="0">
                                          <p:val>
                                            <p:fltVal val="0"/>
                                          </p:val>
                                        </p:tav>
                                        <p:tav tm="100000">
                                          <p:val>
                                            <p:strVal val="#ppt_h"/>
                                          </p:val>
                                        </p:tav>
                                      </p:tavLst>
                                    </p:anim>
                                    <p:anim calcmode="lin" valueType="num">
                                      <p:cBhvr>
                                        <p:cTn id="21" dur="4750" fill="hold"/>
                                        <p:tgtEl>
                                          <p:spTgt spid="5"/>
                                        </p:tgtEl>
                                        <p:attrNameLst>
                                          <p:attrName>ppt_x</p:attrName>
                                        </p:attrNameLst>
                                      </p:cBhvr>
                                      <p:tavLst>
                                        <p:tav tm="0">
                                          <p:val>
                                            <p:fltVal val="0.5"/>
                                          </p:val>
                                        </p:tav>
                                        <p:tav tm="100000">
                                          <p:val>
                                            <p:strVal val="#ppt_x"/>
                                          </p:val>
                                        </p:tav>
                                      </p:tavLst>
                                    </p:anim>
                                    <p:anim calcmode="lin" valueType="num">
                                      <p:cBhvr>
                                        <p:cTn id="22" dur="4750" fill="hold"/>
                                        <p:tgtEl>
                                          <p:spTgt spid="5"/>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dirty="0">
                <a:solidFill>
                  <a:srgbClr val="000000"/>
                </a:solidFill>
                <a:latin typeface="Kristen ITC" pitchFamily="66" charset="0"/>
              </a:rPr>
              <a:t>¿Te ha gustado?</a:t>
            </a:r>
            <a:r>
              <a:rPr lang="es-ES" sz="4800" dirty="0">
                <a:solidFill>
                  <a:srgbClr val="000000"/>
                </a:solidFill>
                <a:latin typeface="Kristen ITC" pitchFamily="66" charset="0"/>
              </a:rPr>
              <a:t> </a:t>
            </a:r>
            <a:br>
              <a:rPr lang="es-ES" sz="4800" dirty="0">
                <a:solidFill>
                  <a:srgbClr val="000000"/>
                </a:solidFill>
                <a:latin typeface="Kristen ITC" pitchFamily="66" charset="0"/>
              </a:rPr>
            </a:br>
            <a:r>
              <a:rPr lang="es-ES" sz="4400" dirty="0">
                <a:solidFill>
                  <a:srgbClr val="000000"/>
                </a:solidFill>
                <a:latin typeface="Kristen ITC" pitchFamily="66" charset="0"/>
              </a:rPr>
              <a:t>Puedes ver más entrando </a:t>
            </a:r>
            <a:br>
              <a:rPr lang="es-ES" sz="4400" dirty="0">
                <a:solidFill>
                  <a:srgbClr val="000000"/>
                </a:solidFill>
                <a:latin typeface="Kristen ITC" pitchFamily="66" charset="0"/>
              </a:rPr>
            </a:br>
            <a:r>
              <a:rPr lang="es-ES" sz="4400" b="1" dirty="0">
                <a:solidFill>
                  <a:srgbClr val="40F903"/>
                </a:solidFill>
                <a:latin typeface="Kristen ITC" pitchFamily="66" charset="0"/>
                <a:hlinkClick r:id="rId2"/>
              </a:rPr>
              <a:t>Aquí</a:t>
            </a:r>
            <a:endParaRPr lang="es-ES" sz="4400" b="1" dirty="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4038600" y="4876800"/>
            <a:ext cx="12192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5334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5334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5334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533400" cy="533400"/>
          </a:xfrm>
          <a:prstGeom prst="rect">
            <a:avLst/>
          </a:prstGeom>
          <a:noFill/>
        </p:spPr>
      </p:pic>
    </p:spTree>
    <p:extLst>
      <p:ext uri="{BB962C8B-B14F-4D97-AF65-F5344CB8AC3E}">
        <p14:creationId xmlns:p14="http://schemas.microsoft.com/office/powerpoint/2010/main" val="3190130792"/>
      </p:ext>
    </p:extLst>
  </p:cSld>
  <p:clrMapOvr>
    <a:masterClrMapping/>
  </p:clrMapOvr>
  <p:transition spd="slow" advTm="12000">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6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1163</TotalTime>
  <Words>610</Words>
  <Application>Microsoft Office PowerPoint</Application>
  <PresentationFormat>Presentación en pantalla (4:3)</PresentationFormat>
  <Paragraphs>15</Paragraphs>
  <Slides>12</Slides>
  <Notes>3</Notes>
  <HiddenSlides>0</HiddenSlides>
  <MMClips>0</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Tema de Office</vt:lpstr>
      <vt:lpstr>6_Diseño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Paloma</dc:creator>
  <cp:lastModifiedBy>Paloma</cp:lastModifiedBy>
  <cp:revision>11</cp:revision>
  <dcterms:created xsi:type="dcterms:W3CDTF">2015-09-30T13:56:13Z</dcterms:created>
  <dcterms:modified xsi:type="dcterms:W3CDTF">2015-10-25T09:15:12Z</dcterms:modified>
</cp:coreProperties>
</file>