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5"/>
  </p:notesMasterIdLst>
  <p:sldIdLst>
    <p:sldId id="257" r:id="rId3"/>
    <p:sldId id="258" r:id="rId4"/>
    <p:sldId id="282" r:id="rId5"/>
    <p:sldId id="260" r:id="rId6"/>
    <p:sldId id="272" r:id="rId7"/>
    <p:sldId id="266" r:id="rId8"/>
    <p:sldId id="259" r:id="rId9"/>
    <p:sldId id="261" r:id="rId10"/>
    <p:sldId id="274" r:id="rId11"/>
    <p:sldId id="276" r:id="rId12"/>
    <p:sldId id="283" r:id="rId13"/>
    <p:sldId id="286" r:id="rId14"/>
    <p:sldId id="290" r:id="rId15"/>
    <p:sldId id="288" r:id="rId16"/>
    <p:sldId id="262" r:id="rId17"/>
    <p:sldId id="278" r:id="rId18"/>
    <p:sldId id="263" r:id="rId19"/>
    <p:sldId id="284" r:id="rId20"/>
    <p:sldId id="270" r:id="rId21"/>
    <p:sldId id="275" r:id="rId22"/>
    <p:sldId id="285" r:id="rId23"/>
    <p:sldId id="291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JgA/sXEHiSgz7NcPO+Xsg" hashData="yM+Z6w5orw22u53pSMEDMYtWb1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34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3B477-9945-40CD-BFD7-1A159F4D0FC7}" type="datetimeFigureOut">
              <a:rPr lang="es-ES" smtClean="0"/>
              <a:pPr/>
              <a:t>22/10/2013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E4BFB-0BAC-4431-BE8C-73DC52A4B4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E4BFB-0BAC-4431-BE8C-73DC52A4B4F4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E4BFB-0BAC-4431-BE8C-73DC52A4B4F4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43596-95D1-4C57-B672-BFC25C3BD28E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C28CA-FCA8-48B7-B8C2-93A9C6149F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E4FE7-0793-45EF-BF1E-F94EEF5F2886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80364-83F9-401B-8E6F-86AADD2150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16860-25C6-4F4C-B840-F6A0722004FD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FD47A-128D-4B96-9147-58A2891C44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92527B-AD31-496C-878E-28F8BBCEA4C8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A2F8A-E81E-4EEB-9A72-2D1C1353E4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71145-CA96-4D52-AA59-B12925199402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CAE71-F0A3-44E6-B53D-6F8CA8307D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06DC81-2BA7-4B0F-BB71-1704E6D8B415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51865-92D2-4928-8FF1-FAEA4BF216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7EF17-54E4-4554-99B6-7117F2E23385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E086B-FD2A-48DF-8B56-6B66953FC4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B4E29-3BB0-47C0-84FC-E26E9D881F04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2FC5C-8CB1-4D2E-93E4-7F32155F81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DD399-B767-4E8A-ACDA-82A31BE8014E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864F48-2C35-4C46-AB81-84886F1A19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CE4E0-6219-47B2-80C3-BD38C1BDC9E7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CAEE3-792C-4B8C-BD7D-73745CFCD5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8FD51-3711-4FD5-8554-D3679273F17B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AF28B-4026-4435-90B8-5F23002354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59529C-F8A5-431B-AA56-1629553D34CF}" type="datetimeFigureOut">
              <a:rPr lang="es-ES"/>
              <a:pPr>
                <a:defRPr/>
              </a:pPr>
              <a:t>22/10/2013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273C023-66DA-4635-BBBE-79BEAAFB54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gif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4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g411.imageshack.us/img411/8800/1de7f46b168886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785918" y="3000372"/>
            <a:ext cx="6784230" cy="156966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kumimoji="0" lang="es-ES" sz="9600" b="0" i="0" u="none" strike="noStrike" kern="10" cap="none" spc="0" normalizeH="0" baseline="0" noProof="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/>
                <a:uLnTx/>
                <a:uFillTx/>
                <a:latin typeface="Comic Sans MS"/>
                <a:ea typeface="+mn-ea"/>
                <a:cs typeface="+mn-cs"/>
              </a:rPr>
              <a:t>¡</a:t>
            </a:r>
            <a:r>
              <a:rPr kumimoji="0" lang="es-ES" sz="9600" b="0" i="0" u="none" strike="noStrike" kern="10" cap="none" spc="0" normalizeH="0" baseline="0" noProof="0" dirty="0" smtClean="0">
                <a:ln w="9525">
                  <a:solidFill>
                    <a:srgbClr val="C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/>
                <a:uLnTx/>
                <a:uFillTx/>
                <a:latin typeface="Monotype Corsiva" pitchFamily="66" charset="0"/>
              </a:rPr>
              <a:t>Vive La Vida!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5000628" y="607220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0" y="50004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4429124" y="6072206"/>
            <a:ext cx="1883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 pitchFamily="66" charset="0"/>
              </a:rPr>
              <a:t>Automático</a:t>
            </a:r>
            <a:endParaRPr lang="es-ES" sz="3200" dirty="0">
              <a:solidFill>
                <a:prstClr val="black"/>
              </a:solidFill>
              <a:latin typeface="Monotype Corsiva" pitchFamily="66" charset="0"/>
            </a:endParaRPr>
          </a:p>
        </p:txBody>
      </p:sp>
      <p:pic>
        <p:nvPicPr>
          <p:cNvPr id="15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786322"/>
            <a:ext cx="2024050" cy="1186600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428596" y="6072206"/>
            <a:ext cx="3220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 pitchFamily="66" charset="0"/>
              </a:rPr>
              <a:t>Pps</a:t>
            </a:r>
            <a:r>
              <a:rPr lang="es-ES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 pitchFamily="66" charset="0"/>
              </a:rPr>
              <a:t> creado por Helen</a:t>
            </a:r>
            <a:endParaRPr lang="es-ES" dirty="0"/>
          </a:p>
        </p:txBody>
      </p:sp>
      <p:pic>
        <p:nvPicPr>
          <p:cNvPr id="12" name="Picture 2" descr="http://imagensubir.infojardin.com/subiria/images/bwy1279970304w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714876" cy="6857999"/>
          </a:xfrm>
          <a:prstGeom prst="rect">
            <a:avLst/>
          </a:prstGeom>
          <a:noFill/>
        </p:spPr>
      </p:pic>
      <p:pic>
        <p:nvPicPr>
          <p:cNvPr id="11" name="Picture 2" descr="http://imagensubir.infojardin.com/subiria/images/bwy1279970304w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0"/>
            <a:ext cx="44291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65">
    <p:sndAc>
      <p:stSnd loop="1">
        <p:snd r:embed="rId2" name="Banda-Sonora-La-vida-es-bel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nsubir.infojardin.com/subiria/images/jdv1278911939m.jpg"/>
          <p:cNvPicPr>
            <a:picLocks noChangeAspect="1" noChangeArrowheads="1"/>
          </p:cNvPicPr>
          <p:nvPr/>
        </p:nvPicPr>
        <p:blipFill>
          <a:blip r:embed="rId2"/>
          <a:srcRect t="11112" b="1018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imagensubir.infojardin.com/subiria/images/bwy1278229366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00624"/>
            <a:ext cx="7448550" cy="1857376"/>
          </a:xfrm>
          <a:prstGeom prst="rect">
            <a:avLst/>
          </a:prstGeom>
          <a:noFill/>
        </p:spPr>
      </p:pic>
      <p:pic>
        <p:nvPicPr>
          <p:cNvPr id="4" name="Picture 4" descr="http://imagensubir.infojardin.com/subiria/images/bwy1278229366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5000624"/>
            <a:ext cx="7448550" cy="1857376"/>
          </a:xfrm>
          <a:prstGeom prst="rect">
            <a:avLst/>
          </a:prstGeom>
          <a:noFill/>
        </p:spPr>
      </p:pic>
      <p:pic>
        <p:nvPicPr>
          <p:cNvPr id="6" name="Picture 2" descr="http://i38.tinypic.com/35lrvh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786058"/>
            <a:ext cx="1947298" cy="2981308"/>
          </a:xfrm>
          <a:prstGeom prst="rect">
            <a:avLst/>
          </a:prstGeom>
          <a:noFill/>
        </p:spPr>
      </p:pic>
      <p:pic>
        <p:nvPicPr>
          <p:cNvPr id="7" name="Picture 4" descr="http://i38.tinypic.com/2h7jjb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500438"/>
            <a:ext cx="1819259" cy="2397539"/>
          </a:xfrm>
          <a:prstGeom prst="rect">
            <a:avLst/>
          </a:prstGeom>
          <a:noFill/>
        </p:spPr>
      </p:pic>
      <p:pic>
        <p:nvPicPr>
          <p:cNvPr id="8" name="Picture 4" descr="http://imagensubir.infojardin.com/subiria/images/viu1279072803h.jpg"/>
          <p:cNvPicPr>
            <a:picLocks noChangeAspect="1" noChangeArrowheads="1"/>
          </p:cNvPicPr>
          <p:nvPr/>
        </p:nvPicPr>
        <p:blipFill>
          <a:blip r:embed="rId6"/>
          <a:srcRect l="6731" t="5128" r="6731" b="6410"/>
          <a:stretch>
            <a:fillRect/>
          </a:stretch>
        </p:blipFill>
        <p:spPr bwMode="auto">
          <a:xfrm>
            <a:off x="0" y="1"/>
            <a:ext cx="935834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11 Rectángulo"/>
          <p:cNvSpPr/>
          <p:nvPr/>
        </p:nvSpPr>
        <p:spPr>
          <a:xfrm>
            <a:off x="428596" y="428604"/>
            <a:ext cx="8715404" cy="107721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una oportunidad, aprovéchala. </a:t>
            </a:r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5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L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8" descr="Image du Blog claudinedu11200.centerblog.net"/>
          <p:cNvPicPr>
            <a:picLocks noChangeAspect="1" noChangeArrowheads="1"/>
          </p:cNvPicPr>
          <p:nvPr/>
        </p:nvPicPr>
        <p:blipFill>
          <a:blip r:embed="rId3"/>
          <a:srcRect l="31817" t="6409" r="23761" b="46330"/>
          <a:stretch>
            <a:fillRect/>
          </a:stretch>
        </p:blipFill>
        <p:spPr bwMode="auto">
          <a:xfrm>
            <a:off x="3357554" y="357167"/>
            <a:ext cx="2571768" cy="263157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" name="Picture 8" descr="Image du Blog claudinedu11200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596" y="5786454"/>
            <a:ext cx="41389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42910" y="5715016"/>
            <a:ext cx="6146234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lvl="0"/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belleza, admírala.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36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g709.imageshack.us/img709/6547/0dca6e0837667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9" descr="http://imagensubir.infojardin.com/subiria/images/klz1279865428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5000636"/>
            <a:ext cx="2013883" cy="1857364"/>
          </a:xfrm>
          <a:prstGeom prst="rect">
            <a:avLst/>
          </a:prstGeom>
          <a:noFill/>
        </p:spPr>
      </p:pic>
      <p:pic>
        <p:nvPicPr>
          <p:cNvPr id="5" name="Picture 6" descr="http://imagensubir.infojardin.com/subiria/images/bwy1279971023b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500034" y="5715016"/>
            <a:ext cx="6280887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felicidad, merécela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8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magensubir.infojardin.com/subiria/images/jdv1278912498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2" descr="http://i31.tinypic.com/35mjpuf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429264"/>
            <a:ext cx="2214546" cy="2079111"/>
          </a:xfrm>
          <a:prstGeom prst="rect">
            <a:avLst/>
          </a:prstGeom>
          <a:noFill/>
        </p:spPr>
      </p:pic>
      <p:pic>
        <p:nvPicPr>
          <p:cNvPr id="5" name="Picture 2" descr="http://i633.photobucket.com/albums/uu55/trbarron/v8hyudp4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cloud">
            <a:avLst/>
          </a:prstGeom>
          <a:noFill/>
          <a:scene3d>
            <a:camera prst="orthographicFront"/>
            <a:lightRig rig="threePt" dir="t">
              <a:rot lat="0" lon="0" rev="600000"/>
            </a:lightRig>
          </a:scene3d>
          <a:sp3d extrusionH="76200" contourW="12700">
            <a:bevelT w="139700" h="139700" prst="divot"/>
            <a:extrusionClr>
              <a:srgbClr val="00B0F0"/>
            </a:extrusionClr>
            <a:contourClr>
              <a:srgbClr val="0070C0"/>
            </a:contourClr>
          </a:sp3d>
        </p:spPr>
      </p:pic>
      <p:sp>
        <p:nvSpPr>
          <p:cNvPr id="8" name="7 Rectángulo"/>
          <p:cNvSpPr/>
          <p:nvPr/>
        </p:nvSpPr>
        <p:spPr>
          <a:xfrm>
            <a:off x="0" y="5534561"/>
            <a:ext cx="8715404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una aventura, disfrútala. </a:t>
            </a:r>
            <a:b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</a:b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36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nsubir.infojardin.com/subiria/images/arx1278912572p.jpg"/>
          <p:cNvPicPr>
            <a:picLocks noChangeAspect="1" noChangeArrowheads="1"/>
          </p:cNvPicPr>
          <p:nvPr/>
        </p:nvPicPr>
        <p:blipFill>
          <a:blip r:embed="rId2"/>
          <a:srcRect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4" descr="http://imagensubir.infojardin.com/subidos/images/arx1277891782n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357158" y="0"/>
            <a:ext cx="7808100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sueño, hazlo realidad.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38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i42.tinypic.com/35a1vs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http://imagensubir.infojardin.com/subiria/images/viu1278912792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0448" y="5643578"/>
            <a:ext cx="1205800" cy="982727"/>
          </a:xfrm>
          <a:prstGeom prst="rect">
            <a:avLst/>
          </a:prstGeom>
          <a:noFill/>
        </p:spPr>
      </p:pic>
      <p:pic>
        <p:nvPicPr>
          <p:cNvPr id="13314" name="Picture 2" descr="ELF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85720" y="5857892"/>
            <a:ext cx="636533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reto, afróntalo.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45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nsubir.infojardin.com/subiria/images/viu1278912533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http://imagensubir.infojardin.com/subiria/images/bfi1278912683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286388"/>
            <a:ext cx="3638550" cy="1781175"/>
          </a:xfrm>
          <a:prstGeom prst="rect">
            <a:avLst/>
          </a:prstGeom>
          <a:noFill/>
        </p:spPr>
      </p:pic>
      <p:pic>
        <p:nvPicPr>
          <p:cNvPr id="4" name="Picture 4" descr="http://img4.imageshack.us/img4/4245/792f607e380736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630243" cy="1740071"/>
          </a:xfrm>
          <a:prstGeom prst="rect">
            <a:avLst/>
          </a:prstGeom>
          <a:noFill/>
        </p:spPr>
      </p:pic>
      <p:pic>
        <p:nvPicPr>
          <p:cNvPr id="9" name="Picture 2" descr="http://i38.tinypic.com/inx5ax.jpg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http://img4.imageshack.us/img4/4245/792f607e380736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13757" y="0"/>
            <a:ext cx="1630243" cy="1740071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42910" y="5357826"/>
            <a:ext cx="664637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deber, cúmplelo</a:t>
            </a:r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8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agensubir.infojardin.com/subidos/images/jdv1277890443x.jpg"/>
          <p:cNvPicPr>
            <a:picLocks noChangeAspect="1" noChangeArrowheads="1"/>
          </p:cNvPicPr>
          <p:nvPr/>
        </p:nvPicPr>
        <p:blipFill>
          <a:blip r:embed="rId2"/>
          <a:srcRect b="114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i677.photobucket.com/albums/vv140/FoxyTisha/016.jpg"/>
          <p:cNvPicPr>
            <a:picLocks noChangeAspect="1" noChangeArrowheads="1"/>
          </p:cNvPicPr>
          <p:nvPr/>
        </p:nvPicPr>
        <p:blipFill>
          <a:blip r:embed="rId3"/>
          <a:srcRect b="20833"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4 Rectángulo"/>
          <p:cNvSpPr/>
          <p:nvPr/>
        </p:nvSpPr>
        <p:spPr>
          <a:xfrm>
            <a:off x="0" y="5286388"/>
            <a:ext cx="93583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63500">
                    <a:srgbClr val="4F81BD">
                      <a:lumMod val="60000"/>
                      <a:lumOff val="40000"/>
                      <a:alpha val="40000"/>
                    </a:srgbClr>
                  </a:glow>
                </a:effectLst>
                <a:latin typeface="Comic Sans MS" pitchFamily="66" charset="0"/>
              </a:rPr>
              <a:t>	</a:t>
            </a:r>
            <a:endParaRPr lang="es-ES" sz="2800" b="1" dirty="0">
              <a:ln>
                <a:solidFill>
                  <a:schemeClr val="bg1"/>
                </a:solidFill>
              </a:ln>
              <a:solidFill>
                <a:schemeClr val="bg1"/>
              </a:solidFill>
              <a:effectLst>
                <a:glow rad="63500">
                  <a:srgbClr val="4F81BD">
                    <a:lumMod val="60000"/>
                    <a:lumOff val="40000"/>
                    <a:alpha val="40000"/>
                  </a:srgbClr>
                </a:glow>
              </a:effectLst>
              <a:latin typeface="Comic Sans M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85720" y="6000768"/>
            <a:ext cx="5035930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juego, juégalo. </a:t>
            </a:r>
            <a:endParaRPr lang="es-E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20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i40.tinypic.com/a3hydi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864"/>
            <a:ext cx="9144000" cy="6803136"/>
          </a:xfrm>
          <a:prstGeom prst="rect">
            <a:avLst/>
          </a:prstGeom>
          <a:noFill/>
        </p:spPr>
      </p:pic>
      <p:pic>
        <p:nvPicPr>
          <p:cNvPr id="17410" name="Picture 2" descr="http://www.fondosya.com/walls/chica_de_fantasia-norma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223816"/>
            <a:ext cx="9143999" cy="708181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5929330"/>
            <a:ext cx="617412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preciosa, cuídala.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45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ntasy Art Illustrations by Elena Dudina-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</p:spPr>
      </p:pic>
      <p:pic>
        <p:nvPicPr>
          <p:cNvPr id="3" name="Picture 4" descr="Image du Blog claudinedu11200.centerblog.net"/>
          <p:cNvPicPr>
            <a:picLocks noChangeAspect="1" noChangeArrowheads="1"/>
          </p:cNvPicPr>
          <p:nvPr/>
        </p:nvPicPr>
        <p:blipFill>
          <a:blip r:embed="rId3"/>
          <a:srcRect b="8389"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5857892"/>
            <a:ext cx="6670544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promesa, cúmplela.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51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F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4" descr="ELF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780782"/>
            <a:ext cx="6429404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tristeza, supérala. </a:t>
            </a:r>
            <a:b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</a:br>
            <a:endParaRPr lang="es-ES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48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Naranja FantasÃ­a Largo Cabe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3" name="Picture 2" descr="http://3.bp.blogspot.com/-Ra3_9PKC28Q/UTjMaLmRxgI/AAAAAAAAOO0/sPc2kT7nauo/s1600/angel074bt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714908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Ra3_9PKC28Q/UTjMaLmRxgI/AAAAAAAAOO0/sPc2kT7nauo/s1600/angel074bt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0"/>
            <a:ext cx="471487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214950"/>
            <a:ext cx="701185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combate, acéptalo.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http://loadpaper.com/large/Fantasy_wallpapers_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nd01.jxs.cz/630/772/07396971c2_34428802_o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5534561"/>
            <a:ext cx="7858180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una tragedia, domínala. </a:t>
            </a:r>
            <a:b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</a:b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LES ELF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imagensubir.infojardin.com/subiria/images/bfi1279192777x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753056"/>
            <a:ext cx="2036392" cy="2104944"/>
          </a:xfrm>
          <a:prstGeom prst="rect">
            <a:avLst/>
          </a:prstGeom>
          <a:noFill/>
        </p:spPr>
      </p:pic>
      <p:pic>
        <p:nvPicPr>
          <p:cNvPr id="3" name="Picture 6" descr="http://imagensubir.infojardin.com/subiria/images/cqs1278413823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61590" y="5572140"/>
            <a:ext cx="2082410" cy="1285860"/>
          </a:xfrm>
          <a:prstGeom prst="rect">
            <a:avLst/>
          </a:prstGeom>
          <a:noFill/>
        </p:spPr>
      </p:pic>
      <p:pic>
        <p:nvPicPr>
          <p:cNvPr id="8" name="Picture 5" descr="http://i43.tinypic.com/333fh4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5" descr="http://i43.tinypic.com/333fh4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357158" y="5715016"/>
            <a:ext cx="8786842" cy="132343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riqueza, consérvala. </a:t>
            </a:r>
            <a:b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</a:b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44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nsubir.infojardin.com/subiria/images/klz1278411889p.gif"/>
          <p:cNvPicPr>
            <a:picLocks noChangeAspect="1" noChangeArrowheads="1" noCrop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6" descr="http://img816.imageshack.us/img816/857/e83e6852088086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84" y="214290"/>
            <a:ext cx="9429784" cy="664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5 Rectángulo"/>
          <p:cNvSpPr/>
          <p:nvPr/>
        </p:nvSpPr>
        <p:spPr>
          <a:xfrm>
            <a:off x="214282" y="5857892"/>
            <a:ext cx="4830168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amor, gózala</a:t>
            </a:r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  <a:endParaRPr lang="es-ES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2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nsubir.infojardin.com/subiria/images/opt1280185044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5" name="Picture 8" descr="http://imagensubir.infojardin.com/subidos/images/jdv1277965269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44" y="5248286"/>
            <a:ext cx="1624173" cy="1609714"/>
          </a:xfrm>
          <a:prstGeom prst="rect">
            <a:avLst/>
          </a:prstGeom>
          <a:noFill/>
        </p:spPr>
      </p:pic>
      <p:pic>
        <p:nvPicPr>
          <p:cNvPr id="4" name="Picture 2" descr="http://imagensubir.infojardin.com/subiria/images/viu1279072792u.jpg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 l="4411" r="2941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http://imagensubir.infojardin.com/subiria/images/viu1279072792u.jpg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 l="4411" r="2941"/>
          <a:stretch>
            <a:fillRect/>
          </a:stretch>
        </p:blipFill>
        <p:spPr bwMode="auto">
          <a:xfrm>
            <a:off x="4214810" y="0"/>
            <a:ext cx="492919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Rectángulo"/>
          <p:cNvSpPr/>
          <p:nvPr/>
        </p:nvSpPr>
        <p:spPr>
          <a:xfrm>
            <a:off x="0" y="5572140"/>
            <a:ext cx="9144000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misterio, desvélalo</a:t>
            </a:r>
            <a:r>
              <a:rPr lang="es-ES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 </a:t>
            </a:r>
            <a:br>
              <a:rPr lang="es-ES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s-ES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8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antasy Art 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antasy Art Illustrations by Elena Dudina-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929330"/>
            <a:ext cx="6401111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un himno, cántalo. </a:t>
            </a:r>
            <a:endParaRPr lang="es-ES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50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agensubir.infojardin.com/subiria/images/bfi1280186053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3" name="Picture 4" descr="http://imagensubir.infojardin.com/subidos/images/arx1277962426x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357166"/>
            <a:ext cx="3729034" cy="4627698"/>
          </a:xfrm>
          <a:prstGeom prst="rect">
            <a:avLst/>
          </a:prstGeom>
          <a:noFill/>
        </p:spPr>
      </p:pic>
      <p:pic>
        <p:nvPicPr>
          <p:cNvPr id="4" name="Picture 4" descr="http://imagensubir.infojardin.com/subidos/images/arx1277962426x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1480"/>
            <a:ext cx="3586158" cy="4450390"/>
          </a:xfrm>
          <a:prstGeom prst="rect">
            <a:avLst/>
          </a:prstGeom>
          <a:noFill/>
        </p:spPr>
      </p:pic>
      <p:pic>
        <p:nvPicPr>
          <p:cNvPr id="7" name="Picture 6" descr="http://imagensubir.infojardin.com/subiria/images/cqs1279863901z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4643446"/>
            <a:ext cx="3214678" cy="2412989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28596" y="5786454"/>
            <a:ext cx="6886822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La vida es la vida, defiéndela.</a:t>
            </a:r>
            <a:endParaRPr lang="es-ES" sz="4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638.imageshack.us/img638/487/8bwo1968218374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http://imagensubir.infojardin.com/subiria/images/cqs1278413823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5137632"/>
            <a:ext cx="2786082" cy="1720368"/>
          </a:xfrm>
          <a:prstGeom prst="rect">
            <a:avLst/>
          </a:prstGeom>
          <a:noFill/>
        </p:spPr>
      </p:pic>
      <p:pic>
        <p:nvPicPr>
          <p:cNvPr id="6" name="Picture 2" descr="ELF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-285776"/>
            <a:ext cx="8572528" cy="7738009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2" descr="ELF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4" name="3 Rectángulo"/>
          <p:cNvSpPr/>
          <p:nvPr/>
        </p:nvSpPr>
        <p:spPr>
          <a:xfrm>
            <a:off x="0" y="4429132"/>
            <a:ext cx="60722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6000" b="1" kern="1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</a:rPr>
              <a:t>La Vida es Bella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6000" b="1" kern="1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Monotype Corsiva" pitchFamily="66" charset="0"/>
              </a:rPr>
              <a:t>¡¡¡ VÍVELA !!!</a:t>
            </a:r>
            <a:endParaRPr lang="es-ES" sz="6000" b="1" kern="1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agensubir.infojardin.com/subiria/images/viu1278742257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000628" y="285728"/>
            <a:ext cx="485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Imágenes : Internet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357918" y="2714620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Helen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715008" y="3571876"/>
            <a:ext cx="3271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: Madre Teresa de Calcuta.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4429132"/>
            <a:ext cx="2286016" cy="1340178"/>
          </a:xfrm>
          <a:prstGeom prst="rect">
            <a:avLst/>
          </a:prstGeom>
          <a:noFill/>
        </p:spPr>
      </p:pic>
      <p:pic>
        <p:nvPicPr>
          <p:cNvPr id="12" name="Picture 2" descr="http://i221.photobucket.com/albums/dd179/sono_alice/sono_alice2/26081eb3e06vs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3" name="Picture 2" descr="http://i221.photobucket.com/albums/dd179/sono_alice/sono_alice2/26081eb3e06vs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1330</TotalTime>
  <Words>229</Words>
  <Application>Microsoft Office PowerPoint</Application>
  <PresentationFormat>Presentación en pantalla (4:3)</PresentationFormat>
  <Paragraphs>58</Paragraphs>
  <Slides>22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Vive la Vida</dc:title>
  <dc:creator>Helen-Bruji</dc:creator>
  <cp:lastModifiedBy>Eleni</cp:lastModifiedBy>
  <cp:revision>139</cp:revision>
  <dcterms:created xsi:type="dcterms:W3CDTF">2011-01-22T16:45:30Z</dcterms:created>
  <dcterms:modified xsi:type="dcterms:W3CDTF">2013-10-22T21:21:34Z</dcterms:modified>
  <cp:category>Sentimental</cp:category>
  <cp:contentStatus>Final</cp:contentStatus>
</cp:coreProperties>
</file>