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98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300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+izMsEvadxC+Lhj8rrRww==" hashData="hZvioCO80QSqmenR5wYx/Qf/o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78" y="-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2F514-B0AE-4C2E-BE09-15CF6C7AACE2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7C616-55F6-4CA3-B7DD-6CEE43F5886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43399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26C08-21DE-4E71-9F15-E1B7B3A9F648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18493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26C08-21DE-4E71-9F15-E1B7B3A9F648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52340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E6C3C-F9C9-437F-B89C-AA75BE262421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45721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7173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717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7173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0387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4853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18530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3868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9853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32377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48017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3174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51387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93894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7537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02A2B-8BBA-4A59-BAE4-4780E48C8879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D7DCB-E6A6-4238-A89C-2A66B99ABAF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070046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12.jpeg"/><Relationship Id="rId5" Type="http://schemas.openxmlformats.org/officeDocument/2006/relationships/image" Target="../media/image62.jpeg"/><Relationship Id="rId10" Type="http://schemas.openxmlformats.org/officeDocument/2006/relationships/image" Target="../media/image40.png"/><Relationship Id="rId4" Type="http://schemas.microsoft.com/office/2007/relationships/hdphoto" Target="../media/hdphoto1.wdp"/><Relationship Id="rId9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66.png"/><Relationship Id="rId7" Type="http://schemas.openxmlformats.org/officeDocument/2006/relationships/image" Target="../media/image6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microsoft.com/office/2007/relationships/hdphoto" Target="../media/hdphoto5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72.png"/><Relationship Id="rId4" Type="http://schemas.microsoft.com/office/2007/relationships/hdphoto" Target="../media/hdphoto6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12.jpeg"/><Relationship Id="rId5" Type="http://schemas.openxmlformats.org/officeDocument/2006/relationships/image" Target="../media/image73.jpeg"/><Relationship Id="rId10" Type="http://schemas.openxmlformats.org/officeDocument/2006/relationships/image" Target="../media/image40.png"/><Relationship Id="rId4" Type="http://schemas.microsoft.com/office/2007/relationships/hdphoto" Target="../media/hdphoto1.wdp"/><Relationship Id="rId9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75.png"/><Relationship Id="rId4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522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8.JPG"/>
          <p:cNvPicPr>
            <a:picLocks noGrp="1" noChangeAspect="1"/>
          </p:cNvPicPr>
          <p:nvPr isPhoto="1"/>
        </p:nvPicPr>
        <p:blipFill rotWithShape="1">
          <a:blip r:embed="rId5" cstate="email">
            <a:lum/>
          </a:blip>
          <a:srcRect t="5161" b="3226"/>
          <a:stretch/>
        </p:blipFill>
        <p:spPr>
          <a:xfrm>
            <a:off x="-28640" y="-57998"/>
            <a:ext cx="9172640" cy="6872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20687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12916">
            <a:off x="4905261" y="1073062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61556" y="2217267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0762">
            <a:off x="4815001" y="3224998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53398" y="3637711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797767">
            <a:off x="2534435" y="3194609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dist="38100"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59774" y="2153348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033560">
            <a:off x="2795867" y="1038979"/>
            <a:ext cx="1663056" cy="250234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4403" y="1981327"/>
            <a:ext cx="2871787" cy="2846387"/>
          </a:xfrm>
          <a:prstGeom prst="donut">
            <a:avLst>
              <a:gd name="adj" fmla="val 43292"/>
            </a:avLst>
          </a:prstGeom>
          <a:noFill/>
          <a:ln>
            <a:noFill/>
          </a:ln>
          <a:effectLst>
            <a:outerShdw algn="ctr" rotWithShape="0">
              <a:srgbClr val="99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21 Imagen" descr="Diapositiva8.JPG"/>
          <p:cNvPicPr>
            <a:picLocks noGrp="1" noChangeAspect="1"/>
          </p:cNvPicPr>
          <p:nvPr isPhoto="1"/>
        </p:nvPicPr>
        <p:blipFill rotWithShape="1">
          <a:blip r:embed="rId5" cstate="email">
            <a:lum/>
          </a:blip>
          <a:srcRect t="5161" b="3226"/>
          <a:stretch/>
        </p:blipFill>
        <p:spPr>
          <a:xfrm>
            <a:off x="-28640" y="-14615"/>
            <a:ext cx="9172640" cy="687261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41704" y="5730409"/>
            <a:ext cx="922093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4248472" cy="20809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900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7460847" y="6339994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rgbClr val="9900CC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rgbClr val="9900CC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9" cstate="email">
            <a:duotone>
              <a:prstClr val="black"/>
              <a:srgbClr val="FF3399">
                <a:tint val="45000"/>
                <a:satMod val="400000"/>
              </a:srgbClr>
            </a:duotone>
            <a:lum bright="30000"/>
          </a:blip>
          <a:srcRect/>
          <a:stretch>
            <a:fillRect/>
          </a:stretch>
        </p:blipFill>
        <p:spPr bwMode="auto">
          <a:xfrm>
            <a:off x="-8729" y="6306959"/>
            <a:ext cx="1256773" cy="371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23928" y="2780928"/>
            <a:ext cx="1347020" cy="1199553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93827079"/>
      </p:ext>
    </p:extLst>
  </p:cSld>
  <p:clrMapOvr>
    <a:masterClrMapping/>
  </p:clrMapOvr>
  <p:transition>
    <p:sndAc>
      <p:stSnd loop="1">
        <p:snd r:embed="rId2" name="VIVE COMO UNA FLOR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1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OTRA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228057" y="3776729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400" dirty="0" smtClean="0">
                <a:gradFill flip="none" rotWithShape="1">
                  <a:gsLst>
                    <a:gs pos="99000">
                      <a:srgbClr val="660066"/>
                    </a:gs>
                    <a:gs pos="26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  <a:latin typeface="Forte" panose="03060902040502070203" pitchFamily="66" charset="0"/>
              </a:rPr>
              <a:t>En esta ocasión les presentamos una delicada variedad de</a:t>
            </a:r>
          </a:p>
          <a:p>
            <a:pPr algn="ctr"/>
            <a:r>
              <a:rPr lang="es-ES" sz="2400" dirty="0" smtClean="0">
                <a:gradFill flip="none" rotWithShape="1">
                  <a:gsLst>
                    <a:gs pos="99000">
                      <a:srgbClr val="660066"/>
                    </a:gs>
                    <a:gs pos="26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  <a:latin typeface="Forte" panose="03060902040502070203" pitchFamily="66" charset="0"/>
              </a:rPr>
              <a:t>  flores que concluye con un breve mensaje final.</a:t>
            </a:r>
          </a:p>
          <a:p>
            <a:pPr algn="ctr"/>
            <a:r>
              <a:rPr lang="es-ES" sz="2400" dirty="0" smtClean="0">
                <a:gradFill flip="none" rotWithShape="1">
                  <a:gsLst>
                    <a:gs pos="99000">
                      <a:srgbClr val="660066"/>
                    </a:gs>
                    <a:gs pos="26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  <a:latin typeface="Forte" panose="03060902040502070203" pitchFamily="66" charset="0"/>
              </a:rPr>
              <a:t>  </a:t>
            </a:r>
            <a:endParaRPr lang="es-ES" sz="2400" dirty="0">
              <a:gradFill flip="none" rotWithShape="1">
                <a:gsLst>
                  <a:gs pos="99000">
                    <a:srgbClr val="660066"/>
                  </a:gs>
                  <a:gs pos="26000">
                    <a:srgbClr val="FF66FF">
                      <a:lumMod val="48000"/>
                      <a:lumOff val="52000"/>
                    </a:srgbClr>
                  </a:gs>
                  <a:gs pos="0">
                    <a:schemeClr val="tx1"/>
                  </a:gs>
                </a:gsLst>
                <a:lin ang="5400000" scaled="1"/>
                <a:tileRect/>
              </a:gradFill>
              <a:latin typeface="Forte" panose="03060902040502070203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38100" y="188640"/>
            <a:ext cx="9182100" cy="638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 flipV="1">
            <a:off x="-38100" y="188640"/>
            <a:ext cx="9182100" cy="638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16686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75255" cy="6858000"/>
          </a:xfrm>
          <a:prstGeom prst="rect">
            <a:avLst/>
          </a:prstGeom>
          <a:gradFill flip="none" rotWithShape="1">
            <a:gsLst>
              <a:gs pos="63000">
                <a:srgbClr val="550534"/>
              </a:gs>
              <a:gs pos="22000">
                <a:srgbClr val="FF0066">
                  <a:lumMod val="31000"/>
                </a:srgbClr>
              </a:gs>
              <a:gs pos="9000">
                <a:srgbClr val="FF3399"/>
              </a:gs>
              <a:gs pos="0">
                <a:srgbClr val="FFCCFF"/>
              </a:gs>
              <a:gs pos="0">
                <a:srgbClr val="FF66FF">
                  <a:lumMod val="48000"/>
                  <a:lumOff val="52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-67153"/>
            <a:ext cx="9144000" cy="6925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>
            <a:off x="2004768" y="176427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3646476">
            <a:off x="2380623" y="2742301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3446236" y="3212976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4823885" y="176427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8055941">
            <a:off x="4475655" y="2722161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539092">
            <a:off x="4367052" y="753176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406885" y="37543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805443">
            <a:off x="2372414" y="821262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24853" y="2803404"/>
            <a:ext cx="1347020" cy="1199553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Forma libre"/>
          <p:cNvSpPr/>
          <p:nvPr/>
        </p:nvSpPr>
        <p:spPr>
          <a:xfrm>
            <a:off x="1" y="0"/>
            <a:ext cx="917525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000">
                <a:srgbClr val="C00000">
                  <a:lumMod val="13000"/>
                </a:srgbClr>
              </a:gs>
              <a:gs pos="57000">
                <a:srgbClr val="FF3399">
                  <a:lumMod val="93000"/>
                </a:srgbClr>
              </a:gs>
              <a:gs pos="74000">
                <a:srgbClr val="FF0000">
                  <a:lumMod val="55000"/>
                </a:srgbClr>
              </a:gs>
              <a:gs pos="31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1" y="5717006"/>
            <a:ext cx="917525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000">
                <a:srgbClr val="C00000">
                  <a:lumMod val="13000"/>
                </a:srgbClr>
              </a:gs>
              <a:gs pos="57000">
                <a:srgbClr val="FF3399">
                  <a:lumMod val="93000"/>
                </a:srgbClr>
              </a:gs>
              <a:gs pos="74000">
                <a:srgbClr val="FF0000">
                  <a:lumMod val="53000"/>
                </a:srgbClr>
              </a:gs>
              <a:gs pos="31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19 Imagen" descr="Diapositiva389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119840" y="0"/>
            <a:ext cx="926384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1344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4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4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949286">
            <a:off x="5401137" y="20717"/>
            <a:ext cx="969674" cy="246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949286">
            <a:off x="5279700" y="1359793"/>
            <a:ext cx="911867" cy="232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949286">
            <a:off x="5305621" y="2721396"/>
            <a:ext cx="942183" cy="239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50714" flipH="1">
            <a:off x="2862266" y="-48809"/>
            <a:ext cx="1000112" cy="2545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50714" flipH="1">
            <a:off x="2813990" y="1277180"/>
            <a:ext cx="1027982" cy="2616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50714" flipH="1">
            <a:off x="2838377" y="2798197"/>
            <a:ext cx="919995" cy="234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50714" flipH="1">
            <a:off x="2910384" y="4094341"/>
            <a:ext cx="919995" cy="234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949286">
            <a:off x="5305621" y="4089548"/>
            <a:ext cx="942183" cy="239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6352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9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9700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483"/>
          <a:stretch/>
        </p:blipFill>
        <p:spPr bwMode="auto">
          <a:xfrm flipH="1" flipV="1">
            <a:off x="-45934" y="178106"/>
            <a:ext cx="9144000" cy="650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178106"/>
            <a:ext cx="918210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4246" y="5747294"/>
            <a:ext cx="916824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Diapositiva389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45934" y="19737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435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9114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05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1714" y="1"/>
            <a:ext cx="919114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4522" y="1615281"/>
            <a:ext cx="3584575" cy="362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3176" y="1887147"/>
            <a:ext cx="3047269" cy="3083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1" y="-16249"/>
            <a:ext cx="919286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17007"/>
            <a:ext cx="922154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Diapositiva389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4444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0002E2"/>
              </a:gs>
              <a:gs pos="98000">
                <a:srgbClr val="0000FF"/>
              </a:gs>
              <a:gs pos="25000">
                <a:srgbClr val="03123B">
                  <a:lumMod val="79000"/>
                </a:srgbClr>
              </a:gs>
              <a:gs pos="74000">
                <a:srgbClr val="002060">
                  <a:lumMod val="39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-1815" y="129389"/>
            <a:ext cx="9144000" cy="659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32131" y="329927"/>
            <a:ext cx="9186863" cy="6430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-44678" y="232448"/>
            <a:ext cx="9186863" cy="6430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485" y="5717005"/>
            <a:ext cx="915748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/>
              </a:gs>
              <a:gs pos="26000">
                <a:srgbClr val="FFC000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3047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4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8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3000">
                <a:srgbClr val="550534"/>
              </a:gs>
              <a:gs pos="22000">
                <a:srgbClr val="FF0066">
                  <a:lumMod val="31000"/>
                </a:srgbClr>
              </a:gs>
              <a:gs pos="9000">
                <a:srgbClr val="FF3399"/>
              </a:gs>
              <a:gs pos="0">
                <a:srgbClr val="FFCCFF"/>
              </a:gs>
              <a:gs pos="0">
                <a:srgbClr val="FF66FF">
                  <a:lumMod val="48000"/>
                  <a:lumOff val="52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6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662398" y="41"/>
            <a:ext cx="3819531" cy="261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3225" y="3429000"/>
            <a:ext cx="32559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66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39638"/>
            <a:ext cx="3819531" cy="261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943223" y="1124744"/>
            <a:ext cx="32559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060194" y="2312987"/>
            <a:ext cx="32559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79529" y="2157377"/>
            <a:ext cx="3819531" cy="261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1827210" y="2291352"/>
            <a:ext cx="32559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299007" y="2085368"/>
            <a:ext cx="3819531" cy="261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163" y="5733948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Diapositiva389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163" y="4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3976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69461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0002E2"/>
              </a:gs>
              <a:gs pos="98000">
                <a:srgbClr val="0000FF"/>
              </a:gs>
              <a:gs pos="25000">
                <a:srgbClr val="03123B">
                  <a:lumMod val="79000"/>
                </a:srgbClr>
              </a:gs>
              <a:gs pos="74000">
                <a:srgbClr val="002060">
                  <a:lumMod val="39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5" name="24 Imagen" descr="Diapositiva10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260648"/>
            <a:ext cx="9164600" cy="6237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145999" y="-76780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38248" y="-106518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6" y="1071130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145998" y="1100867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5" y="2295264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053150" y="2337458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4" y="3591409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053151" y="3642904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25 Forma libre"/>
          <p:cNvSpPr/>
          <p:nvPr/>
        </p:nvSpPr>
        <p:spPr>
          <a:xfrm>
            <a:off x="-20600" y="-16249"/>
            <a:ext cx="91646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0">
                <a:srgbClr val="0000FF">
                  <a:lumMod val="29000"/>
                </a:srgbClr>
              </a:gs>
              <a:gs pos="66000">
                <a:srgbClr val="3333CC"/>
              </a:gs>
              <a:gs pos="26000">
                <a:srgbClr val="FFC000">
                  <a:lumMod val="44000"/>
                  <a:lumOff val="56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20600" y="5726120"/>
            <a:ext cx="91646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9000">
                <a:srgbClr val="0000FF">
                  <a:lumMod val="29000"/>
                </a:srgbClr>
              </a:gs>
              <a:gs pos="64000">
                <a:srgbClr val="3333CC"/>
              </a:gs>
              <a:gs pos="26000">
                <a:srgbClr val="FFC000">
                  <a:lumMod val="44000"/>
                  <a:lumOff val="56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23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4865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32 Rectángulo"/>
          <p:cNvSpPr/>
          <p:nvPr/>
        </p:nvSpPr>
        <p:spPr>
          <a:xfrm>
            <a:off x="-20600" y="9114"/>
            <a:ext cx="9154886" cy="6858000"/>
          </a:xfrm>
          <a:prstGeom prst="rect">
            <a:avLst/>
          </a:prstGeom>
          <a:gradFill flip="none" rotWithShape="1">
            <a:gsLst>
              <a:gs pos="2000">
                <a:srgbClr val="1B0D01"/>
              </a:gs>
              <a:gs pos="98000">
                <a:schemeClr val="accent6">
                  <a:lumMod val="11000"/>
                </a:schemeClr>
              </a:gs>
              <a:gs pos="50000">
                <a:srgbClr val="9900CC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7" name="26 Imagen" descr="Diapositiva4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4035" b="3684"/>
          <a:stretch/>
        </p:blipFill>
        <p:spPr>
          <a:xfrm>
            <a:off x="0" y="116632"/>
            <a:ext cx="9144000" cy="6840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915816" y="184482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19211" y="-551928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27584" y="70805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962485" y="162617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09639" y="2164924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2726816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2780928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2276872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24128" y="162880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09" y="701123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579522" y="-62736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22281" y="4293096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463058" y="4269663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10" y="415750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02726" y="4085498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68272" y="3864823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3535263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3356992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51720" y="3861048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71800" y="3573016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3429000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30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Forma libre"/>
          <p:cNvSpPr/>
          <p:nvPr/>
        </p:nvSpPr>
        <p:spPr>
          <a:xfrm rot="10800000">
            <a:off x="0" y="581639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9" name="28 Imagen" descr="Diapositiva389.JPG"/>
          <p:cNvPicPr>
            <a:picLocks noGrp="1" noChangeAspect="1"/>
          </p:cNvPicPr>
          <p:nvPr isPhoto="1"/>
        </p:nvPicPr>
        <p:blipFill>
          <a:blip r:embed="rId9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450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b="3508"/>
          <a:stretch/>
        </p:blipFill>
        <p:spPr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38100" y="212675"/>
            <a:ext cx="9182100" cy="6316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-50077" y="238285"/>
            <a:ext cx="9182100" cy="632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33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Diapositiva389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0783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-47698" y="-37866"/>
            <a:ext cx="9175255" cy="6858000"/>
          </a:xfrm>
          <a:prstGeom prst="rect">
            <a:avLst/>
          </a:prstGeom>
          <a:gradFill flip="none" rotWithShape="1">
            <a:gsLst>
              <a:gs pos="63000">
                <a:srgbClr val="550534"/>
              </a:gs>
              <a:gs pos="43000">
                <a:srgbClr val="FF0066">
                  <a:lumMod val="31000"/>
                </a:srgbClr>
              </a:gs>
              <a:gs pos="85000">
                <a:srgbClr val="FF3399"/>
              </a:gs>
              <a:gs pos="9000">
                <a:srgbClr val="FF3399"/>
              </a:gs>
              <a:gs pos="100000">
                <a:srgbClr val="EFA1FF"/>
              </a:gs>
              <a:gs pos="0">
                <a:srgbClr val="FFCCFF"/>
              </a:gs>
              <a:gs pos="0">
                <a:srgbClr val="FF66FF">
                  <a:lumMod val="48000"/>
                  <a:lumOff val="52000"/>
                </a:srgbClr>
              </a:gs>
              <a:gs pos="100000">
                <a:srgbClr val="FF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74544" y="-16249"/>
            <a:ext cx="922862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39929" y="459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17042" y="1622089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10338" y="2990241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596601" y="4286937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64954" y="459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79312" y="1622089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80817" y="2990242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80817" y="4306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0" y="572838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17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2052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375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8092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85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2631" b="3334"/>
          <a:stretch/>
        </p:blipFill>
        <p:spPr>
          <a:xfrm>
            <a:off x="-1" y="58315"/>
            <a:ext cx="9180929" cy="6741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 rotWithShape="1"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113459" y="758610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1409742" y="1387146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3930124" y="3039846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2633878" y="2163165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2600717" y="3897046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1265726" y="4714944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41590" y="5334362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3858014" y="3062866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5327970" y="3926962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6450302" y="4810624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7740367" y="5330256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5320437" y="2101934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6619693" y="1373921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V="1">
            <a:off x="7746446" y="758610"/>
            <a:ext cx="1230624" cy="810764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148">
                <a:srgbClr val="00B0F0"/>
              </a:gs>
              <a:gs pos="92000">
                <a:srgbClr val="5A30D0">
                  <a:lumMod val="46000"/>
                </a:srgbClr>
              </a:gs>
              <a:gs pos="82000">
                <a:srgbClr val="3333CC"/>
              </a:gs>
              <a:gs pos="26000">
                <a:srgbClr val="FFC0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Forma libre"/>
          <p:cNvSpPr/>
          <p:nvPr/>
        </p:nvSpPr>
        <p:spPr>
          <a:xfrm rot="10800000">
            <a:off x="0" y="5735636"/>
            <a:ext cx="920355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148">
                <a:srgbClr val="00B0F0"/>
              </a:gs>
              <a:gs pos="92000">
                <a:srgbClr val="5A30D0">
                  <a:lumMod val="46000"/>
                </a:srgbClr>
              </a:gs>
              <a:gs pos="82000">
                <a:srgbClr val="3333CC"/>
              </a:gs>
              <a:gs pos="26000">
                <a:srgbClr val="FFC000">
                  <a:lumMod val="52000"/>
                  <a:lumOff val="48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19 Imagen" descr="Diapositiva389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4080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9" dur="3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duotone>
              <a:prstClr val="black"/>
              <a:srgbClr val="66FF3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20040" y="-425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95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2281" b="2982"/>
          <a:stretch/>
        </p:blipFill>
        <p:spPr>
          <a:xfrm>
            <a:off x="3629" y="28419"/>
            <a:ext cx="9144000" cy="6834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21 Imagen" descr="MUJER VIRTUOSAAA.jpg"/>
          <p:cNvPicPr>
            <a:picLocks noGrp="1" noChangeAspect="1"/>
          </p:cNvPicPr>
          <p:nvPr isPhoto="1"/>
        </p:nvPicPr>
        <p:blipFill rotWithShape="1">
          <a:blip r:embed="rId5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4857630" cy="68580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4895" y="399133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690248" y="422220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22 Imagen" descr="MUJER VIRTUOSAAA.jpg"/>
          <p:cNvPicPr>
            <a:picLocks noGrp="1" noChangeAspect="1"/>
          </p:cNvPicPr>
          <p:nvPr isPhoto="1"/>
        </p:nvPicPr>
        <p:blipFill rotWithShape="1">
          <a:blip r:embed="rId5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4286370" y="-32666"/>
            <a:ext cx="4857630" cy="68580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0772" y="1167707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3072" y="1750470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50515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8174" y="3237561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62820" y="4102053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1606" y="5020302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105602" y="1144251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9234" y="1818748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3073" y="2633436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212131" y="3284772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27485" y="4141889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035" y="5035907"/>
            <a:ext cx="1169293" cy="297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19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8181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19035" y="5722122"/>
            <a:ext cx="920993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8181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23 Imagen" descr="Diapositiva389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6022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18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3751" b="4211"/>
          <a:stretch/>
        </p:blipFill>
        <p:spPr>
          <a:xfrm>
            <a:off x="181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115616" y="548680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572000" y="548680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043608" y="2132856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115616" y="3717032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499992" y="2132856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572000" y="3717032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13992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iapositiva389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0276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-47698" y="-37866"/>
            <a:ext cx="9175255" cy="6858000"/>
          </a:xfrm>
          <a:prstGeom prst="rect">
            <a:avLst/>
          </a:prstGeom>
          <a:gradFill flip="none" rotWithShape="1">
            <a:gsLst>
              <a:gs pos="63000">
                <a:srgbClr val="550534"/>
              </a:gs>
              <a:gs pos="43000">
                <a:srgbClr val="FF0066">
                  <a:lumMod val="31000"/>
                </a:srgbClr>
              </a:gs>
              <a:gs pos="85000">
                <a:srgbClr val="FF3399"/>
              </a:gs>
              <a:gs pos="9000">
                <a:srgbClr val="FF3399"/>
              </a:gs>
              <a:gs pos="100000">
                <a:srgbClr val="EFA1FF"/>
              </a:gs>
              <a:gs pos="0">
                <a:srgbClr val="FFCCFF"/>
              </a:gs>
              <a:gs pos="0">
                <a:srgbClr val="FF66FF">
                  <a:lumMod val="48000"/>
                  <a:lumOff val="52000"/>
                </a:srgbClr>
              </a:gs>
              <a:gs pos="100000">
                <a:srgbClr val="FF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9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47698" y="0"/>
            <a:ext cx="919169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30" y="22319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74045" y="22319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29" y="1521497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31" y="3033330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421195" y="4504588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74045" y="1521497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51260" y="303333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309501" y="4499984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23849" y="5717007"/>
            <a:ext cx="919169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3399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22432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11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6408" b="8107"/>
          <a:stretch/>
        </p:blipFill>
        <p:spPr>
          <a:xfrm>
            <a:off x="-1" y="200156"/>
            <a:ext cx="9144000" cy="6281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099307" y="200156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165473" y="1798946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141619" y="3501819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9992" y="217601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6104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507174"/>
            <a:ext cx="3472693" cy="309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0" y="5717006"/>
            <a:ext cx="917860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Diapositiva389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8114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31255" y="74380"/>
            <a:ext cx="9175255" cy="6741368"/>
          </a:xfrm>
          <a:prstGeom prst="rect">
            <a:avLst/>
          </a:prstGeom>
          <a:gradFill flip="none" rotWithShape="1">
            <a:gsLst>
              <a:gs pos="54000">
                <a:srgbClr val="262417"/>
              </a:gs>
              <a:gs pos="19000">
                <a:srgbClr val="550534">
                  <a:lumMod val="0"/>
                </a:srgbClr>
              </a:gs>
              <a:gs pos="85000">
                <a:schemeClr val="tx2">
                  <a:lumMod val="57000"/>
                </a:schemeClr>
              </a:gs>
              <a:gs pos="0">
                <a:srgbClr val="FFFF00">
                  <a:lumMod val="79000"/>
                  <a:lumOff val="21000"/>
                </a:srgbClr>
              </a:gs>
              <a:gs pos="2000">
                <a:srgbClr val="FFC000">
                  <a:lumMod val="63000"/>
                  <a:lumOff val="3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1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4035" b="4211"/>
          <a:stretch/>
        </p:blipFill>
        <p:spPr>
          <a:xfrm>
            <a:off x="0" y="-73676"/>
            <a:ext cx="9144000" cy="6847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>
            <a:off x="2004768" y="1764277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3646476">
            <a:off x="2380623" y="2742301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3446236" y="3212976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4823885" y="1764277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8055941">
            <a:off x="4475655" y="2722161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539092">
            <a:off x="4367052" y="753176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406885" y="375437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805443">
            <a:off x="2372414" y="821262"/>
            <a:ext cx="2304256" cy="327781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24853" y="2803404"/>
            <a:ext cx="1347020" cy="1199553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Forma libre"/>
          <p:cNvSpPr/>
          <p:nvPr/>
        </p:nvSpPr>
        <p:spPr>
          <a:xfrm>
            <a:off x="-45944" y="-73676"/>
            <a:ext cx="921630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45944" y="5717007"/>
            <a:ext cx="918994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/>
              </a:gs>
              <a:gs pos="54992">
                <a:srgbClr val="FEED5A"/>
              </a:gs>
              <a:gs pos="44000">
                <a:srgbClr val="FFFF00">
                  <a:lumMod val="82000"/>
                  <a:lumOff val="18000"/>
                </a:srgbClr>
              </a:gs>
              <a:gs pos="28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18 Imagen" descr="Diapositiva389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8085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4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4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33025"/>
            <a:ext cx="9175255" cy="6858000"/>
          </a:xfrm>
          <a:prstGeom prst="rect">
            <a:avLst/>
          </a:prstGeom>
          <a:gradFill flip="none" rotWithShape="1">
            <a:gsLst>
              <a:gs pos="43000">
                <a:srgbClr val="4E0134"/>
              </a:gs>
              <a:gs pos="49000">
                <a:srgbClr val="4D0122"/>
              </a:gs>
              <a:gs pos="0">
                <a:srgbClr val="8800CB">
                  <a:lumMod val="60000"/>
                </a:srgbClr>
              </a:gs>
              <a:gs pos="98000">
                <a:srgbClr val="9900FF">
                  <a:lumMod val="4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9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40504" y="-61832"/>
            <a:ext cx="921575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3372" y="157780"/>
            <a:ext cx="9182100" cy="6418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-73372" y="186587"/>
            <a:ext cx="9182100" cy="6418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0504" y="5717007"/>
            <a:ext cx="918450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0590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3356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26 Imagen" descr="Diapositiva82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915816" y="184482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19211" y="-551928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27584" y="70805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962485" y="162617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09639" y="2164924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2726816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2780928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2276872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24128" y="162880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09" y="701123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579522" y="-62736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22281" y="4293096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463058" y="4269663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10" y="415750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02726" y="4085498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68272" y="3864823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3535263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3356992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51720" y="3861048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71800" y="3573016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3429000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30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002060"/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002060"/>
              </a:gs>
              <a:gs pos="62000">
                <a:srgbClr val="9900FF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8" name="27 Imagen" descr="Diapositiva389.JPG"/>
          <p:cNvPicPr>
            <a:picLocks noGrp="1" noChangeAspect="1"/>
          </p:cNvPicPr>
          <p:nvPr isPhoto="1"/>
        </p:nvPicPr>
        <p:blipFill>
          <a:blip r:embed="rId11" cstate="email">
            <a:lum/>
          </a:blip>
          <a:stretch>
            <a:fillRect/>
          </a:stretch>
        </p:blipFill>
        <p:spPr>
          <a:xfrm>
            <a:off x="-33568" y="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71023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38100" y="260648"/>
            <a:ext cx="9182100" cy="63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 flipV="1">
            <a:off x="-38100" y="260648"/>
            <a:ext cx="9182100" cy="63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737441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Diapositiva38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16659" y="20435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6552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40504" y="-16249"/>
            <a:ext cx="9175255" cy="6858000"/>
          </a:xfrm>
          <a:prstGeom prst="rect">
            <a:avLst/>
          </a:prstGeom>
          <a:gradFill flip="none" rotWithShape="1">
            <a:gsLst>
              <a:gs pos="72000">
                <a:srgbClr val="550534"/>
              </a:gs>
              <a:gs pos="32000">
                <a:srgbClr val="FF0066">
                  <a:lumMod val="31000"/>
                </a:srgbClr>
              </a:gs>
              <a:gs pos="100000">
                <a:srgbClr val="FF3399">
                  <a:lumMod val="63000"/>
                </a:srgbClr>
              </a:gs>
              <a:gs pos="5000">
                <a:srgbClr val="FF3399">
                  <a:lumMod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20252" y="103185"/>
            <a:ext cx="9184504" cy="656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6" y="393341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261174" y="409034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prstClr val="black"/>
              <a:srgbClr val="FF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6" y="1690645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66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7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5" y="3005332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prstClr val="black"/>
              <a:srgbClr val="FF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5" y="4281773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66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prstClr val="black"/>
              <a:srgbClr val="FF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03126" y="1690644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66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10BC8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30876" y="2971520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prstClr val="black"/>
              <a:srgbClr val="FF006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55766" y="4281775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66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9249" y="5820191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Diapositiva389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1007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40504" y="-16249"/>
            <a:ext cx="9175255" cy="6858000"/>
          </a:xfrm>
          <a:prstGeom prst="rect">
            <a:avLst/>
          </a:prstGeom>
          <a:gradFill flip="none" rotWithShape="1">
            <a:gsLst>
              <a:gs pos="58000">
                <a:srgbClr val="550534"/>
              </a:gs>
              <a:gs pos="43000">
                <a:srgbClr val="FF0066">
                  <a:lumMod val="31000"/>
                </a:srgbClr>
              </a:gs>
              <a:gs pos="80000">
                <a:srgbClr val="FF3399">
                  <a:lumMod val="63000"/>
                </a:srgbClr>
              </a:gs>
              <a:gs pos="19000">
                <a:srgbClr val="FF3399">
                  <a:lumMod val="60000"/>
                </a:srgbClr>
              </a:gs>
              <a:gs pos="0">
                <a:srgbClr val="8800CB">
                  <a:lumMod val="60000"/>
                </a:srgbClr>
              </a:gs>
              <a:gs pos="98000">
                <a:srgbClr val="9900FF">
                  <a:lumMod val="4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8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1755" b="4035"/>
          <a:stretch/>
        </p:blipFill>
        <p:spPr>
          <a:xfrm>
            <a:off x="0" y="-1624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35917" flipH="1" flipV="1">
            <a:off x="2462475" y="620631"/>
            <a:ext cx="6624736" cy="559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42003" flipV="1">
            <a:off x="0" y="599084"/>
            <a:ext cx="6675777" cy="5636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30778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Diapositiva389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2082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3356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29 Imagen" descr="Diapositiva9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84527" y="52151"/>
            <a:ext cx="924334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915816" y="184482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19211" y="-551928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27584" y="70805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962485" y="162617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09639" y="2164924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2726816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2780928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2276872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24128" y="162880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09" y="701123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579522" y="-62736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22281" y="4293096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463058" y="4269663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10" y="415750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02726" y="4085498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68272" y="3864823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3535263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3356992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51720" y="3861048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71800" y="3573016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3429000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27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Forma libre"/>
          <p:cNvSpPr/>
          <p:nvPr/>
        </p:nvSpPr>
        <p:spPr>
          <a:xfrm rot="10800000">
            <a:off x="-84527" y="5821184"/>
            <a:ext cx="924334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7" name="26 Imagen" descr="Diapositiva389.JPG"/>
          <p:cNvPicPr>
            <a:picLocks noGrp="1" noChangeAspect="1"/>
          </p:cNvPicPr>
          <p:nvPr isPhoto="1"/>
        </p:nvPicPr>
        <p:blipFill>
          <a:blip r:embed="rId11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7869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277123"/>
            <a:ext cx="9144000" cy="6303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80010">
            <a:off x="1284995" y="-331491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80010">
            <a:off x="1329071" y="1091120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80010">
            <a:off x="1329071" y="2526191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80010">
            <a:off x="1309180" y="3988989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9990" flipH="1">
            <a:off x="4489230" y="-348937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9990" flipH="1">
            <a:off x="4523766" y="1082032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9990" flipH="1">
            <a:off x="4490722" y="2523941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9990" flipH="1">
            <a:off x="4490722" y="3988990"/>
            <a:ext cx="34750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>
                  <a:lumMod val="69000"/>
                  <a:lumOff val="31000"/>
                </a:srgbClr>
              </a:gs>
              <a:gs pos="31000">
                <a:srgbClr val="FFC000"/>
              </a:gs>
              <a:gs pos="17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5718376"/>
            <a:ext cx="916139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5A30D0">
                  <a:lumMod val="46000"/>
                </a:srgbClr>
              </a:gs>
              <a:gs pos="70000">
                <a:srgbClr val="3333CC">
                  <a:lumMod val="69000"/>
                  <a:lumOff val="31000"/>
                </a:srgbClr>
              </a:gs>
              <a:gs pos="31000">
                <a:srgbClr val="FFC000"/>
              </a:gs>
              <a:gs pos="1700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61493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2958"/>
            <a:ext cx="9144000" cy="6885447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558552"/>
            <a:ext cx="799288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9966FF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Un joven le pregunt</a:t>
            </a:r>
            <a:r>
              <a:rPr lang="es-ES" b="1" dirty="0">
                <a:solidFill>
                  <a:srgbClr val="FF99FF"/>
                </a:solidFill>
                <a:latin typeface="Adobe Hebrew" pitchFamily="18" charset="-79"/>
                <a:ea typeface="Calibri" pitchFamily="34" charset="0"/>
                <a:cs typeface="Adobe Hebrew" pitchFamily="18" charset="-79"/>
              </a:rPr>
              <a:t>ó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 al Sabio, ¿qué debo hacer para no enojarme?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Algunas personas hablan demasiado, otras son ignorantes. Algunas son indiferentes. Siento odio por aquellas que son mentirosas y sufro con aquellas que calumnian.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– ¡Pues, vive como las flores!, advirtió el maestro.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 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– Y ¿cómo es vivir como las flores?, preguntó el discípulo.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– Pon atención a esas flores -continuó el sabio anciano, señalando unos lirios que crecían en el jardín.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Ellas nacen en el estiércol, sin embargo son puras y perfumadas.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Extraen del abono maloliente todo aquello que les es útil y saludable, pero no permiten que lo agrio de la tierra manche la frescura de sus pétalos.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Es justo angustiarse con las propias culpas, pero no es sabio permitir que los vicios de los demás te incomoden. Los defectos de ellos son de ellos y no tuyos.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Y si no son tuyos, no hay motivo para molestarse.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Ejercita pues, la virtud de rechazar todo el mal que viene desde afuera y perfuma la vida de los demás haciendo el bien.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err="1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Ésto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, es vivir como las flores.</a:t>
            </a:r>
            <a:endParaRPr kumimoji="0" lang="es-ES" sz="1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Mateo 5:44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cs typeface="Adobe Hebrew" pitchFamily="18" charset="-79"/>
              </a:rPr>
              <a:t> 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 Pero yo os digo: Amad a vuestros enemigos, bendecid a los que os maldicen, haced bien a los que os aborrecen, y orad por los que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b="1" dirty="0" smtClean="0">
                <a:solidFill>
                  <a:srgbClr val="FF99FF"/>
                </a:solidFill>
                <a:latin typeface="Adobe Hebrew" pitchFamily="18" charset="-79"/>
                <a:ea typeface="Calibri" pitchFamily="34" charset="0"/>
                <a:cs typeface="Adobe Hebrew" pitchFamily="18" charset="-79"/>
              </a:rPr>
              <a:t>os ultrajan y os persiguen.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FF99FF"/>
                </a:solidFill>
                <a:effectLst/>
                <a:latin typeface="Adobe Hebrew" pitchFamily="18" charset="-79"/>
                <a:ea typeface="Calibri" pitchFamily="34" charset="0"/>
                <a:cs typeface="Adobe Hebrew" pitchFamily="18" charset="-79"/>
              </a:rPr>
              <a:t> </a:t>
            </a:r>
            <a:endParaRPr kumimoji="0" lang="es-ES" sz="3200" b="1" i="0" u="none" strike="noStrike" cap="none" normalizeH="0" baseline="0" dirty="0" smtClean="0">
              <a:ln>
                <a:noFill/>
              </a:ln>
              <a:solidFill>
                <a:srgbClr val="FF99FF"/>
              </a:solidFill>
              <a:effectLst/>
              <a:latin typeface="Adobe Hebrew" pitchFamily="18" charset="-79"/>
              <a:cs typeface="Adobe Hebrew" pitchFamily="18" charset="-79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260648"/>
            <a:ext cx="9186863" cy="638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 flipV="1">
            <a:off x="-42863" y="188640"/>
            <a:ext cx="9186863" cy="638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0" y="-16250"/>
            <a:ext cx="9144000" cy="85296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052362"/>
            <a:ext cx="9144000" cy="80563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5A30D0">
                  <a:lumMod val="46000"/>
                </a:srgbClr>
              </a:gs>
              <a:gs pos="62000">
                <a:srgbClr val="660066"/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1134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2517" b="2921"/>
          <a:stretch/>
        </p:blipFill>
        <p:spPr>
          <a:xfrm>
            <a:off x="0" y="30797"/>
            <a:ext cx="9144000" cy="6842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0826" y="1412776"/>
            <a:ext cx="2389187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76256" y="84485"/>
            <a:ext cx="9220255" cy="660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81" b="753"/>
          <a:stretch>
            <a:fillRect/>
          </a:stretch>
        </p:blipFill>
        <p:spPr bwMode="auto">
          <a:xfrm>
            <a:off x="0" y="260648"/>
            <a:ext cx="918210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0" y="5717007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3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5419" y="6309096"/>
            <a:ext cx="1336604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740352" y="6381328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Forma libre"/>
          <p:cNvSpPr/>
          <p:nvPr/>
        </p:nvSpPr>
        <p:spPr>
          <a:xfrm>
            <a:off x="0" y="-16249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C00000">
                  <a:lumMod val="13000"/>
                </a:srgbClr>
              </a:gs>
              <a:gs pos="62000">
                <a:srgbClr val="FF0000"/>
              </a:gs>
              <a:gs pos="3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707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3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103</Words>
  <Application>Microsoft Office PowerPoint</Application>
  <PresentationFormat>Presentación en pantalla (4:3)</PresentationFormat>
  <Paragraphs>26</Paragraphs>
  <Slides>28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6_Diseño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</cp:revision>
  <dcterms:created xsi:type="dcterms:W3CDTF">2015-04-09T16:36:06Z</dcterms:created>
  <dcterms:modified xsi:type="dcterms:W3CDTF">2015-06-05T15:35:09Z</dcterms:modified>
</cp:coreProperties>
</file>