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9" r:id="rId2"/>
    <p:sldId id="264" r:id="rId3"/>
    <p:sldId id="261" r:id="rId4"/>
    <p:sldId id="262" r:id="rId5"/>
    <p:sldId id="265" r:id="rId6"/>
    <p:sldId id="263" r:id="rId7"/>
    <p:sldId id="260" r:id="rId8"/>
    <p:sldId id="256" r:id="rId9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mbria" panose="02040503050406030204" pitchFamily="18" charset="0"/>
      <p:regular r:id="rId14"/>
      <p:bold r:id="rId15"/>
      <p:italic r:id="rId16"/>
      <p:boldItalic r:id="rId17"/>
    </p:embeddedFont>
    <p:embeddedFont>
      <p:font typeface="Harrington" panose="04040505050A02020702" pitchFamily="82" charset="0"/>
      <p:regular r:id="rId18"/>
    </p:embeddedFont>
    <p:embeddedFont>
      <p:font typeface="Kristen ITC" panose="03050502040202030202" pitchFamily="66" charset="0"/>
      <p:regular r:id="rId19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8g3PCHBlNM2R7/3Q5WyNw==" hashData="OU0VM+vAYyrVpK/F3yPvuOg97XLpeWiu9nTZWLqttAAzAfGw1ugkdhDnd508NLRaTk9bIiEhiPRhqu35B61x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BB3F"/>
    <a:srgbClr val="F68027"/>
    <a:srgbClr val="E6DDDA"/>
    <a:srgbClr val="544436"/>
    <a:srgbClr val="C1A681"/>
    <a:srgbClr val="BDA695"/>
    <a:srgbClr val="D4C7BC"/>
    <a:srgbClr val="1C1C1C"/>
    <a:srgbClr val="B8B496"/>
    <a:srgbClr val="9C96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876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8B118C-4A4A-4751-BFEA-8101E78C0F2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D272-124E-43C1-81C6-7829306446C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62EB34-3935-4B6E-8FEA-ADDAEA8C9C3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105F2-4F4A-48B5-846C-6BA11A73B1F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74F36A-FFDA-47E0-B9CB-F228816EEA3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325D7B-77F3-41F3-82FD-8D495583B70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96CF1-B7E4-4CA0-8A45-25E8819ED1B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DD1E34-70D7-4E67-AF3E-E4E8CBD90F9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88A7BC-8F5D-4B89-BF4A-A0210E393AF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477CE2-85E0-4E65-9851-55531DE18B6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51A75-562D-4208-806B-A4F35A645A1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38A9769-331D-415B-B9B1-F0E006ECE9A4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A1DDF41-F2C4-4B40-8462-A1B0B47C65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9535"/>
                    </a14:imgEffect>
                    <a14:imgEffect>
                      <a14:brightnessContrast bright="9000" contras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6200" y="6324600"/>
            <a:ext cx="8430898" cy="3708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810" b="1" i="1" dirty="0">
                <a:solidFill>
                  <a:srgbClr val="808000"/>
                </a:solidFill>
                <a:latin typeface="Cambria" panose="02040503050406030204" pitchFamily="18" charset="0"/>
              </a:rPr>
              <a:t>Todos los derechos de autor © pertenecen a los respectivos artistas / fotógrafos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BAA6BF4-D850-4296-AD17-8E783FDC66FD}"/>
              </a:ext>
            </a:extLst>
          </p:cNvPr>
          <p:cNvSpPr txBox="1"/>
          <p:nvPr/>
        </p:nvSpPr>
        <p:spPr>
          <a:xfrm>
            <a:off x="990600" y="914400"/>
            <a:ext cx="5900877" cy="122341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 extrusionH="57150">
              <a:bevelT w="69850" h="69850" prst="divot"/>
            </a:sp3d>
          </a:bodyPr>
          <a:lstStyle/>
          <a:p>
            <a:r>
              <a:rPr lang="es-ES" sz="2470" b="1" i="1" dirty="0">
                <a:solidFill>
                  <a:srgbClr val="808000"/>
                </a:solidFill>
                <a:latin typeface="Cambria" panose="02040503050406030204" pitchFamily="18" charset="0"/>
              </a:rPr>
              <a:t>Hay! dame tus llamas, vida</a:t>
            </a:r>
          </a:p>
          <a:p>
            <a:r>
              <a:rPr lang="es-ES" sz="2470" b="1" i="1" dirty="0">
                <a:solidFill>
                  <a:srgbClr val="808000"/>
                </a:solidFill>
                <a:latin typeface="Cambria" panose="02040503050406030204" pitchFamily="18" charset="0"/>
              </a:rPr>
              <a:t> y quémame¡</a:t>
            </a:r>
          </a:p>
          <a:p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98590FF-0116-4031-9D52-3B2A1EAAE1DA}"/>
              </a:ext>
            </a:extLst>
          </p:cNvPr>
          <p:cNvSpPr txBox="1"/>
          <p:nvPr/>
        </p:nvSpPr>
        <p:spPr>
          <a:xfrm>
            <a:off x="1295400" y="914400"/>
            <a:ext cx="2257349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n-CA" sz="7200" b="1" i="1" dirty="0">
                <a:solidFill>
                  <a:srgbClr val="666633"/>
                </a:solidFill>
                <a:latin typeface="Harrington" panose="04040505050A02020702" pitchFamily="82" charset="0"/>
              </a:rPr>
              <a:t>Vida</a:t>
            </a:r>
            <a:r>
              <a:rPr lang="en-CA" sz="7200" b="1" i="1" dirty="0">
                <a:solidFill>
                  <a:srgbClr val="333300"/>
                </a:solidFill>
                <a:latin typeface="Harrington" panose="04040505050A02020702" pitchFamily="82" charset="0"/>
              </a:rPr>
              <a:t>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24E45DE7-60EC-436D-9CA6-7772403F3036}"/>
              </a:ext>
            </a:extLst>
          </p:cNvPr>
          <p:cNvSpPr txBox="1"/>
          <p:nvPr/>
        </p:nvSpPr>
        <p:spPr>
          <a:xfrm>
            <a:off x="457200" y="1905000"/>
            <a:ext cx="4665060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6000" b="1" i="1" dirty="0">
                <a:solidFill>
                  <a:srgbClr val="666633"/>
                </a:solidFill>
                <a:latin typeface="Harrington" panose="04040505050A02020702" pitchFamily="82" charset="0"/>
              </a:rPr>
              <a:t>Mary Massey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D0404703-1591-41AF-A6D2-5EBD8918FD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67600" y="1905000"/>
            <a:ext cx="3609730" cy="508406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2C8C425-69B4-4453-A248-33B24DFC9BB2}"/>
              </a:ext>
            </a:extLst>
          </p:cNvPr>
          <p:cNvSpPr txBox="1"/>
          <p:nvPr/>
        </p:nvSpPr>
        <p:spPr>
          <a:xfrm>
            <a:off x="914400" y="1828800"/>
            <a:ext cx="4104137" cy="8525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lvl="0"/>
            <a:r>
              <a:rPr lang="es-ES" sz="2470" b="1" i="1" dirty="0">
                <a:solidFill>
                  <a:srgbClr val="808000"/>
                </a:solidFill>
                <a:latin typeface="Cambria" panose="02040503050406030204" pitchFamily="18" charset="0"/>
              </a:rPr>
              <a:t>Que yo quiero</a:t>
            </a:r>
          </a:p>
          <a:p>
            <a:pPr lvl="0"/>
            <a:r>
              <a:rPr lang="es-ES" sz="2470" b="1" i="1" dirty="0">
                <a:solidFill>
                  <a:srgbClr val="808000"/>
                </a:solidFill>
                <a:latin typeface="Cambria" panose="02040503050406030204" pitchFamily="18" charset="0"/>
              </a:rPr>
              <a:t>dar mas luz a mis senderos.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A64F6F0-D334-4155-97FE-5F771C316B93}"/>
              </a:ext>
            </a:extLst>
          </p:cNvPr>
          <p:cNvSpPr/>
          <p:nvPr/>
        </p:nvSpPr>
        <p:spPr>
          <a:xfrm>
            <a:off x="0" y="1"/>
            <a:ext cx="12192000" cy="6865218"/>
          </a:xfrm>
          <a:prstGeom prst="rect">
            <a:avLst/>
          </a:prstGeom>
          <a:solidFill>
            <a:srgbClr val="FBBB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:sndAc>
          <p:stSnd>
            <p:snd r:embed="rId2" name="NANA_MOUSKOURI___Recuerdos_de_la_Alhambra.wav"/>
          </p:stSnd>
        </p:sndAc>
      </p:transition>
    </mc:Choice>
    <mc:Fallback xmlns="">
      <p:transition spd="slow" advClick="0" advTm="15000">
        <p:sndAc>
          <p:stSnd>
            <p:snd r:embed="rId7" name="NANA_MOUSKOURI___Recuerdos_de_la_Alhamb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7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68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3" grpId="0"/>
      <p:bldP spid="3" grpId="1"/>
      <p:bldP spid="8" grpId="0"/>
      <p:bldP spid="11" grpId="0"/>
      <p:bldP spid="2" grpId="0"/>
      <p:bldP spid="2" grpId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6ADFEC2-4949-4B14-A584-8F05BA8AA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061A995-2E46-4087-BB17-BFD314C5A8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67600" y="1905000"/>
            <a:ext cx="3609730" cy="508406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54C2B11-C43A-4CDA-AA0B-644553CAAA1B}"/>
              </a:ext>
            </a:extLst>
          </p:cNvPr>
          <p:cNvSpPr txBox="1"/>
          <p:nvPr/>
        </p:nvSpPr>
        <p:spPr>
          <a:xfrm>
            <a:off x="457200" y="990600"/>
            <a:ext cx="4378186" cy="235449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lvl="0"/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Envuélveme entre tus dedos</a:t>
            </a:r>
          </a:p>
          <a:p>
            <a:pPr lvl="0"/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Pues no aguanto este silencio,</a:t>
            </a:r>
          </a:p>
          <a:p>
            <a:pPr lvl="0"/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pues no refreno los potros</a:t>
            </a:r>
          </a:p>
          <a:p>
            <a:pPr lvl="0"/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que galopan sangre adentro,</a:t>
            </a:r>
          </a:p>
          <a:p>
            <a:pPr lvl="0"/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los potros de mi locura,</a:t>
            </a:r>
          </a:p>
          <a:p>
            <a:pPr lvl="0"/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los potros de mi tormento.</a:t>
            </a:r>
          </a:p>
        </p:txBody>
      </p:sp>
    </p:spTree>
    <p:extLst>
      <p:ext uri="{BB962C8B-B14F-4D97-AF65-F5344CB8AC3E}">
        <p14:creationId xmlns:p14="http://schemas.microsoft.com/office/powerpoint/2010/main" val="288235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4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EBB8A74C-A82D-4BBF-A2A0-908A2B6E72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C11F5EF-AA8C-43CC-98B2-43956DBC8612}"/>
              </a:ext>
            </a:extLst>
          </p:cNvPr>
          <p:cNvSpPr txBox="1"/>
          <p:nvPr/>
        </p:nvSpPr>
        <p:spPr>
          <a:xfrm>
            <a:off x="1295400" y="1219200"/>
            <a:ext cx="4572000" cy="12326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lvl="0"/>
            <a:r>
              <a:rPr lang="es-ES" sz="2470" b="1" i="1" dirty="0">
                <a:solidFill>
                  <a:srgbClr val="808000"/>
                </a:solidFill>
                <a:latin typeface="Cambria" panose="02040503050406030204" pitchFamily="18" charset="0"/>
              </a:rPr>
              <a:t>Abre mis voces heridas</a:t>
            </a:r>
          </a:p>
          <a:p>
            <a:pPr lvl="0"/>
            <a:r>
              <a:rPr lang="es-ES" sz="2470" b="1" i="1" dirty="0">
                <a:solidFill>
                  <a:srgbClr val="808000"/>
                </a:solidFill>
                <a:latin typeface="Cambria" panose="02040503050406030204" pitchFamily="18" charset="0"/>
              </a:rPr>
              <a:t>y arrójalas contra el viento,</a:t>
            </a:r>
          </a:p>
          <a:p>
            <a:pPr lvl="0"/>
            <a:r>
              <a:rPr lang="es-ES" sz="2470" b="1" i="1" dirty="0">
                <a:solidFill>
                  <a:srgbClr val="808000"/>
                </a:solidFill>
                <a:latin typeface="Cambria" panose="02040503050406030204" pitchFamily="18" charset="0"/>
              </a:rPr>
              <a:t>dale el furor del verano.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99ACF252-A159-4934-9107-64B4333715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67600" y="1905000"/>
            <a:ext cx="3609730" cy="5084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00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96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3E392DE-729D-4B91-A9EE-A3CA82B77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71DD97C-4460-4D7B-9A92-56D4A8B54907}"/>
              </a:ext>
            </a:extLst>
          </p:cNvPr>
          <p:cNvSpPr txBox="1"/>
          <p:nvPr/>
        </p:nvSpPr>
        <p:spPr>
          <a:xfrm>
            <a:off x="914400" y="762000"/>
            <a:ext cx="5257800" cy="273151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lvl="0"/>
            <a:r>
              <a:rPr lang="es-ES" sz="2400" b="1" i="1" dirty="0">
                <a:solidFill>
                  <a:srgbClr val="808000"/>
                </a:solidFill>
                <a:latin typeface="Cambria" panose="02040503050406030204" pitchFamily="18" charset="0"/>
              </a:rPr>
              <a:t>¡Hay! dame tus llamas, vida,</a:t>
            </a:r>
          </a:p>
          <a:p>
            <a:pPr lvl="0"/>
            <a:r>
              <a:rPr lang="es-ES" sz="2400" b="1" i="1" dirty="0">
                <a:solidFill>
                  <a:srgbClr val="808000"/>
                </a:solidFill>
                <a:latin typeface="Cambria" panose="02040503050406030204" pitchFamily="18" charset="0"/>
              </a:rPr>
              <a:t>y quémame, pues el tiempo</a:t>
            </a:r>
          </a:p>
          <a:p>
            <a:pPr lvl="0"/>
            <a:r>
              <a:rPr lang="es-ES" sz="2400" b="1" i="1" dirty="0">
                <a:solidFill>
                  <a:srgbClr val="808000"/>
                </a:solidFill>
                <a:latin typeface="Cambria" panose="02040503050406030204" pitchFamily="18" charset="0"/>
              </a:rPr>
              <a:t>no me entrega sus misterios</a:t>
            </a:r>
          </a:p>
          <a:p>
            <a:pPr lvl="0"/>
            <a:r>
              <a:rPr lang="es-ES" sz="2400" b="1" i="1" dirty="0">
                <a:solidFill>
                  <a:srgbClr val="808000"/>
                </a:solidFill>
                <a:latin typeface="Cambria" panose="02040503050406030204" pitchFamily="18" charset="0"/>
              </a:rPr>
              <a:t>y yo no sé si soy otra</a:t>
            </a:r>
          </a:p>
          <a:p>
            <a:pPr lvl="0"/>
            <a:r>
              <a:rPr lang="es-ES" sz="2400" b="1" i="1" dirty="0">
                <a:solidFill>
                  <a:srgbClr val="808000"/>
                </a:solidFill>
                <a:latin typeface="Cambria" panose="02040503050406030204" pitchFamily="18" charset="0"/>
              </a:rPr>
              <a:t>o soy la que yo no quiero</a:t>
            </a:r>
          </a:p>
          <a:p>
            <a:pPr lvl="0"/>
            <a:r>
              <a:rPr lang="es-ES" sz="2400" b="1" i="1" dirty="0">
                <a:solidFill>
                  <a:srgbClr val="808000"/>
                </a:solidFill>
                <a:latin typeface="Cambria" panose="02040503050406030204" pitchFamily="18" charset="0"/>
              </a:rPr>
              <a:t>o soy la que  quiero ser</a:t>
            </a:r>
          </a:p>
          <a:p>
            <a:pPr lvl="0"/>
            <a:r>
              <a:rPr lang="es-ES" sz="2400" b="1" i="1" dirty="0">
                <a:solidFill>
                  <a:srgbClr val="808000"/>
                </a:solidFill>
                <a:latin typeface="Cambria" panose="02040503050406030204" pitchFamily="18" charset="0"/>
              </a:rPr>
              <a:t>que así ya no logro serlo.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F30F921A-E856-4C54-89C9-7A9159BB0F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67600" y="1905000"/>
            <a:ext cx="3609730" cy="5084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47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74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2E58AEF-BDCE-4690-9112-0882F4DFF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62B8B19D-9981-41BC-9579-7846F63B3CC0}"/>
              </a:ext>
            </a:extLst>
          </p:cNvPr>
          <p:cNvSpPr txBox="1"/>
          <p:nvPr/>
        </p:nvSpPr>
        <p:spPr>
          <a:xfrm>
            <a:off x="2438400" y="609600"/>
            <a:ext cx="5105400" cy="161274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lvl="0"/>
            <a:r>
              <a:rPr lang="es-ES" sz="2470" b="1" i="1" dirty="0">
                <a:solidFill>
                  <a:srgbClr val="808000"/>
                </a:solidFill>
                <a:latin typeface="Cambria" panose="02040503050406030204" pitchFamily="18" charset="0"/>
              </a:rPr>
              <a:t>Porque entre ser sin pasión</a:t>
            </a:r>
          </a:p>
          <a:p>
            <a:pPr lvl="0"/>
            <a:r>
              <a:rPr lang="es-ES" sz="2470" b="1" i="1" dirty="0">
                <a:solidFill>
                  <a:srgbClr val="808000"/>
                </a:solidFill>
                <a:latin typeface="Cambria" panose="02040503050406030204" pitchFamily="18" charset="0"/>
              </a:rPr>
              <a:t>y sin pasión seguir siendo,</a:t>
            </a:r>
          </a:p>
          <a:p>
            <a:pPr lvl="0"/>
            <a:r>
              <a:rPr lang="es-ES" sz="2470" b="1" i="1" dirty="0">
                <a:solidFill>
                  <a:srgbClr val="808000"/>
                </a:solidFill>
                <a:latin typeface="Cambria" panose="02040503050406030204" pitchFamily="18" charset="0"/>
              </a:rPr>
              <a:t>es lo mismo que no ser</a:t>
            </a:r>
          </a:p>
          <a:p>
            <a:pPr lvl="0"/>
            <a:r>
              <a:rPr lang="es-ES" sz="2470" b="1" i="1" dirty="0">
                <a:solidFill>
                  <a:srgbClr val="808000"/>
                </a:solidFill>
                <a:latin typeface="Cambria" panose="02040503050406030204" pitchFamily="18" charset="0"/>
              </a:rPr>
              <a:t>aunque el ser siga existiendo.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1D75CF7-1206-4657-B223-B5AEF4A8DA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67600" y="1905000"/>
            <a:ext cx="3609730" cy="5084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7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32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131C7D52-0069-4B08-A534-39F6437B7B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44400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CA8B17C-D97B-4DD0-B192-104F134F26C3}"/>
              </a:ext>
            </a:extLst>
          </p:cNvPr>
          <p:cNvSpPr txBox="1"/>
          <p:nvPr/>
        </p:nvSpPr>
        <p:spPr>
          <a:xfrm>
            <a:off x="1447800" y="914400"/>
            <a:ext cx="4112344" cy="235449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lvl="0"/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Por eso te digo, vida,</a:t>
            </a:r>
          </a:p>
          <a:p>
            <a:pPr lvl="0"/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arrástrame con tus fuegos,</a:t>
            </a:r>
          </a:p>
          <a:p>
            <a:pPr lvl="0"/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yo me abraso entre tus olas,</a:t>
            </a:r>
          </a:p>
          <a:p>
            <a:pPr lvl="0"/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la fragua de mis anhelos,</a:t>
            </a:r>
          </a:p>
          <a:p>
            <a:pPr lvl="0"/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tormento de mis desdichas</a:t>
            </a:r>
          </a:p>
          <a:p>
            <a:pPr lvl="0"/>
            <a:r>
              <a:rPr lang="es-ES" sz="2450" b="1" i="1" dirty="0">
                <a:solidFill>
                  <a:srgbClr val="808000"/>
                </a:solidFill>
                <a:latin typeface="Cambria" panose="02040503050406030204" pitchFamily="18" charset="0"/>
              </a:rPr>
              <a:t>y de mis dichas, desvelos.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9A71AFAE-3514-4DBC-864D-0FE1BBD590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67600" y="1905000"/>
            <a:ext cx="3609730" cy="508406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2B6BED9-1AE8-4CFF-AAC7-FA5375918B7E}"/>
              </a:ext>
            </a:extLst>
          </p:cNvPr>
          <p:cNvSpPr txBox="1"/>
          <p:nvPr/>
        </p:nvSpPr>
        <p:spPr>
          <a:xfrm>
            <a:off x="1981200" y="2895600"/>
            <a:ext cx="3164905" cy="49244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CA" sz="2600" i="1" dirty="0">
                <a:solidFill>
                  <a:srgbClr val="808000"/>
                </a:solidFill>
                <a:latin typeface="Calibri" panose="020F0502020204030204" pitchFamily="34" charset="0"/>
              </a:rPr>
              <a:t>inesgaret@gmail.com</a:t>
            </a:r>
          </a:p>
        </p:txBody>
      </p:sp>
    </p:spTree>
    <p:extLst>
      <p:ext uri="{BB962C8B-B14F-4D97-AF65-F5344CB8AC3E}">
        <p14:creationId xmlns:p14="http://schemas.microsoft.com/office/powerpoint/2010/main" val="338730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92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420"/>
                            </p:stCondLst>
                            <p:childTnLst>
                              <p:par>
                                <p:cTn id="15" presetID="2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B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533CE5AC-F709-4C34-91EB-90EC892670BC}"/>
              </a:ext>
            </a:extLst>
          </p:cNvPr>
          <p:cNvSpPr txBox="1"/>
          <p:nvPr/>
        </p:nvSpPr>
        <p:spPr>
          <a:xfrm>
            <a:off x="1447800" y="31282"/>
            <a:ext cx="403860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 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Hay! dame tus llamas, vida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y quémame¡, que yo quiero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dar mas luz a mis senderos.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Envuélveme entre tus dedos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Pues no aguanto este silencio,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pues no refreno los potros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que galopan sangre adentro,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los potros de mi locura,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los potros de mi tormento.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Abre mis voces heridas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y arrójalas contra el viento,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dale el furor del verano.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¡Hay! dame tus llamas, vida,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y quémame, pues el tiempo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no me entrega sus misterios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y yo no sé si soy otra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o soy la que yo no quiero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o soy la que  quiero ser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que así ya no logro serlo.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Porque entre ser sin pasión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y sin pasión seguir siendo,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es lo mismo que no ser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aunque el ser siga existiendo.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Por eso te digo, vida,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arrástrame con tus fuegos,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yo me abraso entre tus olas,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la fragua de mis anhelos,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tormento de mis desdichas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y de mis dichas, desvelos.</a:t>
            </a:r>
          </a:p>
          <a:p>
            <a:r>
              <a:rPr lang="es-ES" sz="1400" i="1" dirty="0">
                <a:solidFill>
                  <a:srgbClr val="666633"/>
                </a:solidFill>
                <a:latin typeface="Cambria" panose="02040503050406030204" pitchFamily="18" charset="0"/>
              </a:rPr>
              <a:t>    Mary Massey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A6680E0C-8ACA-476C-9E52-C177E1A5499E}"/>
              </a:ext>
            </a:extLst>
          </p:cNvPr>
          <p:cNvSpPr txBox="1"/>
          <p:nvPr/>
        </p:nvSpPr>
        <p:spPr>
          <a:xfrm>
            <a:off x="4876800" y="5562600"/>
            <a:ext cx="5257800" cy="347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60" dirty="0">
                <a:solidFill>
                  <a:srgbClr val="666633"/>
                </a:solidFill>
                <a:latin typeface="Cambria" panose="02040503050406030204" pitchFamily="18" charset="0"/>
              </a:rPr>
              <a:t>Audio – </a:t>
            </a:r>
            <a:r>
              <a:rPr lang="en-CA" sz="1660" dirty="0" err="1">
                <a:solidFill>
                  <a:srgbClr val="666633"/>
                </a:solidFill>
                <a:latin typeface="Cambria" panose="02040503050406030204" pitchFamily="18" charset="0"/>
              </a:rPr>
              <a:t>Recuerdos</a:t>
            </a:r>
            <a:r>
              <a:rPr lang="en-CA" sz="1660" dirty="0">
                <a:solidFill>
                  <a:srgbClr val="666633"/>
                </a:solidFill>
                <a:latin typeface="Cambria" panose="02040503050406030204" pitchFamily="18" charset="0"/>
              </a:rPr>
              <a:t> de la Alhambra Nana </a:t>
            </a:r>
            <a:r>
              <a:rPr lang="en-CA" sz="1660" dirty="0" err="1">
                <a:solidFill>
                  <a:srgbClr val="666633"/>
                </a:solidFill>
                <a:latin typeface="Cambria" panose="02040503050406030204" pitchFamily="18" charset="0"/>
              </a:rPr>
              <a:t>Mouskouri</a:t>
            </a:r>
            <a:endParaRPr lang="en-CA" sz="1660" dirty="0">
              <a:solidFill>
                <a:srgbClr val="666633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F5E7CA6-B7CC-49BC-8597-99CC2B39E473}"/>
              </a:ext>
            </a:extLst>
          </p:cNvPr>
          <p:cNvSpPr txBox="1"/>
          <p:nvPr/>
        </p:nvSpPr>
        <p:spPr>
          <a:xfrm>
            <a:off x="2133600" y="31282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820" dirty="0">
                <a:solidFill>
                  <a:srgbClr val="666633"/>
                </a:solidFill>
                <a:latin typeface="Cambria" panose="02040503050406030204" pitchFamily="18" charset="0"/>
              </a:rPr>
              <a:t>VIDA</a:t>
            </a:r>
          </a:p>
        </p:txBody>
      </p:sp>
    </p:spTree>
    <p:extLst>
      <p:ext uri="{BB962C8B-B14F-4D97-AF65-F5344CB8AC3E}">
        <p14:creationId xmlns:p14="http://schemas.microsoft.com/office/powerpoint/2010/main" val="40772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0">
        <p:circle/>
      </p:transition>
    </mc:Choice>
    <mc:Fallback xmlns="">
      <p:transition spd="slow" advClick="0" advTm="6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465EAFE-30EF-4DB0-8D6B-8C0C62A1E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05F1390-5954-48EF-B8ED-ACA309F0C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8287229D-75BB-403C-BC1B-9502988D4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3BFA412-A7AA-42E2-851F-A6BEAAD798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2BE92A5-2D89-4587-91C5-3C79A7764F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E820B06E-789D-4EF1-954D-E53285316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2FC416D4-CE5D-4965-B0BC-44B3E1F0E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92057928-37B7-4A59-B6AB-81277DB46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EADB348-0C32-4E02-B77B-68E2AF188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D097F40D-6AD2-4364-9226-C8C5CAE77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8D2FB15E-2845-4A0C-A5C0-425D90A40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1300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</p:transition>
    </mc:Choice>
    <mc:Fallback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3728</TotalTime>
  <Words>213</Words>
  <Application>Microsoft Office PowerPoint</Application>
  <PresentationFormat>Panorámica</PresentationFormat>
  <Paragraphs>70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Cambria</vt:lpstr>
      <vt:lpstr>Calibri</vt:lpstr>
      <vt:lpstr>Arial</vt:lpstr>
      <vt:lpstr>Harrington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 GARET</cp:lastModifiedBy>
  <cp:revision>219</cp:revision>
  <dcterms:created xsi:type="dcterms:W3CDTF">2009-09-17T11:51:57Z</dcterms:created>
  <dcterms:modified xsi:type="dcterms:W3CDTF">2020-05-02T21:48:58Z</dcterms:modified>
</cp:coreProperties>
</file>