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80" r:id="rId3"/>
    <p:sldId id="270" r:id="rId4"/>
    <p:sldId id="281" r:id="rId5"/>
    <p:sldId id="278" r:id="rId6"/>
    <p:sldId id="260" r:id="rId7"/>
    <p:sldId id="261" r:id="rId8"/>
    <p:sldId id="262" r:id="rId9"/>
    <p:sldId id="279" r:id="rId10"/>
    <p:sldId id="272" r:id="rId11"/>
    <p:sldId id="263" r:id="rId12"/>
    <p:sldId id="266" r:id="rId13"/>
    <p:sldId id="267" r:id="rId14"/>
    <p:sldId id="268" r:id="rId15"/>
    <p:sldId id="271" r:id="rId16"/>
    <p:sldId id="264" r:id="rId17"/>
    <p:sldId id="273" r:id="rId18"/>
    <p:sldId id="276" r:id="rId19"/>
    <p:sldId id="259" r:id="rId20"/>
    <p:sldId id="269" r:id="rId21"/>
    <p:sldId id="277" r:id="rId22"/>
    <p:sldId id="283" r:id="rId23"/>
    <p:sldId id="282" r:id="rId24"/>
    <p:sldId id="284"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2LTBi1I1OE190AHBUPCWw==" hashData="1GE5zGlGYuZsQNsZrdsR4galVj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86E6E5-D2B2-4019-BBCE-90402D9E4C5C}" type="datetimeFigureOut">
              <a:rPr lang="es-ES" smtClean="0"/>
              <a:t>20/04/2015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B06CA2-E88D-4C63-83CE-5CE8572DFD51}"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B4F85FC-1776-4EE6-9EB9-E001A178ADE4}" type="slidenum">
              <a:rPr lang="es-ES" smtClean="0"/>
              <a:pPr/>
              <a:t>‹Nº›</a:t>
            </a:fld>
            <a:endParaRPr lang="es-ES"/>
          </a:p>
        </p:txBody>
      </p:sp>
    </p:spTree>
  </p:cSld>
  <p:clrMapOvr>
    <a:masterClrMapping/>
  </p:clrMapOvr>
  <p:transition spd="med" advTm="5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CEEDF7-F685-431E-997D-ECC672611D8B}" type="datetimeFigureOut">
              <a:rPr lang="es-ES" smtClean="0"/>
              <a:pPr/>
              <a:t>20/04/2015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4F85FC-1776-4EE6-9EB9-E001A178ADE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newsflash/>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971600" y="1916832"/>
            <a:ext cx="6887688"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VER PARA CREER</a:t>
            </a: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CuadroTexto"/>
          <p:cNvSpPr txBox="1"/>
          <p:nvPr/>
        </p:nvSpPr>
        <p:spPr>
          <a:xfrm>
            <a:off x="1115616" y="476672"/>
            <a:ext cx="1126014" cy="461665"/>
          </a:xfrm>
          <a:prstGeom prst="rect">
            <a:avLst/>
          </a:prstGeom>
          <a:noFill/>
        </p:spPr>
        <p:txBody>
          <a:bodyPr wrap="none" rtlCol="0">
            <a:spAutoFit/>
          </a:bodyPr>
          <a:lstStyle/>
          <a:p>
            <a:r>
              <a:rPr lang="es-ES" sz="2400" b="1" dirty="0" smtClean="0">
                <a:solidFill>
                  <a:srgbClr val="FF0000"/>
                </a:solidFill>
              </a:rPr>
              <a:t>IL DIVO</a:t>
            </a:r>
            <a:endParaRPr lang="es-ES" sz="2400" b="1" dirty="0">
              <a:solidFill>
                <a:srgbClr val="FF0000"/>
              </a:solidFill>
            </a:endParaRPr>
          </a:p>
        </p:txBody>
      </p:sp>
    </p:spTree>
  </p:cSld>
  <p:clrMapOvr>
    <a:masterClrMapping/>
  </p:clrMapOvr>
  <p:transition spd="med" advTm="9000">
    <p:newsflash/>
    <p:sndAc>
      <p:stSnd>
        <p:snd r:embed="rId3" name="Il_Divo_-_Come_Primavera_(mp3.p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FUNDACIO\Desktop\untitled.png"/>
          <p:cNvPicPr>
            <a:picLocks noChangeAspect="1" noChangeArrowheads="1"/>
          </p:cNvPicPr>
          <p:nvPr/>
        </p:nvPicPr>
        <p:blipFill>
          <a:blip r:embed="rId2" cstate="print"/>
          <a:srcRect/>
          <a:stretch>
            <a:fillRect/>
          </a:stretch>
        </p:blipFill>
        <p:spPr bwMode="auto">
          <a:xfrm>
            <a:off x="0" y="0"/>
            <a:ext cx="9161478"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5" name="4 Luna"/>
          <p:cNvSpPr/>
          <p:nvPr/>
        </p:nvSpPr>
        <p:spPr>
          <a:xfrm>
            <a:off x="0" y="0"/>
            <a:ext cx="4714875"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643438" y="0"/>
            <a:ext cx="4500562"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8923547">
            <a:off x="2408238" y="1277938"/>
            <a:ext cx="4429125" cy="4403725"/>
          </a:xfrm>
          <a:prstGeom prst="teardrop">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a:off x="2411760" y="0"/>
            <a:ext cx="4714875"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flipH="1">
            <a:off x="2195736" y="0"/>
            <a:ext cx="4500562" cy="6858000"/>
          </a:xfrm>
          <a:prstGeom prst="moon">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187624" y="1628800"/>
            <a:ext cx="6696744" cy="3785652"/>
          </a:xfrm>
          <a:prstGeom prst="rect">
            <a:avLst/>
          </a:prstGeom>
        </p:spPr>
        <p:txBody>
          <a:bodyPr wrap="square">
            <a:spAutoFit/>
          </a:bodyPr>
          <a:lstStyle/>
          <a:p>
            <a:pPr algn="ctr"/>
            <a:r>
              <a:rPr lang="es-ES" sz="8000" b="1" dirty="0" smtClean="0">
                <a:ln w="18000">
                  <a:solidFill>
                    <a:srgbClr val="C0504D">
                      <a:satMod val="140000"/>
                    </a:srgb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Sabes qué ciudad es esta?....</a:t>
            </a:r>
            <a:endParaRPr lang="es-ES" dirty="0" smtClean="0">
              <a:solidFill>
                <a:srgbClr val="FFFF00"/>
              </a:solidFill>
            </a:endParaRPr>
          </a:p>
        </p:txBody>
      </p:sp>
    </p:spTree>
  </p:cSld>
  <p:clrMapOvr>
    <a:masterClrMapping/>
  </p:clrMapOvr>
  <p:transition spd="med" advTm="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2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out)">
                                      <p:cBhvr>
                                        <p:cTn id="18" dur="3000"/>
                                        <p:tgtEl>
                                          <p:spTgt spid="7"/>
                                        </p:tgtEl>
                                      </p:cBhvr>
                                    </p:animEffect>
                                  </p:childTnLst>
                                </p:cTn>
                              </p:par>
                            </p:childTnLst>
                          </p:cTn>
                        </p:par>
                        <p:par>
                          <p:cTn id="19" fill="hold">
                            <p:stCondLst>
                              <p:cond delay="3000"/>
                            </p:stCondLst>
                            <p:childTnLst>
                              <p:par>
                                <p:cTn id="20" presetID="35" presetClass="exit" presetSubtype="0" fill="hold" nodeType="afterEffect">
                                  <p:stCondLst>
                                    <p:cond delay="0"/>
                                  </p:stCondLst>
                                  <p:childTnLst>
                                    <p:animEffect transition="out" filter="fade">
                                      <p:cBhvr>
                                        <p:cTn id="21" dur="3000"/>
                                        <p:tgtEl>
                                          <p:spTgt spid="5"/>
                                        </p:tgtEl>
                                      </p:cBhvr>
                                    </p:animEffect>
                                    <p:anim calcmode="lin" valueType="num">
                                      <p:cBhvr>
                                        <p:cTn id="22" dur="3000"/>
                                        <p:tgtEl>
                                          <p:spTgt spid="5"/>
                                        </p:tgtEl>
                                        <p:attrNameLst>
                                          <p:attrName>style.rotation</p:attrName>
                                        </p:attrNameLst>
                                      </p:cBhvr>
                                      <p:tavLst>
                                        <p:tav tm="0">
                                          <p:val>
                                            <p:fltVal val="0"/>
                                          </p:val>
                                        </p:tav>
                                        <p:tav tm="100000">
                                          <p:val>
                                            <p:fltVal val="720"/>
                                          </p:val>
                                        </p:tav>
                                      </p:tavLst>
                                    </p:anim>
                                    <p:anim calcmode="lin" valueType="num">
                                      <p:cBhvr>
                                        <p:cTn id="23" dur="3000"/>
                                        <p:tgtEl>
                                          <p:spTgt spid="5"/>
                                        </p:tgtEl>
                                        <p:attrNameLst>
                                          <p:attrName>ppt_h</p:attrName>
                                        </p:attrNameLst>
                                      </p:cBhvr>
                                      <p:tavLst>
                                        <p:tav tm="0">
                                          <p:val>
                                            <p:strVal val="ppt_h"/>
                                          </p:val>
                                        </p:tav>
                                        <p:tav tm="100000">
                                          <p:val>
                                            <p:fltVal val="0"/>
                                          </p:val>
                                        </p:tav>
                                      </p:tavLst>
                                    </p:anim>
                                    <p:anim calcmode="lin" valueType="num">
                                      <p:cBhvr>
                                        <p:cTn id="24" dur="3000"/>
                                        <p:tgtEl>
                                          <p:spTgt spid="5"/>
                                        </p:tgtEl>
                                        <p:attrNameLst>
                                          <p:attrName>ppt_w</p:attrName>
                                        </p:attrNameLst>
                                      </p:cBhvr>
                                      <p:tavLst>
                                        <p:tav tm="0">
                                          <p:val>
                                            <p:strVal val="ppt_w"/>
                                          </p:val>
                                        </p:tav>
                                        <p:tav tm="100000">
                                          <p:val>
                                            <p:fltVal val="0"/>
                                          </p:val>
                                        </p:tav>
                                      </p:tavLst>
                                    </p:anim>
                                    <p:set>
                                      <p:cBhvr>
                                        <p:cTn id="25" dur="1" fill="hold">
                                          <p:stCondLst>
                                            <p:cond delay="2999"/>
                                          </p:stCondLst>
                                        </p:cTn>
                                        <p:tgtEl>
                                          <p:spTgt spid="5"/>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3000"/>
                                        <p:tgtEl>
                                          <p:spTgt spid="6"/>
                                        </p:tgtEl>
                                      </p:cBhvr>
                                    </p:animEffect>
                                    <p:anim calcmode="lin" valueType="num">
                                      <p:cBhvr>
                                        <p:cTn id="28" dur="3000"/>
                                        <p:tgtEl>
                                          <p:spTgt spid="6"/>
                                        </p:tgtEl>
                                        <p:attrNameLst>
                                          <p:attrName>style.rotation</p:attrName>
                                        </p:attrNameLst>
                                      </p:cBhvr>
                                      <p:tavLst>
                                        <p:tav tm="0">
                                          <p:val>
                                            <p:fltVal val="0"/>
                                          </p:val>
                                        </p:tav>
                                        <p:tav tm="100000">
                                          <p:val>
                                            <p:fltVal val="720"/>
                                          </p:val>
                                        </p:tav>
                                      </p:tavLst>
                                    </p:anim>
                                    <p:anim calcmode="lin" valueType="num">
                                      <p:cBhvr>
                                        <p:cTn id="29" dur="3000"/>
                                        <p:tgtEl>
                                          <p:spTgt spid="6"/>
                                        </p:tgtEl>
                                        <p:attrNameLst>
                                          <p:attrName>ppt_h</p:attrName>
                                        </p:attrNameLst>
                                      </p:cBhvr>
                                      <p:tavLst>
                                        <p:tav tm="0">
                                          <p:val>
                                            <p:strVal val="ppt_h"/>
                                          </p:val>
                                        </p:tav>
                                        <p:tav tm="100000">
                                          <p:val>
                                            <p:fltVal val="0"/>
                                          </p:val>
                                        </p:tav>
                                      </p:tavLst>
                                    </p:anim>
                                    <p:anim calcmode="lin" valueType="num">
                                      <p:cBhvr>
                                        <p:cTn id="30" dur="3000"/>
                                        <p:tgtEl>
                                          <p:spTgt spid="6"/>
                                        </p:tgtEl>
                                        <p:attrNameLst>
                                          <p:attrName>ppt_w</p:attrName>
                                        </p:attrNameLst>
                                      </p:cBhvr>
                                      <p:tavLst>
                                        <p:tav tm="0">
                                          <p:val>
                                            <p:strVal val="ppt_w"/>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10">
                                            <p:txEl>
                                              <p:pRg st="0" end="0"/>
                                            </p:txEl>
                                          </p:spTgt>
                                        </p:tgtEl>
                                        <p:attrNameLst>
                                          <p:attrName>style.visibility</p:attrName>
                                        </p:attrNameLst>
                                      </p:cBhvr>
                                      <p:to>
                                        <p:strVal val="visible"/>
                                      </p:to>
                                    </p:set>
                                    <p:anim calcmode="lin" valueType="num">
                                      <p:cBhvr>
                                        <p:cTn id="34" dur="5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5" dur="5000" fill="hold"/>
                                        <p:tgtEl>
                                          <p:spTgt spid="10">
                                            <p:txEl>
                                              <p:pRg st="0" end="0"/>
                                            </p:txEl>
                                          </p:spTgt>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0">
                                            <p:txEl>
                                              <p:pRg st="0" end="0"/>
                                            </p:txEl>
                                          </p:spTgt>
                                        </p:tgtEl>
                                        <p:attrNameLst>
                                          <p:attrName>style.visibility</p:attrName>
                                        </p:attrNameLst>
                                      </p:cBhvr>
                                      <p:to>
                                        <p:strVal val="visible"/>
                                      </p:to>
                                    </p:set>
                                    <p:anim calcmode="lin" valueType="num">
                                      <p:cBhvr>
                                        <p:cTn id="38" dur="5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9" dur="5000" fill="hold"/>
                                        <p:tgtEl>
                                          <p:spTgt spid="10">
                                            <p:txEl>
                                              <p:pRg st="0" end="0"/>
                                            </p:txEl>
                                          </p:spTgt>
                                        </p:tgtEl>
                                        <p:attrNameLst>
                                          <p:attrName>ppt_h</p:attrName>
                                        </p:attrNameLst>
                                      </p:cBhvr>
                                      <p:tavLst>
                                        <p:tav tm="0">
                                          <p:val>
                                            <p:fltVal val="0"/>
                                          </p:val>
                                        </p:tav>
                                        <p:tav tm="100000">
                                          <p:val>
                                            <p:strVal val="#ppt_h"/>
                                          </p:val>
                                        </p:tav>
                                      </p:tavLst>
                                    </p:anim>
                                  </p:childTnLst>
                                </p:cTn>
                              </p:par>
                              <p:par>
                                <p:cTn id="40" presetID="35" presetClass="exit" presetSubtype="0" fill="hold" nodeType="withEffect">
                                  <p:stCondLst>
                                    <p:cond delay="0"/>
                                  </p:stCondLst>
                                  <p:childTnLst>
                                    <p:animEffect transition="out" filter="fade">
                                      <p:cBhvr>
                                        <p:cTn id="41" dur="3000"/>
                                        <p:tgtEl>
                                          <p:spTgt spid="7"/>
                                        </p:tgtEl>
                                      </p:cBhvr>
                                    </p:animEffect>
                                    <p:anim calcmode="lin" valueType="num">
                                      <p:cBhvr>
                                        <p:cTn id="42" dur="3000"/>
                                        <p:tgtEl>
                                          <p:spTgt spid="7"/>
                                        </p:tgtEl>
                                        <p:attrNameLst>
                                          <p:attrName>style.rotation</p:attrName>
                                        </p:attrNameLst>
                                      </p:cBhvr>
                                      <p:tavLst>
                                        <p:tav tm="0">
                                          <p:val>
                                            <p:fltVal val="0"/>
                                          </p:val>
                                        </p:tav>
                                        <p:tav tm="100000">
                                          <p:val>
                                            <p:fltVal val="720"/>
                                          </p:val>
                                        </p:tav>
                                      </p:tavLst>
                                    </p:anim>
                                    <p:anim calcmode="lin" valueType="num">
                                      <p:cBhvr>
                                        <p:cTn id="43" dur="3000"/>
                                        <p:tgtEl>
                                          <p:spTgt spid="7"/>
                                        </p:tgtEl>
                                        <p:attrNameLst>
                                          <p:attrName>ppt_h</p:attrName>
                                        </p:attrNameLst>
                                      </p:cBhvr>
                                      <p:tavLst>
                                        <p:tav tm="0">
                                          <p:val>
                                            <p:strVal val="ppt_h"/>
                                          </p:val>
                                        </p:tav>
                                        <p:tav tm="100000">
                                          <p:val>
                                            <p:fltVal val="0"/>
                                          </p:val>
                                        </p:tav>
                                      </p:tavLst>
                                    </p:anim>
                                    <p:anim calcmode="lin" valueType="num">
                                      <p:cBhvr>
                                        <p:cTn id="44" dur="3000"/>
                                        <p:tgtEl>
                                          <p:spTgt spid="7"/>
                                        </p:tgtEl>
                                        <p:attrNameLst>
                                          <p:attrName>ppt_w</p:attrName>
                                        </p:attrNameLst>
                                      </p:cBhvr>
                                      <p:tavLst>
                                        <p:tav tm="0">
                                          <p:val>
                                            <p:strVal val="ppt_w"/>
                                          </p:val>
                                        </p:tav>
                                        <p:tav tm="100000">
                                          <p:val>
                                            <p:fltVal val="0"/>
                                          </p:val>
                                        </p:tav>
                                      </p:tavLst>
                                    </p:anim>
                                    <p:set>
                                      <p:cBhvr>
                                        <p:cTn id="45" dur="1" fill="hold">
                                          <p:stCondLst>
                                            <p:cond delay="2999"/>
                                          </p:stCondLst>
                                        </p:cTn>
                                        <p:tgtEl>
                                          <p:spTgt spid="7"/>
                                        </p:tgtEl>
                                        <p:attrNameLst>
                                          <p:attrName>style.visibility</p:attrName>
                                        </p:attrNameLst>
                                      </p:cBhvr>
                                      <p:to>
                                        <p:strVal val="hidden"/>
                                      </p:to>
                                    </p:set>
                                  </p:childTnLst>
                                </p:cTn>
                              </p:par>
                              <p:par>
                                <p:cTn id="46" presetID="8" presetClass="emph" presetSubtype="0" fill="hold" nodeType="withEffect">
                                  <p:stCondLst>
                                    <p:cond delay="0"/>
                                  </p:stCondLst>
                                  <p:childTnLst>
                                    <p:animRot by="21600000">
                                      <p:cBhvr>
                                        <p:cTn id="47" dur="3000" fill="hold"/>
                                        <p:tgtEl>
                                          <p:spTgt spid="8"/>
                                        </p:tgtEl>
                                        <p:attrNameLst>
                                          <p:attrName>r</p:attrName>
                                        </p:attrNameLst>
                                      </p:cBhvr>
                                    </p:animRot>
                                  </p:childTnLst>
                                </p:cTn>
                              </p:par>
                            </p:childTnLst>
                          </p:cTn>
                        </p:par>
                        <p:par>
                          <p:cTn id="48" fill="hold">
                            <p:stCondLst>
                              <p:cond delay="8000"/>
                            </p:stCondLst>
                            <p:childTnLst>
                              <p:par>
                                <p:cTn id="49" presetID="35" presetClass="exit" presetSubtype="0" fill="hold" nodeType="afterEffect">
                                  <p:stCondLst>
                                    <p:cond delay="0"/>
                                  </p:stCondLst>
                                  <p:childTnLst>
                                    <p:animEffect transition="out" filter="fade">
                                      <p:cBhvr>
                                        <p:cTn id="50" dur="3000"/>
                                        <p:tgtEl>
                                          <p:spTgt spid="8"/>
                                        </p:tgtEl>
                                      </p:cBhvr>
                                    </p:animEffect>
                                    <p:anim calcmode="lin" valueType="num">
                                      <p:cBhvr>
                                        <p:cTn id="51" dur="3000"/>
                                        <p:tgtEl>
                                          <p:spTgt spid="8"/>
                                        </p:tgtEl>
                                        <p:attrNameLst>
                                          <p:attrName>style.rotation</p:attrName>
                                        </p:attrNameLst>
                                      </p:cBhvr>
                                      <p:tavLst>
                                        <p:tav tm="0">
                                          <p:val>
                                            <p:fltVal val="0"/>
                                          </p:val>
                                        </p:tav>
                                        <p:tav tm="100000">
                                          <p:val>
                                            <p:fltVal val="720"/>
                                          </p:val>
                                        </p:tav>
                                      </p:tavLst>
                                    </p:anim>
                                    <p:anim calcmode="lin" valueType="num">
                                      <p:cBhvr>
                                        <p:cTn id="52" dur="3000"/>
                                        <p:tgtEl>
                                          <p:spTgt spid="8"/>
                                        </p:tgtEl>
                                        <p:attrNameLst>
                                          <p:attrName>ppt_h</p:attrName>
                                        </p:attrNameLst>
                                      </p:cBhvr>
                                      <p:tavLst>
                                        <p:tav tm="0">
                                          <p:val>
                                            <p:strVal val="ppt_h"/>
                                          </p:val>
                                        </p:tav>
                                        <p:tav tm="100000">
                                          <p:val>
                                            <p:fltVal val="0"/>
                                          </p:val>
                                        </p:tav>
                                      </p:tavLst>
                                    </p:anim>
                                    <p:anim calcmode="lin" valueType="num">
                                      <p:cBhvr>
                                        <p:cTn id="53" dur="3000"/>
                                        <p:tgtEl>
                                          <p:spTgt spid="8"/>
                                        </p:tgtEl>
                                        <p:attrNameLst>
                                          <p:attrName>ppt_w</p:attrName>
                                        </p:attrNameLst>
                                      </p:cBhvr>
                                      <p:tavLst>
                                        <p:tav tm="0">
                                          <p:val>
                                            <p:strVal val="ppt_w"/>
                                          </p:val>
                                        </p:tav>
                                        <p:tav tm="100000">
                                          <p:val>
                                            <p:fltVal val="0"/>
                                          </p:val>
                                        </p:tav>
                                      </p:tavLst>
                                    </p:anim>
                                    <p:set>
                                      <p:cBhvr>
                                        <p:cTn id="54" dur="1" fill="hold">
                                          <p:stCondLst>
                                            <p:cond delay="2999"/>
                                          </p:stCondLst>
                                        </p:cTn>
                                        <p:tgtEl>
                                          <p:spTgt spid="8"/>
                                        </p:tgtEl>
                                        <p:attrNameLst>
                                          <p:attrName>style.visibility</p:attrName>
                                        </p:attrNameLst>
                                      </p:cBhvr>
                                      <p:to>
                                        <p:strVal val="hidden"/>
                                      </p:to>
                                    </p:set>
                                  </p:childTnLst>
                                </p:cTn>
                              </p:par>
                              <p:par>
                                <p:cTn id="55" presetID="8" presetClass="emph" presetSubtype="0" fill="hold" nodeType="withEffect">
                                  <p:stCondLst>
                                    <p:cond delay="0"/>
                                  </p:stCondLst>
                                  <p:childTnLst>
                                    <p:animRot by="21600000">
                                      <p:cBhvr>
                                        <p:cTn id="56" dur="3000" fill="hold"/>
                                        <p:tgtEl>
                                          <p:spTgt spid="9"/>
                                        </p:tgtEl>
                                        <p:attrNameLst>
                                          <p:attrName>r</p:attrName>
                                        </p:attrNameLst>
                                      </p:cBhvr>
                                    </p:animRot>
                                  </p:childTnLst>
                                </p:cTn>
                              </p:par>
                              <p:par>
                                <p:cTn id="57" presetID="35" presetClass="exit" presetSubtype="0" fill="hold" nodeType="withEffect">
                                  <p:stCondLst>
                                    <p:cond delay="0"/>
                                  </p:stCondLst>
                                  <p:childTnLst>
                                    <p:animEffect transition="out" filter="fade">
                                      <p:cBhvr>
                                        <p:cTn id="58" dur="3000"/>
                                        <p:tgtEl>
                                          <p:spTgt spid="9"/>
                                        </p:tgtEl>
                                      </p:cBhvr>
                                    </p:animEffect>
                                    <p:anim calcmode="lin" valueType="num">
                                      <p:cBhvr>
                                        <p:cTn id="59" dur="3000"/>
                                        <p:tgtEl>
                                          <p:spTgt spid="9"/>
                                        </p:tgtEl>
                                        <p:attrNameLst>
                                          <p:attrName>style.rotation</p:attrName>
                                        </p:attrNameLst>
                                      </p:cBhvr>
                                      <p:tavLst>
                                        <p:tav tm="0">
                                          <p:val>
                                            <p:fltVal val="0"/>
                                          </p:val>
                                        </p:tav>
                                        <p:tav tm="100000">
                                          <p:val>
                                            <p:fltVal val="720"/>
                                          </p:val>
                                        </p:tav>
                                      </p:tavLst>
                                    </p:anim>
                                    <p:anim calcmode="lin" valueType="num">
                                      <p:cBhvr>
                                        <p:cTn id="60" dur="3000"/>
                                        <p:tgtEl>
                                          <p:spTgt spid="9"/>
                                        </p:tgtEl>
                                        <p:attrNameLst>
                                          <p:attrName>ppt_h</p:attrName>
                                        </p:attrNameLst>
                                      </p:cBhvr>
                                      <p:tavLst>
                                        <p:tav tm="0">
                                          <p:val>
                                            <p:strVal val="ppt_h"/>
                                          </p:val>
                                        </p:tav>
                                        <p:tav tm="100000">
                                          <p:val>
                                            <p:fltVal val="0"/>
                                          </p:val>
                                        </p:tav>
                                      </p:tavLst>
                                    </p:anim>
                                    <p:anim calcmode="lin" valueType="num">
                                      <p:cBhvr>
                                        <p:cTn id="61" dur="3000"/>
                                        <p:tgtEl>
                                          <p:spTgt spid="9"/>
                                        </p:tgtEl>
                                        <p:attrNameLst>
                                          <p:attrName>ppt_w</p:attrName>
                                        </p:attrNameLst>
                                      </p:cBhvr>
                                      <p:tavLst>
                                        <p:tav tm="0">
                                          <p:val>
                                            <p:strVal val="ppt_w"/>
                                          </p:val>
                                        </p:tav>
                                        <p:tav tm="100000">
                                          <p:val>
                                            <p:fltVal val="0"/>
                                          </p:val>
                                        </p:tav>
                                      </p:tavLst>
                                    </p:anim>
                                    <p:set>
                                      <p:cBhvr>
                                        <p:cTn id="62"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Musulmanes-rezando-en-Marsella-201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endParaRPr lang="es-ES"/>
          </a:p>
        </p:txBody>
      </p:sp>
      <p:pic>
        <p:nvPicPr>
          <p:cNvPr id="4098" name="Picture 2" descr="C:\Users\FUNDACIO\Desktop\GGG.png"/>
          <p:cNvPicPr>
            <a:picLocks noChangeAspect="1" noChangeArrowheads="1"/>
          </p:cNvPicPr>
          <p:nvPr/>
        </p:nvPicPr>
        <p:blipFill>
          <a:blip r:embed="rId2" cstate="print"/>
          <a:srcRect/>
          <a:stretch>
            <a:fillRect/>
          </a:stretch>
        </p:blipFill>
        <p:spPr bwMode="auto">
          <a:xfrm>
            <a:off x="0" y="0"/>
            <a:ext cx="9235292"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3073" name="Picture 1" descr="C:\Users\FUNDACIO\Desktop\HHH.png"/>
          <p:cNvPicPr>
            <a:picLocks noChangeAspect="1" noChangeArrowheads="1"/>
          </p:cNvPicPr>
          <p:nvPr/>
        </p:nvPicPr>
        <p:blipFill>
          <a:blip r:embed="rId3" cstate="print"/>
          <a:srcRect/>
          <a:stretch>
            <a:fillRect/>
          </a:stretch>
        </p:blipFill>
        <p:spPr bwMode="auto">
          <a:xfrm>
            <a:off x="2000232" y="0"/>
            <a:ext cx="4866325" cy="6858000"/>
          </a:xfrm>
          <a:prstGeom prst="rect">
            <a:avLst/>
          </a:prstGeom>
          <a:noFill/>
        </p:spPr>
      </p:pic>
    </p:spTree>
  </p:cSld>
  <p:clrMapOvr>
    <a:masterClrMapping/>
  </p:clrMapOvr>
  <p:transition spd="med" advTm="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Users\FUNDACIO\Desktop\RRRR.png"/>
          <p:cNvPicPr>
            <a:picLocks noChangeAspect="1" noChangeArrowheads="1"/>
          </p:cNvPicPr>
          <p:nvPr/>
        </p:nvPicPr>
        <p:blipFill>
          <a:blip r:embed="rId2" cstate="print"/>
          <a:srcRect/>
          <a:stretch>
            <a:fillRect/>
          </a:stretch>
        </p:blipFill>
        <p:spPr bwMode="auto">
          <a:xfrm>
            <a:off x="0" y="0"/>
            <a:ext cx="9225028"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ntitled.bmp"/>
          <p:cNvPicPr>
            <a:picLocks noChangeAspect="1" noChangeArrowheads="1"/>
          </p:cNvPicPr>
          <p:nvPr/>
        </p:nvPicPr>
        <p:blipFill>
          <a:blip r:embed="rId2" cstate="print"/>
          <a:srcRect/>
          <a:stretch>
            <a:fillRect/>
          </a:stretch>
        </p:blipFill>
        <p:spPr bwMode="auto">
          <a:xfrm>
            <a:off x="0" y="0"/>
            <a:ext cx="9186248"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FUNDACIO\Desktop\GGGG.png"/>
          <p:cNvPicPr>
            <a:picLocks noChangeAspect="1" noChangeArrowheads="1"/>
          </p:cNvPicPr>
          <p:nvPr/>
        </p:nvPicPr>
        <p:blipFill>
          <a:blip r:embed="rId2" cstate="print"/>
          <a:srcRect/>
          <a:stretch>
            <a:fillRect/>
          </a:stretch>
        </p:blipFill>
        <p:spPr bwMode="auto">
          <a:xfrm>
            <a:off x="-1" y="0"/>
            <a:ext cx="9144027"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Users\FUNDACIO\Desktop\GGGGGGGG.png"/>
          <p:cNvPicPr>
            <a:picLocks noChangeAspect="1" noChangeArrowheads="1"/>
          </p:cNvPicPr>
          <p:nvPr/>
        </p:nvPicPr>
        <p:blipFill>
          <a:blip r:embed="rId2" cstate="print"/>
          <a:srcRect/>
          <a:stretch>
            <a:fillRect/>
          </a:stretch>
        </p:blipFill>
        <p:spPr bwMode="auto">
          <a:xfrm>
            <a:off x="-214346" y="0"/>
            <a:ext cx="945259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FUNDACIO\Desktop\GGGGY.png"/>
          <p:cNvPicPr>
            <a:picLocks noChangeAspect="1" noChangeArrowheads="1"/>
          </p:cNvPicPr>
          <p:nvPr/>
        </p:nvPicPr>
        <p:blipFill>
          <a:blip r:embed="rId2" cstate="print"/>
          <a:srcRect/>
          <a:stretch>
            <a:fillRect/>
          </a:stretch>
        </p:blipFill>
        <p:spPr bwMode="auto">
          <a:xfrm>
            <a:off x="0" y="0"/>
            <a:ext cx="923529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FUNDACIO\Desktop\DER.png"/>
          <p:cNvPicPr>
            <a:picLocks noChangeAspect="1" noChangeArrowheads="1"/>
          </p:cNvPicPr>
          <p:nvPr/>
        </p:nvPicPr>
        <p:blipFill>
          <a:blip r:embed="rId2" cstate="print"/>
          <a:srcRect/>
          <a:stretch>
            <a:fillRect/>
          </a:stretch>
        </p:blipFill>
        <p:spPr bwMode="auto">
          <a:xfrm>
            <a:off x="0" y="0"/>
            <a:ext cx="923529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5602" name="Picture 2" descr="C:\Users\FUNDACIO\Desktop\WWWWW.png"/>
          <p:cNvPicPr>
            <a:picLocks noChangeAspect="1" noChangeArrowheads="1"/>
          </p:cNvPicPr>
          <p:nvPr/>
        </p:nvPicPr>
        <p:blipFill>
          <a:blip r:embed="rId3" cstate="print"/>
          <a:srcRect/>
          <a:stretch>
            <a:fillRect/>
          </a:stretch>
        </p:blipFill>
        <p:spPr bwMode="auto">
          <a:xfrm>
            <a:off x="2071670" y="0"/>
            <a:ext cx="4577715" cy="6858000"/>
          </a:xfrm>
          <a:prstGeom prst="rect">
            <a:avLst/>
          </a:prstGeom>
          <a:noFill/>
        </p:spPr>
      </p:pic>
    </p:spTree>
  </p:cSld>
  <p:clrMapOvr>
    <a:masterClrMapping/>
  </p:clrMapOvr>
  <p:transition spd="med" advTm="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FUNDACIO\Desktop\XXXX.png"/>
          <p:cNvPicPr>
            <a:picLocks noChangeAspect="1" noChangeArrowheads="1"/>
          </p:cNvPicPr>
          <p:nvPr/>
        </p:nvPicPr>
        <p:blipFill>
          <a:blip r:embed="rId2" cstate="print"/>
          <a:srcRect/>
          <a:stretch>
            <a:fillRect/>
          </a:stretch>
        </p:blipFill>
        <p:spPr bwMode="auto">
          <a:xfrm>
            <a:off x="0" y="0"/>
            <a:ext cx="927054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FUNDACIO\Desktop\untitled.png"/>
          <p:cNvPicPr>
            <a:picLocks noChangeAspect="1" noChangeArrowheads="1"/>
          </p:cNvPicPr>
          <p:nvPr/>
        </p:nvPicPr>
        <p:blipFill>
          <a:blip r:embed="rId2" cstate="print"/>
          <a:srcRect/>
          <a:stretch>
            <a:fillRect/>
          </a:stretch>
        </p:blipFill>
        <p:spPr bwMode="auto">
          <a:xfrm>
            <a:off x="0" y="0"/>
            <a:ext cx="9235296"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FUNDACIO\Desktop\JJJJ.png"/>
          <p:cNvPicPr>
            <a:picLocks noChangeAspect="1" noChangeArrowheads="1"/>
          </p:cNvPicPr>
          <p:nvPr/>
        </p:nvPicPr>
        <p:blipFill>
          <a:blip r:embed="rId2" cstate="print"/>
          <a:srcRect/>
          <a:stretch>
            <a:fillRect/>
          </a:stretch>
        </p:blipFill>
        <p:spPr bwMode="auto">
          <a:xfrm>
            <a:off x="0" y="0"/>
            <a:ext cx="9308552"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31746" name="Picture 2" descr="C:\Users\FUNDACIO\Desktop\IIIII.png"/>
          <p:cNvPicPr>
            <a:picLocks noChangeAspect="1" noChangeArrowheads="1"/>
          </p:cNvPicPr>
          <p:nvPr/>
        </p:nvPicPr>
        <p:blipFill>
          <a:blip r:embed="rId3" cstate="print"/>
          <a:srcRect/>
          <a:stretch>
            <a:fillRect/>
          </a:stretch>
        </p:blipFill>
        <p:spPr bwMode="auto">
          <a:xfrm>
            <a:off x="1643042" y="-49"/>
            <a:ext cx="5429288" cy="6858049"/>
          </a:xfrm>
          <a:prstGeom prst="rect">
            <a:avLst/>
          </a:prstGeom>
          <a:noFill/>
        </p:spPr>
      </p:pic>
    </p:spTree>
  </p:cSld>
  <p:clrMapOvr>
    <a:masterClrMapping/>
  </p:clrMapOvr>
  <p:transition spd="med" advTm="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Users\FUNDACIO\Desktop\untitled.png"/>
          <p:cNvPicPr>
            <a:picLocks noChangeAspect="1" noChangeArrowheads="1"/>
          </p:cNvPicPr>
          <p:nvPr/>
        </p:nvPicPr>
        <p:blipFill>
          <a:blip r:embed="rId2" cstate="print"/>
          <a:srcRect/>
          <a:stretch>
            <a:fillRect/>
          </a:stretch>
        </p:blipFill>
        <p:spPr bwMode="auto">
          <a:xfrm>
            <a:off x="0" y="0"/>
            <a:ext cx="923529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051720" y="2492896"/>
            <a:ext cx="6390456" cy="3539430"/>
          </a:xfrm>
          <a:prstGeom prst="rect">
            <a:avLst/>
          </a:prstGeom>
        </p:spPr>
        <p:txBody>
          <a:bodyPr wrap="square">
            <a:spAutoFit/>
          </a:bodyPr>
          <a:lstStyle/>
          <a:p>
            <a:r>
              <a:rPr lang="es-ES" sz="2800" b="1" i="1" dirty="0"/>
              <a:t>Esta ciudad es Marsella, la segunda ciudad más grande de Francia ¿Y saben ustedes cuál es el segundo idioma más hablado en Marsella? Pues es el francés porque el primer idioma de esta ciudad es el árabe. </a:t>
            </a:r>
          </a:p>
          <a:p>
            <a:r>
              <a:rPr lang="es-ES" sz="2800" b="1" i="1" dirty="0"/>
              <a:t>Denles el paraíso que ellos lo convertirán en un </a:t>
            </a:r>
            <a:r>
              <a:rPr lang="es-ES" sz="2800" b="1" i="1" dirty="0" err="1"/>
              <a:t>basurero.Y</a:t>
            </a:r>
            <a:r>
              <a:rPr lang="es-ES" sz="2800" b="1" i="1" dirty="0"/>
              <a:t> a Francia la perdimos</a:t>
            </a:r>
            <a:r>
              <a:rPr lang="es-ES" sz="2800" b="1" i="1" dirty="0" smtClean="0"/>
              <a:t>...</a:t>
            </a:r>
            <a:endParaRPr lang="es-ES" sz="2800" b="1" i="1" dirty="0"/>
          </a:p>
        </p:txBody>
      </p:sp>
    </p:spTree>
  </p:cSld>
  <p:clrMapOvr>
    <a:masterClrMapping/>
  </p:clrMapOvr>
  <p:transition spd="med" advTm="23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FUNDACIO\Desktop\UUU.png"/>
          <p:cNvPicPr>
            <a:picLocks noChangeAspect="1" noChangeArrowheads="1"/>
          </p:cNvPicPr>
          <p:nvPr/>
        </p:nvPicPr>
        <p:blipFill>
          <a:blip r:embed="rId2" cstate="print"/>
          <a:srcRect/>
          <a:stretch>
            <a:fillRect/>
          </a:stretch>
        </p:blipFill>
        <p:spPr bwMode="auto">
          <a:xfrm>
            <a:off x="0" y="0"/>
            <a:ext cx="9182394" cy="6858000"/>
          </a:xfrm>
          <a:prstGeom prst="rect">
            <a:avLst/>
          </a:prstGeom>
          <a:noFill/>
        </p:spPr>
      </p:pic>
    </p:spTree>
  </p:cSld>
  <p:clrMapOvr>
    <a:masterClrMapping/>
  </p:clrMapOvr>
  <p:transition spd="med" advTm="5000">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23728" y="2348880"/>
            <a:ext cx="6390456" cy="3785652"/>
          </a:xfrm>
          <a:prstGeom prst="rect">
            <a:avLst/>
          </a:prstGeom>
        </p:spPr>
        <p:txBody>
          <a:bodyPr wrap="square">
            <a:spAutoFit/>
          </a:bodyPr>
          <a:lstStyle/>
          <a:p>
            <a:r>
              <a:rPr lang="es-ES" sz="2400" b="1" i="1" dirty="0" err="1" smtClean="0"/>
              <a:t>Gadaffi</a:t>
            </a:r>
            <a:r>
              <a:rPr lang="es-ES" sz="2400" b="1" i="1" dirty="0" smtClean="0"/>
              <a:t> </a:t>
            </a:r>
            <a:r>
              <a:rPr lang="es-ES" sz="2400" b="1" i="1" dirty="0"/>
              <a:t>dijo en uno de sus discursos que no había necesidad de invadir Europa porque a la vuelta de 20 años Europa seria musulmana</a:t>
            </a:r>
          </a:p>
          <a:p>
            <a:r>
              <a:rPr lang="es-ES" sz="2400" b="1" i="1" dirty="0"/>
              <a:t>En un periódico London </a:t>
            </a:r>
            <a:r>
              <a:rPr lang="es-ES" sz="2400" b="1" i="1" dirty="0" err="1"/>
              <a:t>Daily</a:t>
            </a:r>
            <a:r>
              <a:rPr lang="es-ES" sz="2400" b="1" i="1" dirty="0"/>
              <a:t> Mail (Londres, Inglaterra) apareció un informe (Enero del </a:t>
            </a:r>
            <a:r>
              <a:rPr lang="es-ES" sz="2400" b="1" i="1" dirty="0" smtClean="0"/>
              <a:t>2015) </a:t>
            </a:r>
            <a:r>
              <a:rPr lang="es-ES" sz="2400" b="1" i="1" dirty="0"/>
              <a:t>que dice que el 50% de todos los bebés que nacieron en el Reino Unido tanto el año pasado como en el </a:t>
            </a:r>
            <a:r>
              <a:rPr lang="es-ES" sz="2400" b="1" i="1" dirty="0" smtClean="0"/>
              <a:t>2013 </a:t>
            </a:r>
            <a:r>
              <a:rPr lang="es-ES" sz="2400" b="1" i="1" dirty="0"/>
              <a:t>son musulmanes.</a:t>
            </a:r>
          </a:p>
          <a:p>
            <a:r>
              <a:rPr lang="es-ES" sz="2400" b="1" i="1" dirty="0"/>
              <a:t>El mundo entero dentro de 100 años será musulmán si todo sigue así... </a:t>
            </a:r>
          </a:p>
        </p:txBody>
      </p:sp>
    </p:spTree>
  </p:cSld>
  <p:clrMapOvr>
    <a:masterClrMapping/>
  </p:clrMapOvr>
  <p:transition spd="med" advTm="3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bes qué ciudad es es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Sabes qué ciudad es esta</Template>
  <TotalTime>32</TotalTime>
  <Words>180</Words>
  <Application>Microsoft Office PowerPoint</Application>
  <PresentationFormat>Presentación en pantalla (4:3)</PresentationFormat>
  <Paragraphs>14</Paragraphs>
  <Slides>23</Slides>
  <Notes>1</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Sabes qué ciudad es esta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2015-04-20T19:54:07Z</dcterms:created>
  <dcterms:modified xsi:type="dcterms:W3CDTF">2015-04-20T20:26:57Z</dcterms:modified>
</cp:coreProperties>
</file>