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30" r:id="rId3"/>
    <p:sldId id="444" r:id="rId4"/>
    <p:sldId id="431" r:id="rId5"/>
    <p:sldId id="432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0" r:id="rId14"/>
    <p:sldId id="445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SE4HXb/Fuh9pLtNvo9EZg==" hashData="crJYCUgyoXTq6mNstvonWEBHn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1D31"/>
    <a:srgbClr val="4C2600"/>
    <a:srgbClr val="663300"/>
    <a:srgbClr val="C08E00"/>
    <a:srgbClr val="996600"/>
    <a:srgbClr val="E6AA00"/>
    <a:srgbClr val="D2E1B5"/>
    <a:srgbClr val="F8A764"/>
    <a:srgbClr val="FFB547"/>
    <a:srgbClr val="B5CD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03/06/2016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946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03/06/2016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6.wdp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9.wdp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2.wdp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0"/>
            <a:ext cx="9144000" cy="1635620"/>
            <a:chOff x="0" y="0"/>
            <a:chExt cx="9144000" cy="1635620"/>
          </a:xfrm>
        </p:grpSpPr>
        <p:pic>
          <p:nvPicPr>
            <p:cNvPr id="3076" name="Picture 4" descr="C:\01 Mis docu. Backup\Mis imágenes\00 Para el mensaje haciendo\01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210"/>
            <a:stretch/>
          </p:blipFill>
          <p:spPr bwMode="auto">
            <a:xfrm>
              <a:off x="0" y="0"/>
              <a:ext cx="9144000" cy="163562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Rendered Imag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060" y="339440"/>
              <a:ext cx="7315200" cy="981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Inca Son - Cuando el cielo llora  wma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60652" y="1424225"/>
            <a:ext cx="8626957" cy="3461116"/>
            <a:chOff x="260652" y="1424225"/>
            <a:chExt cx="8626957" cy="3461116"/>
          </a:xfrm>
        </p:grpSpPr>
        <p:pic>
          <p:nvPicPr>
            <p:cNvPr id="10" name="Picture 3" descr="C:\01 Mis docu. Backup\Mis imágenes\00 Para el mensaje haciendo\0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1" t="27681" r="2804" b="5048"/>
            <a:stretch/>
          </p:blipFill>
          <p:spPr bwMode="auto">
            <a:xfrm>
              <a:off x="260652" y="1424225"/>
              <a:ext cx="8626957" cy="3461116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467430" y="1597120"/>
              <a:ext cx="8137130" cy="31700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Cada día existen nuevas tendencias, y aunque estas no son nada nuevas, esta vez vamos a tratar varios estilos de vida de los cuales los hombres modernos se han apropiado. Vamos a empezar con los </a:t>
              </a:r>
              <a:r>
                <a:rPr lang="es-CO" sz="2000" b="1" dirty="0" err="1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Tecnosexuales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: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hombres que poseen lo último en tecnología, celulares, portátiles, mp4, cámaras digitales y cuanto aparato tecnológico este a la vanguardia, son expertos en los últimos avances tecnológicos y los manejan al derecho y al revés, este estilo de vida lo manejan a todo nivel, oficina, hogar, ratos libres. Su imagen tampoco la descuidan como se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pensaría,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son fervientes seguidores del gimnasio, saben de decoración, compran ropa y accesorios y comen saludablemente.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333390" y="195420"/>
            <a:ext cx="4170863" cy="4776545"/>
            <a:chOff x="333390" y="195420"/>
            <a:chExt cx="4170863" cy="4776545"/>
          </a:xfrm>
        </p:grpSpPr>
        <p:pic>
          <p:nvPicPr>
            <p:cNvPr id="5123" name="Picture 3" descr="C:\01 Mis docu. Backup\Mis imágenes\00 Para el mensaje haciendo\03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6" t="3798" r="50741" b="3365"/>
            <a:stretch/>
          </p:blipFill>
          <p:spPr bwMode="auto">
            <a:xfrm>
              <a:off x="333390" y="195420"/>
              <a:ext cx="4170863" cy="4776545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630345" y="412480"/>
              <a:ext cx="3600500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Otra de las tendencias que se imponen son los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ecosexuales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, estos sin ser menos populares que los anteriores, se preocupan por el calentamiento del planeta, ahorran agua, comen vegetales y siguen el principio de las tres erres, Recicla,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Reusa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, Reutiliza. Los practicantes más asiduos de este estilo de vida, son el tenista Rafael Nadal, el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expresidente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de Francia </a:t>
              </a:r>
              <a:r>
                <a:rPr lang="es-CO" sz="2000" b="1" dirty="0" err="1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Nicolas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Zarkozi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y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Brat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Pitt.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267430"/>
            <a:ext cx="9144000" cy="4594380"/>
            <a:chOff x="0" y="267430"/>
            <a:chExt cx="9144000" cy="4594380"/>
          </a:xfrm>
        </p:grpSpPr>
        <p:pic>
          <p:nvPicPr>
            <p:cNvPr id="6146" name="Picture 2" descr="C:\01 Mis docu. Backup\Mis imágenes\00 Para el mensaje haciendo\04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98" b="80806"/>
            <a:stretch/>
          </p:blipFill>
          <p:spPr bwMode="auto">
            <a:xfrm>
              <a:off x="0" y="267430"/>
              <a:ext cx="9144000" cy="72010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C:\01 Mis docu. Backup\Mis imágenes\00 Para el mensaje haciendo\04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987" b="5506"/>
            <a:stretch/>
          </p:blipFill>
          <p:spPr bwMode="auto">
            <a:xfrm>
              <a:off x="0" y="2211700"/>
              <a:ext cx="9144000" cy="265011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79390" y="2341261"/>
              <a:ext cx="8713210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Una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famosa enciclopedia de internet define a los </a:t>
              </a:r>
              <a:r>
                <a:rPr lang="es-CO" sz="2000" b="1" dirty="0" err="1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Ubersexuales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como aquellos hombres que no caen en excesos y que aún conservan su masculinidad a flor de piel, hombres cada vez más globalizados que no solo se preocupan por aplicarse crema para las arrugas sino también piensan en asuntos sociales, son seguros de sí mismos y no tienen miedo de llorar. Podríamos decir que los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ubersexuales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son la evolución de los metrosexuales, el término “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uber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” viene del alemán </a:t>
              </a:r>
              <a:r>
                <a:rPr lang="es-CO" sz="2000" b="1" i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sobre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y se refiere a los hombres que son los “top” en todo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,…</a:t>
              </a:r>
              <a:endPara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endParaRPr>
            </a:p>
          </p:txBody>
        </p:sp>
        <p:sp>
          <p:nvSpPr>
            <p:cNvPr id="4" name="3 Rectángulo"/>
            <p:cNvSpPr/>
            <p:nvPr/>
          </p:nvSpPr>
          <p:spPr>
            <a:xfrm>
              <a:off x="2895868" y="411450"/>
              <a:ext cx="3339376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s-CO" sz="22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EL EQUILIBRIO PERFECTO...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0" y="2893300"/>
            <a:ext cx="9144000" cy="2126790"/>
            <a:chOff x="0" y="2893300"/>
            <a:chExt cx="9144000" cy="2126790"/>
          </a:xfrm>
        </p:grpSpPr>
        <p:pic>
          <p:nvPicPr>
            <p:cNvPr id="7170" name="Picture 2" descr="C:\01 Mis docu. Backup\Mis imágenes\00 Para el mensaje haciendo\05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6234" b="2430"/>
            <a:stretch/>
          </p:blipFill>
          <p:spPr bwMode="auto">
            <a:xfrm>
              <a:off x="0" y="2893300"/>
              <a:ext cx="9144000" cy="212679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169765" y="2994473"/>
              <a:ext cx="8785220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… tanto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así que una famosa agencia de publicidad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sacó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una lista de los 10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-</a:t>
              </a:r>
              <a:r>
                <a:rPr lang="es-CO" sz="2000" b="1" dirty="0" err="1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Ubersexuales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del momento entre los que figuran Bill Clinton, el cantante de U2 Bono y hasta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Arnold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Schwarzenegger. En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Colombia tenemos a Juanes y a Manolo Cardona, pero una característica importante de los </a:t>
              </a:r>
              <a:r>
                <a:rPr lang="es-CO" sz="2000" b="1" dirty="0" err="1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Ubersexuales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es su poderío económico, que atrae a mujeres a nivel mundial no solo por su buena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imagen,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sino por su sensibilidad.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219660"/>
            <a:ext cx="9144000" cy="4925428"/>
            <a:chOff x="0" y="219660"/>
            <a:chExt cx="9144000" cy="4925428"/>
          </a:xfrm>
        </p:grpSpPr>
        <p:pic>
          <p:nvPicPr>
            <p:cNvPr id="10" name="Picture 4" descr="C:\01 Mis docu. Backup\Mis imágenes\00 Para el mensaje haciendo\0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70" b="80335"/>
            <a:stretch/>
          </p:blipFill>
          <p:spPr bwMode="auto">
            <a:xfrm>
              <a:off x="0" y="219660"/>
              <a:ext cx="9144000" cy="79211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C:\01 Mis docu. Backup\Mis imágenes\00 Para el mensaje haciendo\0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384"/>
            <a:stretch/>
          </p:blipFill>
          <p:spPr bwMode="auto">
            <a:xfrm>
              <a:off x="0" y="2643760"/>
              <a:ext cx="9144000" cy="2501328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79390" y="2787780"/>
              <a:ext cx="8785220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El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pionero de uno de los nuevos estilos (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Metrosexualidad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) fue el jugador de futbol inglés David </a:t>
              </a:r>
              <a:r>
                <a:rPr lang="es-CO" sz="2000" b="1" dirty="0" err="1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Beckham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,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quien a pesar de posar para revistas gay, ser un padre de familia típico, esposo y gran deportista… se pinta las uñas, se tiñe el cabello, lleva aretes de diamantes y tiene derretidas a muchas de sus fanáticas. Pero que tiene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Beckham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para que sea un icono de </a:t>
              </a:r>
              <a:r>
                <a:rPr lang="es-CO" sz="2000" b="1" dirty="0" err="1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metrosexualidad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 sin que esto lo lleve a convertirse en gay? Muchos dicen que el secreto de estos personajes es que ellos se sienten más hombres que nunca tomando aspectos femeninos, </a:t>
              </a: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2541123" y="411450"/>
              <a:ext cx="4256230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200" b="1" dirty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EL INICIO DE LOS NUEVOS </a:t>
              </a:r>
              <a:r>
                <a:rPr lang="es-CO" sz="2200" b="1" dirty="0" smtClean="0">
                  <a:solidFill>
                    <a:schemeClr val="bg1"/>
                  </a:solidFill>
                  <a:effectLst>
                    <a:glow rad="114300">
                      <a:schemeClr val="tx2">
                        <a:lumMod val="50000"/>
                      </a:schemeClr>
                    </a:glow>
                  </a:effectLst>
                  <a:latin typeface="+mj-lt"/>
                </a:rPr>
                <a:t>ESTILOS:</a:t>
              </a:r>
              <a:endParaRPr lang="es-CO" sz="22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3" b="4965"/>
          <a:stretch/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-6350" y="195420"/>
            <a:ext cx="9150350" cy="1171410"/>
            <a:chOff x="-6350" y="195420"/>
            <a:chExt cx="9150350" cy="1171410"/>
          </a:xfrm>
        </p:grpSpPr>
        <p:pic>
          <p:nvPicPr>
            <p:cNvPr id="12" name="Picture 2" descr="C:\01 Mis docu. Backup\Mis imágenes\00 Para el mensaje haciendo\07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11" r="2593" b="74745"/>
            <a:stretch/>
          </p:blipFill>
          <p:spPr bwMode="auto">
            <a:xfrm>
              <a:off x="-6350" y="195420"/>
              <a:ext cx="9150350" cy="117141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23410" y="243545"/>
              <a:ext cx="849718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114300">
                      <a:srgbClr val="0D1D31"/>
                    </a:glow>
                  </a:effectLst>
                  <a:latin typeface="+mj-lt"/>
                </a:rPr>
                <a:t>además porque las mujeres los incitan a tomar estas fachadas, ya que se sienten identificadas cuando hablan de una tienda de ropa o de una marca de perfumes con los hombres que tanto las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14300">
                      <a:srgbClr val="0D1D31"/>
                    </a:glow>
                  </a:effectLst>
                  <a:latin typeface="+mj-lt"/>
                </a:rPr>
                <a:t>inspiran…</a:t>
              </a:r>
              <a:endParaRPr lang="es-CO" sz="2000" b="1" dirty="0">
                <a:solidFill>
                  <a:schemeClr val="bg1"/>
                </a:solidFill>
                <a:effectLst>
                  <a:glow rad="114300">
                    <a:srgbClr val="0D1D31"/>
                  </a:glow>
                </a:effectLst>
                <a:latin typeface="+mj-lt"/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>
            <a:off x="-6350" y="2571750"/>
            <a:ext cx="9150350" cy="2232310"/>
            <a:chOff x="-6350" y="2571750"/>
            <a:chExt cx="9150350" cy="2232310"/>
          </a:xfrm>
        </p:grpSpPr>
        <p:pic>
          <p:nvPicPr>
            <p:cNvPr id="10" name="Picture 2" descr="C:\01 Mis docu. Backup\Mis imágenes\00 Para el mensaje haciendo\07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518" r="2593" b="11236"/>
            <a:stretch/>
          </p:blipFill>
          <p:spPr bwMode="auto">
            <a:xfrm>
              <a:off x="-6350" y="2571750"/>
              <a:ext cx="9150350" cy="223231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323410" y="2715770"/>
              <a:ext cx="8497180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Cristiano Ronaldo se ha  encargado de afianzar el concepto del hombre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metrosexual,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que ha dejado a un lado el temor a cuidarse y a someterse a tratamientos de belleza para sentirse y verse bien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. Muchos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otros insisten que el consumismo y la globalización son factores determinantes, ya que para vender más, le han creado la necesidad a los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hombres </a:t>
              </a:r>
              <a:r>
                <a:rPr lang="es-CO" sz="2000" b="1" dirty="0">
                  <a:solidFill>
                    <a:schemeClr val="bg1"/>
                  </a:solidFill>
                  <a:effectLst>
                    <a:glow rad="127000">
                      <a:srgbClr val="0D1D31"/>
                    </a:glow>
                  </a:effectLst>
                  <a:latin typeface="+mj-lt"/>
                </a:rPr>
                <a:t>del consumo de productos que antes eran exclusivos para mujeres.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195420"/>
            <a:ext cx="9144000" cy="4752661"/>
            <a:chOff x="0" y="195420"/>
            <a:chExt cx="9144000" cy="4752661"/>
          </a:xfrm>
        </p:grpSpPr>
        <p:pic>
          <p:nvPicPr>
            <p:cNvPr id="11" name="Picture 3" descr="C:\01 Mis docu. Backup\Mis imágenes\00 Para el mensaje haciendo\08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246" b="3829"/>
            <a:stretch/>
          </p:blipFill>
          <p:spPr bwMode="auto">
            <a:xfrm>
              <a:off x="0" y="3099705"/>
              <a:ext cx="9144000" cy="1848376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3" name="Picture 3" descr="C:\01 Mis docu. Backup\Mis imágenes\00 Para el mensaje haciendo\08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98" b="80807"/>
            <a:stretch/>
          </p:blipFill>
          <p:spPr bwMode="auto">
            <a:xfrm>
              <a:off x="0" y="195420"/>
              <a:ext cx="9144000" cy="79211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23410" y="387565"/>
              <a:ext cx="842517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b="1" dirty="0">
                  <a:latin typeface="+mj-lt"/>
                </a:rPr>
                <a:t>LIGHT, METROSEXUALES, </a:t>
              </a:r>
              <a:r>
                <a:rPr lang="es-CO" sz="2200" b="1" dirty="0" smtClean="0">
                  <a:latin typeface="+mj-lt"/>
                </a:rPr>
                <a:t>VANIDOSOS? </a:t>
              </a:r>
              <a:r>
                <a:rPr lang="es-CO" sz="2200" b="1" dirty="0">
                  <a:latin typeface="+mj-lt"/>
                </a:rPr>
                <a:t>CUAL ES LA </a:t>
              </a:r>
              <a:r>
                <a:rPr lang="es-CO" sz="2200" b="1" dirty="0" smtClean="0">
                  <a:latin typeface="+mj-lt"/>
                </a:rPr>
                <a:t>RESPUESTA?</a:t>
              </a:r>
              <a:endParaRPr lang="es-CO" sz="2200" b="1" dirty="0">
                <a:latin typeface="+mj-lt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179390" y="3190965"/>
              <a:ext cx="8785220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latin typeface="+mj-lt"/>
                </a:rPr>
                <a:t>Estoy en dieta, no puedo comer harinas... </a:t>
              </a:r>
              <a:r>
                <a:rPr lang="es-CO" sz="2000" b="1" dirty="0" smtClean="0">
                  <a:latin typeface="+mj-lt"/>
                </a:rPr>
                <a:t>éstas </a:t>
              </a:r>
              <a:r>
                <a:rPr lang="es-CO" sz="2000" b="1" dirty="0">
                  <a:latin typeface="+mj-lt"/>
                </a:rPr>
                <a:t>y muchas más… </a:t>
              </a:r>
              <a:r>
                <a:rPr lang="es-CO" sz="2000" b="1" dirty="0" smtClean="0">
                  <a:latin typeface="+mj-lt"/>
                </a:rPr>
                <a:t>frases </a:t>
              </a:r>
              <a:r>
                <a:rPr lang="es-CO" sz="2000" b="1" dirty="0">
                  <a:latin typeface="+mj-lt"/>
                </a:rPr>
                <a:t>tan conocidas y recordadas por todas y todos, ahora no son exclusivas de mujeres, cada </a:t>
              </a:r>
              <a:r>
                <a:rPr lang="es-CO" sz="2000" b="1" dirty="0" smtClean="0">
                  <a:latin typeface="+mj-lt"/>
                </a:rPr>
                <a:t>vez </a:t>
              </a:r>
              <a:r>
                <a:rPr lang="es-CO" sz="2000" b="1" dirty="0">
                  <a:latin typeface="+mj-lt"/>
                </a:rPr>
                <a:t>son más los hombres metrosexuales, </a:t>
              </a:r>
              <a:r>
                <a:rPr lang="es-CO" sz="2000" b="1" dirty="0" err="1">
                  <a:latin typeface="+mj-lt"/>
                </a:rPr>
                <a:t>lights</a:t>
              </a:r>
              <a:r>
                <a:rPr lang="es-CO" sz="2000" b="1" dirty="0">
                  <a:latin typeface="+mj-lt"/>
                </a:rPr>
                <a:t>, vanidosos y estéticos, llámenlos como quieran, ahora es menos raro verlos cuidándose de no engordar, verlos preocupados porque les combine la corbata con la </a:t>
              </a:r>
              <a:r>
                <a:rPr lang="es-CO" sz="2000" b="1" dirty="0" smtClean="0">
                  <a:latin typeface="+mj-lt"/>
                </a:rPr>
                <a:t>camisa…</a:t>
              </a:r>
              <a:endParaRPr lang="es-CO" sz="2000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0"/>
            <a:ext cx="9144000" cy="2211700"/>
            <a:chOff x="0" y="0"/>
            <a:chExt cx="9144000" cy="2211700"/>
          </a:xfrm>
        </p:grpSpPr>
        <p:pic>
          <p:nvPicPr>
            <p:cNvPr id="11266" name="Picture 2" descr="C:\01 Mis docu. Backup\Mis imágenes\00 Para el mensaje haciendo\09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7013"/>
            <a:stretch/>
          </p:blipFill>
          <p:spPr bwMode="auto">
            <a:xfrm>
              <a:off x="0" y="0"/>
              <a:ext cx="9144000" cy="221170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79390" y="152285"/>
              <a:ext cx="8785220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latin typeface="+mj-lt"/>
                </a:rPr>
                <a:t>Realmente están cambiando los papeles? Pienso que ahora mientras más mujeres ocupan cargos gerenciales o tienen mayor participación en la totalidad de un salón de clase, ellos se preocupan por las uñas, el pelo, la cara... pero hasta qué </a:t>
              </a:r>
              <a:r>
                <a:rPr lang="es-CO" sz="2000" b="1" dirty="0" smtClean="0">
                  <a:latin typeface="+mj-lt"/>
                </a:rPr>
                <a:t>punto </a:t>
              </a:r>
              <a:r>
                <a:rPr lang="es-CO" sz="2000" b="1" dirty="0">
                  <a:latin typeface="+mj-lt"/>
                </a:rPr>
                <a:t>esto le quita masculinidad a un hombre? Hasta qué punto hablamos de masculinidad y de vanidad? O por el contrario quedó atrás el icono de “macho cabrío” toma cerveza, amante del futbol y dueño del capital del </a:t>
              </a:r>
              <a:r>
                <a:rPr lang="es-CO" sz="2000" b="1" dirty="0" smtClean="0">
                  <a:latin typeface="+mj-lt"/>
                </a:rPr>
                <a:t>hogar…</a:t>
              </a:r>
              <a:endParaRPr lang="es-CO" sz="2000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195420"/>
            <a:ext cx="9144000" cy="1944270"/>
            <a:chOff x="0" y="195420"/>
            <a:chExt cx="9144000" cy="1944270"/>
          </a:xfrm>
        </p:grpSpPr>
        <p:pic>
          <p:nvPicPr>
            <p:cNvPr id="1027" name="Picture 3" descr="C:\01 Mis docu. Backup\Mis imágenes\00 Para el mensaje haciendo\1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98" b="58413"/>
            <a:stretch/>
          </p:blipFill>
          <p:spPr bwMode="auto">
            <a:xfrm>
              <a:off x="0" y="195420"/>
              <a:ext cx="9144000" cy="194427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23410" y="359819"/>
              <a:ext cx="8425170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latin typeface="+mj-lt"/>
                </a:rPr>
                <a:t>Tal vez, pero lo que sí es seguro es que se han desencadenado una serie de tendencias masculinas en torno a la imagen de los </a:t>
              </a:r>
              <a:r>
                <a:rPr lang="es-CO" sz="2000" b="1" dirty="0" smtClean="0">
                  <a:latin typeface="+mj-lt"/>
                </a:rPr>
                <a:t>hombres, </a:t>
              </a:r>
              <a:r>
                <a:rPr lang="es-CO" sz="2000" b="1" dirty="0">
                  <a:latin typeface="+mj-lt"/>
                </a:rPr>
                <a:t>que ni siquiera a las mujeres nos queda claro cuando empieza el hombre masculino y cuando termina el hombre femenino. ¿Acaso es tan malo el hombre femenino? O vamos a negar que nos gusta?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3219840"/>
            <a:ext cx="9144000" cy="1925248"/>
            <a:chOff x="0" y="3219840"/>
            <a:chExt cx="9144000" cy="1925248"/>
          </a:xfrm>
        </p:grpSpPr>
        <p:pic>
          <p:nvPicPr>
            <p:cNvPr id="2051" name="Picture 3" descr="C:\01 Mis docu. Backup\Mis imágenes\00 Para el mensaje haciendo\1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581"/>
            <a:stretch/>
          </p:blipFill>
          <p:spPr bwMode="auto">
            <a:xfrm>
              <a:off x="0" y="3219840"/>
              <a:ext cx="9144000" cy="1925248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79390" y="3379249"/>
              <a:ext cx="8785220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 smtClean="0">
                  <a:latin typeface="+mj-lt"/>
                </a:rPr>
                <a:t>La preocupación </a:t>
              </a:r>
              <a:r>
                <a:rPr lang="es-CO" sz="2000" b="1" dirty="0">
                  <a:latin typeface="+mj-lt"/>
                </a:rPr>
                <a:t>de los hombres por su apariencia mantiene en alerta a los expertos. Cada día son más los varones que recurren a clínicas estéticas o a cirugías plásticas para marcar de una vez por todas sus abdominales o sus pectorales. Asisten a gimnasios cada vez </a:t>
              </a:r>
              <a:r>
                <a:rPr lang="es-CO" sz="2000" b="1" dirty="0" smtClean="0">
                  <a:latin typeface="+mj-lt"/>
                </a:rPr>
                <a:t>con mayor </a:t>
              </a:r>
              <a:r>
                <a:rPr lang="es-CO" sz="2000" b="1" dirty="0">
                  <a:latin typeface="+mj-lt"/>
                </a:rPr>
                <a:t>frecuencia y algunos consumen esteroides para incrementar su masa muscular.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691600" y="142660"/>
            <a:ext cx="5616780" cy="5002427"/>
            <a:chOff x="1691600" y="142660"/>
            <a:chExt cx="5616780" cy="5002427"/>
          </a:xfrm>
        </p:grpSpPr>
        <p:pic>
          <p:nvPicPr>
            <p:cNvPr id="15" name="Picture 2" descr="C:\01 Mis docu. Backup\Mis imágenes\00 Para el mensaje haciendo\1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949" t="71817" r="28429"/>
            <a:stretch/>
          </p:blipFill>
          <p:spPr bwMode="auto">
            <a:xfrm>
              <a:off x="2555720" y="3695034"/>
              <a:ext cx="3988698" cy="1450053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90" name="Picture 2" descr="C:\01 Mis docu. Backup\Mis imágenes\00 Para el mensaje haciendo\1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99" t="2773" r="20074" b="84534"/>
            <a:stretch/>
          </p:blipFill>
          <p:spPr bwMode="auto">
            <a:xfrm>
              <a:off x="1691600" y="142660"/>
              <a:ext cx="5616780" cy="65308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/>
              </a:outerShdw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>
              <a:off x="1911931" y="315555"/>
              <a:ext cx="51924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O" sz="1400" b="1" dirty="0" smtClean="0">
                  <a:latin typeface="+mj-lt"/>
                </a:rPr>
                <a:t>Fotos propias: </a:t>
              </a:r>
              <a:r>
                <a:rPr lang="es-CO" sz="1400" b="1" dirty="0" smtClean="0">
                  <a:latin typeface="+mj-lt"/>
                </a:rPr>
                <a:t>Huanchaco (Trujillo). Puerto del Callao (Lima) - </a:t>
              </a:r>
              <a:r>
                <a:rPr lang="es-CO" sz="1400" b="1" dirty="0" smtClean="0">
                  <a:latin typeface="+mj-lt"/>
                </a:rPr>
                <a:t>Perú </a:t>
              </a:r>
              <a:endParaRPr lang="es-CO" sz="1400" b="1" dirty="0">
                <a:latin typeface="+mj-lt"/>
              </a:endParaRPr>
            </a:p>
          </p:txBody>
        </p:sp>
        <p:sp>
          <p:nvSpPr>
            <p:cNvPr id="3" name="2 CuadroTexto"/>
            <p:cNvSpPr txBox="1"/>
            <p:nvPr/>
          </p:nvSpPr>
          <p:spPr>
            <a:xfrm>
              <a:off x="2734283" y="3853670"/>
              <a:ext cx="3660554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>
                  <a:latin typeface="+mj-lt"/>
                </a:rPr>
                <a:t>Texto tomado de</a:t>
              </a:r>
              <a:r>
                <a:rPr lang="es-CO" sz="1400" b="1" dirty="0" smtClean="0">
                  <a:latin typeface="+mj-lt"/>
                </a:rPr>
                <a:t>: </a:t>
              </a:r>
              <a:r>
                <a:rPr lang="es-CO" sz="1400" b="1" i="1" dirty="0" smtClean="0">
                  <a:latin typeface="+mj-lt"/>
                </a:rPr>
                <a:t>imagenjohana.blogspot.com</a:t>
              </a:r>
            </a:p>
            <a:p>
              <a:pPr algn="ctr"/>
              <a:r>
                <a:rPr lang="es-CO" sz="1400" b="1" dirty="0" smtClean="0">
                  <a:latin typeface="+mj-lt"/>
                </a:rPr>
                <a:t>Música: </a:t>
              </a:r>
              <a:r>
                <a:rPr lang="es-CO" sz="1400" b="1" dirty="0">
                  <a:latin typeface="+mj-lt"/>
                </a:rPr>
                <a:t>Cuando el cielo llora - </a:t>
              </a:r>
              <a:r>
                <a:rPr lang="es-CO" sz="1400" b="1" i="1" dirty="0" err="1">
                  <a:latin typeface="+mj-lt"/>
                </a:rPr>
                <a:t>Inka</a:t>
              </a:r>
              <a:r>
                <a:rPr lang="es-CO" sz="1400" b="1" i="1" dirty="0">
                  <a:latin typeface="+mj-lt"/>
                </a:rPr>
                <a:t> </a:t>
              </a:r>
              <a:r>
                <a:rPr lang="es-CO" sz="1400" b="1" i="1" dirty="0" smtClean="0">
                  <a:latin typeface="+mj-lt"/>
                </a:rPr>
                <a:t>Son</a:t>
              </a:r>
            </a:p>
            <a:p>
              <a:pPr algn="ctr"/>
              <a:endParaRPr lang="es-CO" sz="1400" b="1" i="1" dirty="0">
                <a:latin typeface="+mj-lt"/>
              </a:endParaRPr>
            </a:p>
            <a:p>
              <a:pPr algn="ctr"/>
              <a:r>
                <a:rPr lang="es-CO" sz="1400" b="1" dirty="0" smtClean="0">
                  <a:latin typeface="+mj-lt"/>
                </a:rPr>
                <a:t>Realización general: </a:t>
              </a:r>
              <a:r>
                <a:rPr lang="es-CO" sz="1400" b="1" i="1" dirty="0" smtClean="0">
                  <a:latin typeface="+mj-lt"/>
                </a:rPr>
                <a:t>Rodrigo Valencia Cardona</a:t>
              </a:r>
            </a:p>
            <a:p>
              <a:pPr algn="ctr"/>
              <a:r>
                <a:rPr lang="es-CO" sz="1400" b="1" dirty="0" smtClean="0">
                  <a:latin typeface="+mj-lt"/>
                </a:rPr>
                <a:t>Medellín-Colombia </a:t>
              </a:r>
              <a:endParaRPr lang="es-CO" sz="1400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4845</TotalTime>
  <Words>956</Words>
  <Application>Microsoft Office PowerPoint</Application>
  <PresentationFormat>Presentación en pantalla (16:9)</PresentationFormat>
  <Paragraphs>26</Paragraphs>
  <Slides>13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324</cp:revision>
  <dcterms:created xsi:type="dcterms:W3CDTF">2013-05-29T02:56:16Z</dcterms:created>
  <dcterms:modified xsi:type="dcterms:W3CDTF">2016-06-03T16:48:11Z</dcterms:modified>
</cp:coreProperties>
</file>