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1" r:id="rId4"/>
    <p:sldId id="258" r:id="rId5"/>
    <p:sldId id="265" r:id="rId6"/>
    <p:sldId id="268" r:id="rId7"/>
    <p:sldId id="270" r:id="rId8"/>
    <p:sldId id="269" r:id="rId9"/>
    <p:sldId id="275" r:id="rId10"/>
    <p:sldId id="266" r:id="rId11"/>
    <p:sldId id="264" r:id="rId12"/>
    <p:sldId id="263" r:id="rId13"/>
    <p:sldId id="267" r:id="rId14"/>
    <p:sldId id="262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DXQV1CcipeoMgJxHbZz+g" hashData="fWilMxFgWgGDoeBvpRlcIcNhlk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9933FF"/>
    <a:srgbClr val="FF1DFF"/>
    <a:srgbClr val="F4AEF6"/>
    <a:srgbClr val="FF99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7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91B4B-4000-4294-A311-08267F1110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60683-8298-4FBA-9510-D0DE32B95D98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F36EE-9E47-4FBE-8DD2-7C3AB0BF86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A41993-8028-4BD7-A89D-F4FD2DC3F9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adows-sunset-768x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92" name="Picture 8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14290"/>
            <a:ext cx="666750" cy="762000"/>
          </a:xfrm>
          <a:prstGeom prst="rect">
            <a:avLst/>
          </a:prstGeom>
          <a:noFill/>
        </p:spPr>
      </p:pic>
      <p:pic>
        <p:nvPicPr>
          <p:cNvPr id="16394" name="Picture 10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928670"/>
            <a:ext cx="762000" cy="771525"/>
          </a:xfrm>
          <a:prstGeom prst="rect">
            <a:avLst/>
          </a:prstGeom>
          <a:noFill/>
        </p:spPr>
      </p:pic>
      <p:pic>
        <p:nvPicPr>
          <p:cNvPr id="16396" name="Picture 12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1643050"/>
            <a:ext cx="728662" cy="809626"/>
          </a:xfrm>
          <a:prstGeom prst="rect">
            <a:avLst/>
          </a:prstGeom>
          <a:noFill/>
        </p:spPr>
      </p:pic>
      <p:pic>
        <p:nvPicPr>
          <p:cNvPr id="16398" name="Picture 14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85918" y="2500306"/>
            <a:ext cx="609600" cy="800100"/>
          </a:xfrm>
          <a:prstGeom prst="rect">
            <a:avLst/>
          </a:prstGeom>
          <a:noFill/>
        </p:spPr>
      </p:pic>
      <p:pic>
        <p:nvPicPr>
          <p:cNvPr id="16400" name="Picture 16" descr="Your generated text imag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85984" y="3214686"/>
            <a:ext cx="714380" cy="742951"/>
          </a:xfrm>
          <a:prstGeom prst="rect">
            <a:avLst/>
          </a:prstGeom>
          <a:noFill/>
        </p:spPr>
      </p:pic>
      <p:pic>
        <p:nvPicPr>
          <p:cNvPr id="16402" name="Picture 18" descr="Your generated text imag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86050" y="3786190"/>
            <a:ext cx="685800" cy="800100"/>
          </a:xfrm>
          <a:prstGeom prst="rect">
            <a:avLst/>
          </a:prstGeom>
          <a:noFill/>
        </p:spPr>
      </p:pic>
      <p:pic>
        <p:nvPicPr>
          <p:cNvPr id="15" name="Picture 14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4429132"/>
            <a:ext cx="609600" cy="800100"/>
          </a:xfrm>
          <a:prstGeom prst="rect">
            <a:avLst/>
          </a:prstGeom>
          <a:noFill/>
        </p:spPr>
      </p:pic>
      <p:pic>
        <p:nvPicPr>
          <p:cNvPr id="17410" name="Picture 2" descr="http://3.bp.blogspot.com/_FDpIHU1k8Ss/SCfp2zXCKSI/AAAAAAAAOnE/vZS1jrpfK60/s400/mujer_reloj%5B1%5D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942652">
            <a:off x="6083633" y="2972836"/>
            <a:ext cx="2857500" cy="30480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>
    <p:sndAc>
      <p:stSnd>
        <p:snd r:embed="rId2" name="FACUNDO CABRAL - URGENTE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nezhnaya_krasota_cvet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nastol.com.ua-4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4" name="Picture 4" descr="http://desmond.imageshack.us/Himg216/scaled.php?server=216&amp;filename=dsc04359cv2.jpg&amp;res=landi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30276">
            <a:off x="-1901394" y="-936979"/>
            <a:ext cx="7361352" cy="552101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anemona_golub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Bankoboev.Ru_pushistyi_belyi_cvet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ginecologoenpuebla.com/archivos/2012/06/mujer-preocupada-437x234.jpg"/>
          <p:cNvPicPr>
            <a:picLocks noChangeAspect="1" noChangeArrowheads="1"/>
          </p:cNvPicPr>
          <p:nvPr/>
        </p:nvPicPr>
        <p:blipFill>
          <a:blip r:embed="rId4"/>
          <a:srcRect l="12335"/>
          <a:stretch>
            <a:fillRect/>
          </a:stretch>
        </p:blipFill>
        <p:spPr bwMode="auto">
          <a:xfrm rot="20448991" flipH="1">
            <a:off x="-1187178" y="-264778"/>
            <a:ext cx="5537803" cy="371084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goluboi_cvetok_i_zheltaya_sredi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sunny_flowers_wallpaper_flowers_nature_wallpaper_1920_1440_13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http://3.bp.blogspot.com/-FT4aukUQRQU/TdGgdlodAlI/AAAAAAAAAN4/l63imo8RY6o/s320/mujer-preocupad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286259" cy="428626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cvetok_sol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Bankoboev.Ru_polevye_zhiteli_kolosok_i_ma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340" name="Picture 4" descr="http://4.bp.blogspot.com/_HqF77ybsWK4/TQFAtfm81JI/AAAAAAAAAWk/sNpkXhb_NMI/s1600/un-hombre-preocupado-largethumb27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584922"/>
            <a:ext cx="4738694" cy="444252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bozhya_korovka_na_sinem_cvet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Picture 2" descr="Mariquit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790641">
            <a:off x="4604663" y="3887372"/>
            <a:ext cx="893413" cy="663679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9" name="8 Imagen" descr="Bankoboev.Ru_krasnyi_pestryi_cveto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6 CuadroTexto"/>
          <p:cNvSpPr txBox="1"/>
          <p:nvPr/>
        </p:nvSpPr>
        <p:spPr>
          <a:xfrm>
            <a:off x="-500098" y="22145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3316" name="Picture 4" descr="http://zavina.files.wordpress.com/2012/01/ashley-greene-sebastian-abrazados.jpg"/>
          <p:cNvPicPr>
            <a:picLocks noChangeAspect="1" noChangeArrowheads="1"/>
          </p:cNvPicPr>
          <p:nvPr/>
        </p:nvPicPr>
        <p:blipFill>
          <a:blip r:embed="rId5"/>
          <a:srcRect r="15712" b="17943"/>
          <a:stretch>
            <a:fillRect/>
          </a:stretch>
        </p:blipFill>
        <p:spPr bwMode="auto">
          <a:xfrm rot="20118804">
            <a:off x="-1394838" y="-321840"/>
            <a:ext cx="5593749" cy="4465477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cvetok_fial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Bankoboev.Ru_sinii_cvetok_ipome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290" name="Picture 2" descr="http://www.hoymujer.com/pic.aspx?w=651&amp;img=hombrepreocupado85779163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34" y="642918"/>
            <a:ext cx="4071966" cy="577592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643306" y="1928802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12292" name="Picture 4" descr="http://t3.gstatic.com/images?q=tbn:ANd9GcRoNvDMdPK9fUT03pQSy6U9WyQIR350W2fyew2ZlB5_LUuFYnzeldEsti1bKw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196531">
            <a:off x="4848161" y="4000701"/>
            <a:ext cx="3859938" cy="299498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stol.com.ua-8860.jpg"/>
          <p:cNvPicPr>
            <a:picLocks noGrp="1" noChangeAspect="1"/>
          </p:cNvPicPr>
          <p:nvPr>
            <p:ph idx="1"/>
          </p:nvPr>
        </p:nvPicPr>
        <p:blipFill>
          <a:blip r:embed="rId2"/>
          <a:srcRect l="5697" r="13291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nastol.com.ua-94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Picture 4" descr="http://4.bp.blogspot.com/-kqRCN0e8SY4/Tox_p8RGnoI/AAAAAAAADoo/PKqYiPmarak/s400/meditacion-sol2_low.jpg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 l="26745" r="15157" b="10087"/>
          <a:stretch>
            <a:fillRect/>
          </a:stretch>
        </p:blipFill>
        <p:spPr bwMode="auto">
          <a:xfrm>
            <a:off x="5857884" y="2357430"/>
            <a:ext cx="4572032" cy="557216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fioletovye_cvety_vstrechayut_sol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Bankoboev.Ru_nezhnye_cvety_na_temnom_fo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242" name="Picture 2" descr="http://padelbarcelona.es/images/stories/varios/padre_e_hi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32272" y="2857497"/>
            <a:ext cx="4911728" cy="400050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golubye_krasivye_cvetoch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Bankoboev.Ru_golubye_krasivye_cvetochki.jpg"/>
          <p:cNvPicPr>
            <a:picLocks noChangeAspect="1"/>
          </p:cNvPicPr>
          <p:nvPr/>
        </p:nvPicPr>
        <p:blipFill>
          <a:blip r:embed="rId2"/>
          <a:srcRect l="28803" t="38402" r="54010" b="38680"/>
          <a:stretch>
            <a:fillRect/>
          </a:stretch>
        </p:blipFill>
        <p:spPr>
          <a:xfrm>
            <a:off x="5000628" y="928670"/>
            <a:ext cx="1571636" cy="157163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Bankoboev.Ru_golubye_krasivye_cvetochki.jpg"/>
          <p:cNvPicPr>
            <a:picLocks noChangeAspect="1"/>
          </p:cNvPicPr>
          <p:nvPr/>
        </p:nvPicPr>
        <p:blipFill>
          <a:blip r:embed="rId2"/>
          <a:srcRect l="28021" t="37361" r="54010" b="38680"/>
          <a:stretch>
            <a:fillRect/>
          </a:stretch>
        </p:blipFill>
        <p:spPr>
          <a:xfrm>
            <a:off x="785786" y="3571876"/>
            <a:ext cx="1643074" cy="164307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Bankoboev.Ru_golubye_krasivye_cvetochki.jpg"/>
          <p:cNvPicPr>
            <a:picLocks noChangeAspect="1"/>
          </p:cNvPicPr>
          <p:nvPr/>
        </p:nvPicPr>
        <p:blipFill>
          <a:blip r:embed="rId2"/>
          <a:srcRect l="28261" t="39178" r="54010" b="38680"/>
          <a:stretch>
            <a:fillRect/>
          </a:stretch>
        </p:blipFill>
        <p:spPr>
          <a:xfrm rot="2459617">
            <a:off x="6585765" y="774152"/>
            <a:ext cx="1621158" cy="151841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Bankoboev.Ru_golubye_krasivye_cvetochki.jpg"/>
          <p:cNvPicPr>
            <a:picLocks noChangeAspect="1"/>
          </p:cNvPicPr>
          <p:nvPr/>
        </p:nvPicPr>
        <p:blipFill>
          <a:blip r:embed="rId2"/>
          <a:srcRect l="28021" t="38402" r="54010" b="38680"/>
          <a:stretch>
            <a:fillRect/>
          </a:stretch>
        </p:blipFill>
        <p:spPr>
          <a:xfrm rot="17705611">
            <a:off x="6429388" y="4572008"/>
            <a:ext cx="1643074" cy="157163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Bankoboev.Ru_rozovaya_predvoditelnica_i_goluboi_podkabluchni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857488" y="0"/>
            <a:ext cx="7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9220" name="Picture 4" descr="http://www.nadianplus.com.mx/images/pareja-abrazada.jpg"/>
          <p:cNvPicPr>
            <a:picLocks noChangeAspect="1" noChangeArrowheads="1"/>
          </p:cNvPicPr>
          <p:nvPr/>
        </p:nvPicPr>
        <p:blipFill>
          <a:blip r:embed="rId4"/>
          <a:srcRect l="6945"/>
          <a:stretch>
            <a:fillRect/>
          </a:stretch>
        </p:blipFill>
        <p:spPr bwMode="auto">
          <a:xfrm rot="19924769">
            <a:off x="-591451" y="-359654"/>
            <a:ext cx="4352350" cy="404819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krasivyi_goluboi_cvet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Bankoboev.Ru_oranzhevaya_liliya_v_ro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6" name="Picture 4" descr="http://ammiratadaniela.files.wordpress.com/2010/10/dar-gracias-a-di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-857280"/>
            <a:ext cx="4542332" cy="5068579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cvety_s_fioletovymi_lepestk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Bankoboev.Ru_zheltaya_roza_v_ro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268" name="Picture 4" descr="http://saludparamayores.com/wp-content/uploads/2010/12/depersion-ancian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83932">
            <a:off x="-869973" y="-537915"/>
            <a:ext cx="5604382" cy="502852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lepestki_sinei_roz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nastol.com.ua-4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146" name="Picture 2" descr="http://logistock.com.uy/inicio/images/stories/imagenes/empresari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92485">
            <a:off x="-692925" y="1317574"/>
            <a:ext cx="4632312" cy="634515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928662" y="57148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sirenevye_lil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nastol.com.ua-4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098" name="Picture 2" descr="http://4.bp.blogspot.com/-DxYZS3IEjFA/T7Tsm5sXicI/AAAAAAAAAN8/Kbk0-fvTgSU/s1600/empresas.jpg"/>
          <p:cNvPicPr>
            <a:picLocks noChangeAspect="1" noChangeArrowheads="1"/>
          </p:cNvPicPr>
          <p:nvPr/>
        </p:nvPicPr>
        <p:blipFill>
          <a:blip r:embed="rId4"/>
          <a:srcRect l="3969"/>
          <a:stretch>
            <a:fillRect/>
          </a:stretch>
        </p:blipFill>
        <p:spPr bwMode="auto">
          <a:xfrm>
            <a:off x="4572000" y="3071810"/>
            <a:ext cx="5185415" cy="414814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4357686" y="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nastol.com.ua-5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Marcador de contenido" descr="nastol.com.ua-725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11 CuadroTexto"/>
          <p:cNvSpPr txBox="1"/>
          <p:nvPr/>
        </p:nvSpPr>
        <p:spPr>
          <a:xfrm>
            <a:off x="5357818" y="5357826"/>
            <a:ext cx="33281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Tema : Urgente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Interpretación: Facundo Cabral</a:t>
            </a:r>
          </a:p>
          <a:p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000628" y="6119336"/>
            <a:ext cx="37850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</a:p>
          <a:p>
            <a:endParaRPr lang="es-ES" dirty="0"/>
          </a:p>
        </p:txBody>
      </p:sp>
      <p:pic>
        <p:nvPicPr>
          <p:cNvPr id="7" name="Picture 8" descr="http://desmond.imageshack.us/Himg162/scaled.php?server=162&amp;filename=x1psvnnfrdipdtjrtqxbf58t7uifoo.jpg&amp;res=landi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10000" contrast="20000"/>
          </a:blip>
          <a:srcRect/>
          <a:stretch>
            <a:fillRect/>
          </a:stretch>
        </p:blipFill>
        <p:spPr bwMode="auto">
          <a:xfrm>
            <a:off x="1571604" y="0"/>
            <a:ext cx="6810390" cy="510779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URGENTE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-URGENTE-</Template>
  <TotalTime>0</TotalTime>
  <Words>70</Words>
  <Application>Microsoft Office PowerPoint</Application>
  <PresentationFormat>Presentación en pantalla (4:3)</PresentationFormat>
  <Paragraphs>31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-URGENTE-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2012-07-23T17:08:05Z</dcterms:created>
  <dcterms:modified xsi:type="dcterms:W3CDTF">2012-07-23T17:10:27Z</dcterms:modified>
</cp:coreProperties>
</file>