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471" r:id="rId3"/>
    <p:sldId id="337" r:id="rId4"/>
    <p:sldId id="340" r:id="rId5"/>
    <p:sldId id="289" r:id="rId6"/>
    <p:sldId id="352" r:id="rId7"/>
    <p:sldId id="401" r:id="rId8"/>
    <p:sldId id="398" r:id="rId9"/>
    <p:sldId id="342" r:id="rId10"/>
    <p:sldId id="335" r:id="rId11"/>
    <p:sldId id="371" r:id="rId12"/>
    <p:sldId id="485" r:id="rId13"/>
    <p:sldId id="346" r:id="rId14"/>
    <p:sldId id="317" r:id="rId15"/>
    <p:sldId id="392" r:id="rId16"/>
    <p:sldId id="442" r:id="rId17"/>
    <p:sldId id="307" r:id="rId18"/>
    <p:sldId id="446" r:id="rId19"/>
    <p:sldId id="370" r:id="rId20"/>
    <p:sldId id="365" r:id="rId21"/>
    <p:sldId id="275" r:id="rId22"/>
    <p:sldId id="358" r:id="rId23"/>
    <p:sldId id="257" r:id="rId24"/>
    <p:sldId id="291" r:id="rId25"/>
    <p:sldId id="334" r:id="rId26"/>
    <p:sldId id="327" r:id="rId27"/>
    <p:sldId id="354" r:id="rId28"/>
    <p:sldId id="357" r:id="rId29"/>
    <p:sldId id="368" r:id="rId30"/>
    <p:sldId id="325" r:id="rId31"/>
    <p:sldId id="437" r:id="rId32"/>
    <p:sldId id="424" r:id="rId33"/>
    <p:sldId id="418" r:id="rId34"/>
    <p:sldId id="449" r:id="rId35"/>
    <p:sldId id="444" r:id="rId36"/>
    <p:sldId id="271" r:id="rId37"/>
    <p:sldId id="397" r:id="rId38"/>
    <p:sldId id="315" r:id="rId39"/>
    <p:sldId id="294" r:id="rId40"/>
    <p:sldId id="263" r:id="rId41"/>
    <p:sldId id="303" r:id="rId42"/>
    <p:sldId id="404" r:id="rId43"/>
    <p:sldId id="367" r:id="rId44"/>
    <p:sldId id="262" r:id="rId45"/>
    <p:sldId id="414" r:id="rId46"/>
    <p:sldId id="283" r:id="rId47"/>
    <p:sldId id="402" r:id="rId48"/>
    <p:sldId id="445" r:id="rId49"/>
    <p:sldId id="364" r:id="rId50"/>
    <p:sldId id="431" r:id="rId51"/>
    <p:sldId id="467" r:id="rId52"/>
    <p:sldId id="470" r:id="rId53"/>
    <p:sldId id="423" r:id="rId54"/>
    <p:sldId id="279" r:id="rId55"/>
    <p:sldId id="417" r:id="rId56"/>
    <p:sldId id="276" r:id="rId57"/>
    <p:sldId id="428" r:id="rId58"/>
    <p:sldId id="305" r:id="rId59"/>
    <p:sldId id="399" r:id="rId60"/>
    <p:sldId id="274" r:id="rId61"/>
    <p:sldId id="347" r:id="rId62"/>
    <p:sldId id="341" r:id="rId63"/>
    <p:sldId id="435" r:id="rId64"/>
    <p:sldId id="281" r:id="rId65"/>
    <p:sldId id="270" r:id="rId66"/>
    <p:sldId id="408" r:id="rId67"/>
    <p:sldId id="482" r:id="rId68"/>
    <p:sldId id="484" r:id="rId69"/>
    <p:sldId id="465" r:id="rId70"/>
    <p:sldId id="468" r:id="rId71"/>
    <p:sldId id="473"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dktT6ZLyBpvyrrjtUqdMA==" hashData="e2XEnNualSrwhkTilcl2btHki+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1A19"/>
    <a:srgbClr val="7DFFFF"/>
    <a:srgbClr val="FF99FF"/>
    <a:srgbClr val="FF9900"/>
    <a:srgbClr val="FF6600"/>
    <a:srgbClr val="FF0000"/>
    <a:srgbClr val="00FFFF"/>
    <a:srgbClr val="3366FF"/>
    <a:srgbClr val="CCFF33"/>
    <a:srgbClr val="99FF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24" autoAdjust="0"/>
    <p:restoredTop sz="94660"/>
  </p:normalViewPr>
  <p:slideViewPr>
    <p:cSldViewPr>
      <p:cViewPr>
        <p:scale>
          <a:sx n="82" d="100"/>
          <a:sy n="82" d="100"/>
        </p:scale>
        <p:origin x="-744" y="-450"/>
      </p:cViewPr>
      <p:guideLst>
        <p:guide orient="horz" pos="2160"/>
        <p:guide pos="2880"/>
      </p:guideLst>
    </p:cSldViewPr>
  </p:slideViewPr>
  <p:notesTextViewPr>
    <p:cViewPr>
      <p:scale>
        <a:sx n="100" d="100"/>
        <a:sy n="100" d="100"/>
      </p:scale>
      <p:origin x="0" y="0"/>
    </p:cViewPr>
  </p:notesTextViewPr>
  <p:sorterViewPr>
    <p:cViewPr>
      <p:scale>
        <a:sx n="44" d="100"/>
        <a:sy n="44"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6F5BD-99B5-4DFA-9459-A3FAFC821E4B}" type="datetimeFigureOut">
              <a:rPr lang="es-ES" smtClean="0"/>
              <a:pPr/>
              <a:t>11/10/2014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CBCFFF-2CE5-4E7A-ADCA-7DBDC198F47C}" type="slidenum">
              <a:rPr lang="es-ES" smtClean="0"/>
              <a:pPr/>
              <a:t>‹Nº›</a:t>
            </a:fld>
            <a:endParaRPr lang="es-ES"/>
          </a:p>
        </p:txBody>
      </p:sp>
    </p:spTree>
    <p:extLst>
      <p:ext uri="{BB962C8B-B14F-4D97-AF65-F5344CB8AC3E}">
        <p14:creationId xmlns:p14="http://schemas.microsoft.com/office/powerpoint/2010/main" xmlns="" val="3523774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ECBCFFF-2CE5-4E7A-ADCA-7DBDC198F47C}"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ECBCFFF-2CE5-4E7A-ADCA-7DBDC198F47C}" type="slidenum">
              <a:rPr lang="es-ES" smtClean="0"/>
              <a:pPr/>
              <a:t>11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ECBCFFF-2CE5-4E7A-ADCA-7DBDC198F47C}" type="slidenum">
              <a:rPr lang="es-ES" smtClean="0"/>
              <a:pPr/>
              <a:t>66</a:t>
            </a:fld>
            <a:endParaRPr lang="es-ES"/>
          </a:p>
        </p:txBody>
      </p:sp>
    </p:spTree>
    <p:extLst>
      <p:ext uri="{BB962C8B-B14F-4D97-AF65-F5344CB8AC3E}">
        <p14:creationId xmlns:p14="http://schemas.microsoft.com/office/powerpoint/2010/main" xmlns="" val="3490047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ECBCFFF-2CE5-4E7A-ADCA-7DBDC198F47C}" type="slidenum">
              <a:rPr lang="es-ES" smtClean="0"/>
              <a:pPr/>
              <a:t>67</a:t>
            </a:fld>
            <a:endParaRPr lang="es-ES"/>
          </a:p>
        </p:txBody>
      </p:sp>
    </p:spTree>
    <p:extLst>
      <p:ext uri="{BB962C8B-B14F-4D97-AF65-F5344CB8AC3E}">
        <p14:creationId xmlns:p14="http://schemas.microsoft.com/office/powerpoint/2010/main" xmlns="" val="3490047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59456A-FC94-4A7B-9FD3-FC23B2D5E4B5}" type="slidenum">
              <a:rPr lang="es-ES" smtClean="0"/>
              <a:pPr/>
              <a:t>‹Nº›</a:t>
            </a:fld>
            <a:endParaRPr lang="es-ES"/>
          </a:p>
        </p:txBody>
      </p:sp>
    </p:spTree>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DAEB038-5D40-4726-A54A-8419D57EB96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3347E-54E5-4A54-BA58-648F7B04EF23}" type="datetimeFigureOut">
              <a:rPr lang="es-ES" smtClean="0"/>
              <a:pPr/>
              <a:t>11/10/2014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59456A-FC94-4A7B-9FD3-FC23B2D5E4B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C464F39-84BB-4257-B27B-A60E4C5F62A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6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76.png"/><Relationship Id="rId4" Type="http://schemas.openxmlformats.org/officeDocument/2006/relationships/image" Target="../media/image75.png"/></Relationships>
</file>

<file path=ppt/slides/_rels/slide6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jpeg"/></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EL OTOÑO EN LA NATURALEZA VER PESO.jpg"/>
          <p:cNvPicPr>
            <a:picLocks noGrp="1" noChangeAspect="1"/>
          </p:cNvPicPr>
          <p:nvPr isPhoto="1"/>
        </p:nvPicPr>
        <p:blipFill>
          <a:blip r:embed="rId3" cstate="print">
            <a:lum/>
          </a:blip>
          <a:stretch>
            <a:fillRect/>
          </a:stretch>
        </p:blipFill>
        <p:spPr>
          <a:xfrm>
            <a:off x="0" y="0"/>
            <a:ext cx="9144000" cy="6858000"/>
          </a:xfrm>
          <a:prstGeom prst="rect">
            <a:avLst/>
          </a:prstGeom>
          <a:noFill/>
          <a:ln>
            <a:noFill/>
          </a:ln>
        </p:spPr>
      </p:pic>
      <p:pic>
        <p:nvPicPr>
          <p:cNvPr id="7" name="6 Imagen" descr="Diapositiva6.JPG"/>
          <p:cNvPicPr>
            <a:picLocks noGrp="1" noChangeAspect="1"/>
          </p:cNvPicPr>
          <p:nvPr isPhoto="1"/>
        </p:nvPicPr>
        <p:blipFill>
          <a:blip r:embed="rId4" cstate="print">
            <a:lum/>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a:off x="4932040" y="1296000"/>
            <a:ext cx="1835150" cy="438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flipH="1">
            <a:off x="2339752" y="1289555"/>
            <a:ext cx="1835150" cy="438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rot="5400000" flipH="1">
            <a:off x="3544887" y="-8384"/>
            <a:ext cx="1835150" cy="438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rot="5400000">
            <a:off x="3544887" y="2439889"/>
            <a:ext cx="1835150" cy="438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7 Imagen" descr="Diapositiva6.JPG"/>
          <p:cNvPicPr>
            <a:picLocks noGrp="1" noChangeAspect="1"/>
          </p:cNvPicPr>
          <p:nvPr isPhoto="1"/>
        </p:nvPicPr>
        <p:blipFill>
          <a:blip r:embed="rId4" cstate="print">
            <a:lum/>
          </a:blip>
          <a:stretch>
            <a:fillRect/>
          </a:stretch>
        </p:blipFill>
        <p:spPr>
          <a:xfrm>
            <a:off x="0" y="0"/>
            <a:ext cx="9144000" cy="6858000"/>
          </a:xfrm>
          <a:prstGeom prst="rect">
            <a:avLst/>
          </a:prstGeom>
          <a:noFill/>
          <a:ln>
            <a:noFill/>
          </a:ln>
        </p:spPr>
      </p:pic>
      <p:pic>
        <p:nvPicPr>
          <p:cNvPr id="12" name="Picture 16"/>
          <p:cNvPicPr>
            <a:picLocks noChangeAspect="1" noChangeArrowheads="1"/>
          </p:cNvPicPr>
          <p:nvPr/>
        </p:nvPicPr>
        <p:blipFill>
          <a:blip r:embed="rId6" cstate="print">
            <a:duotone>
              <a:prstClr val="black"/>
              <a:schemeClr val="accent5">
                <a:tint val="45000"/>
                <a:satMod val="400000"/>
              </a:schemeClr>
            </a:duotone>
            <a:lum bright="30000" contrast="20000"/>
          </a:blip>
          <a:srcRect/>
          <a:stretch>
            <a:fillRect/>
          </a:stretch>
        </p:blipFill>
        <p:spPr bwMode="auto">
          <a:xfrm>
            <a:off x="103188" y="6161088"/>
            <a:ext cx="1295400" cy="603250"/>
          </a:xfrm>
          <a:prstGeom prst="rect">
            <a:avLst/>
          </a:prstGeom>
          <a:noFill/>
          <a:ln w="9525">
            <a:noFill/>
            <a:miter lim="800000"/>
            <a:headEnd/>
            <a:tailEnd/>
          </a:ln>
        </p:spPr>
      </p:pic>
      <p:pic>
        <p:nvPicPr>
          <p:cNvPr id="13" name="12 Imagen" descr="espectacular naturaleza.definitivo.jpg"/>
          <p:cNvPicPr>
            <a:picLocks noGrp="1" noChangeAspect="1"/>
          </p:cNvPicPr>
          <p:nvPr/>
        </p:nvPicPr>
        <p:blipFill>
          <a:blip r:embed="rId7" cstate="print">
            <a:duotone>
              <a:prstClr val="black"/>
              <a:schemeClr val="accent5">
                <a:tint val="45000"/>
                <a:satMod val="400000"/>
              </a:schemeClr>
            </a:duotone>
            <a:lum bright="20000" contrast="20000"/>
          </a:blip>
          <a:srcRect l="37008" t="26247" r="33465" b="26247"/>
          <a:stretch>
            <a:fillRect/>
          </a:stretch>
        </p:blipFill>
        <p:spPr>
          <a:xfrm>
            <a:off x="7572396" y="6215081"/>
            <a:ext cx="1571604" cy="642919"/>
          </a:xfrm>
          <a:prstGeom prst="notchedRightArrow">
            <a:avLst/>
          </a:prstGeom>
          <a:noFill/>
          <a:ln>
            <a:noFill/>
          </a:ln>
          <a:effectLst/>
          <a:scene3d>
            <a:camera prst="orthographicFront"/>
            <a:lightRig rig="flat" dir="t"/>
          </a:scene3d>
          <a:sp3d>
            <a:bevelT w="152400" h="50800" prst="softRound"/>
          </a:sp3d>
        </p:spPr>
      </p:pic>
      <p:sp>
        <p:nvSpPr>
          <p:cNvPr id="14" name="13 CuadroTexto"/>
          <p:cNvSpPr txBox="1"/>
          <p:nvPr/>
        </p:nvSpPr>
        <p:spPr>
          <a:xfrm>
            <a:off x="7500926" y="6357958"/>
            <a:ext cx="1643074" cy="338554"/>
          </a:xfrm>
          <a:prstGeom prst="rect">
            <a:avLst/>
          </a:prstGeom>
          <a:noFill/>
        </p:spPr>
        <p:txBody>
          <a:bodyPr>
            <a:spAutoFit/>
            <a:scene3d>
              <a:camera prst="obliqueBottomLeft"/>
              <a:lightRig rig="threePt" dir="t"/>
            </a:scene3d>
            <a:sp3d extrusionH="31750">
              <a:extrusionClr>
                <a:srgbClr val="FF9393"/>
              </a:extrusionClr>
            </a:sp3d>
          </a:bodyPr>
          <a:lstStyle/>
          <a:p>
            <a:pPr algn="ctr">
              <a:defRPr/>
            </a:pPr>
            <a:r>
              <a:rPr lang="es-ES" sz="800" b="1" dirty="0">
                <a:solidFill>
                  <a:schemeClr val="bg1"/>
                </a:solidFill>
                <a:latin typeface="Aharoni" pitchFamily="2" charset="-79"/>
                <a:ea typeface="Adobe Gothic Std B" pitchFamily="34" charset="-128"/>
                <a:cs typeface="Aharoni" pitchFamily="2" charset="-79"/>
              </a:rPr>
              <a:t>CON REPRODUCCION</a:t>
            </a:r>
          </a:p>
          <a:p>
            <a:pPr algn="ctr">
              <a:defRPr/>
            </a:pPr>
            <a:r>
              <a:rPr lang="es-ES" sz="800" b="1" dirty="0">
                <a:solidFill>
                  <a:schemeClr val="bg1"/>
                </a:solidFill>
                <a:latin typeface="Aharoni" pitchFamily="2" charset="-79"/>
                <a:ea typeface="Adobe Gothic Std B" pitchFamily="34" charset="-128"/>
                <a:cs typeface="Aharoni" pitchFamily="2" charset="-79"/>
              </a:rPr>
              <a:t> MANUAL Y MUSICA</a:t>
            </a:r>
          </a:p>
        </p:txBody>
      </p:sp>
      <p:pic>
        <p:nvPicPr>
          <p:cNvPr id="2" name="Picture 2"/>
          <p:cNvPicPr>
            <a:picLocks noChangeAspect="1" noChangeArrowheads="1"/>
          </p:cNvPicPr>
          <p:nvPr/>
        </p:nvPicPr>
        <p:blipFill rotWithShape="1">
          <a:blip r:embed="rId8" cstate="print">
            <a:lum contrast="30000"/>
            <a:extLst>
              <a:ext uri="{28A0092B-C50C-407E-A947-70E740481C1C}">
                <a14:useLocalDpi xmlns:a14="http://schemas.microsoft.com/office/drawing/2010/main" xmlns="" val="0"/>
              </a:ext>
            </a:extLst>
          </a:blip>
          <a:srcRect l="3689" r="5915" b="30314"/>
          <a:stretch/>
        </p:blipFill>
        <p:spPr bwMode="auto">
          <a:xfrm>
            <a:off x="1116418" y="436208"/>
            <a:ext cx="6911163" cy="17501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67497968"/>
      </p:ext>
    </p:extLst>
  </p:cSld>
  <p:clrMapOvr>
    <a:masterClrMapping/>
  </p:clrMapOvr>
  <p:transition spd="med">
    <p:sndAc>
      <p:stSnd loop="1">
        <p:snd r:embed="rId2" name="GRABACION CUAT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ppt_x</p:attrName>
                                        </p:attrNameLst>
                                      </p:cBhvr>
                                      <p:tavLst>
                                        <p:tav tm="0">
                                          <p:val>
                                            <p:strVal val="#ppt_x"/>
                                          </p:val>
                                        </p:tav>
                                        <p:tav tm="100000">
                                          <p:val>
                                            <p:strVal val="#ppt_x"/>
                                          </p:val>
                                        </p:tav>
                                      </p:tavLst>
                                    </p:anim>
                                    <p:anim calcmode="lin" valueType="num">
                                      <p:cBhvr>
                                        <p:cTn id="11" dur="2000" fill="hold"/>
                                        <p:tgtEl>
                                          <p:spTgt spid="4"/>
                                        </p:tgtEl>
                                        <p:attrNameLst>
                                          <p:attrName>ppt_y</p:attrName>
                                        </p:attrNameLst>
                                      </p:cBhvr>
                                      <p:tavLst>
                                        <p:tav tm="0">
                                          <p:val>
                                            <p:strVal val="#ppt_y+#ppt_h/2"/>
                                          </p:val>
                                        </p:tav>
                                        <p:tav tm="100000">
                                          <p:val>
                                            <p:strVal val="#ppt_y"/>
                                          </p:val>
                                        </p:tav>
                                      </p:tavLst>
                                    </p:anim>
                                    <p:anim calcmode="lin" valueType="num">
                                      <p:cBhvr>
                                        <p:cTn id="12" dur="2000" fill="hold"/>
                                        <p:tgtEl>
                                          <p:spTgt spid="4"/>
                                        </p:tgtEl>
                                        <p:attrNameLst>
                                          <p:attrName>ppt_w</p:attrName>
                                        </p:attrNameLst>
                                      </p:cBhvr>
                                      <p:tavLst>
                                        <p:tav tm="0">
                                          <p:val>
                                            <p:strVal val="#ppt_w"/>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childTnLst>
                                </p:cTn>
                              </p:par>
                              <p:par>
                                <p:cTn id="14" presetID="6" presetClass="emph" presetSubtype="0" fill="hold" nodeType="withEffect">
                                  <p:stCondLst>
                                    <p:cond delay="0"/>
                                  </p:stCondLst>
                                  <p:childTnLst>
                                    <p:animScale>
                                      <p:cBhvr>
                                        <p:cTn id="15" dur="2000" fill="hold"/>
                                        <p:tgtEl>
                                          <p:spTgt spid="4"/>
                                        </p:tgtEl>
                                      </p:cBhvr>
                                      <p:by x="150000" y="150000"/>
                                    </p:animScale>
                                  </p:childTnLst>
                                </p:cTn>
                              </p:par>
                              <p:par>
                                <p:cTn id="16" presetID="17"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
                                          </p:val>
                                        </p:tav>
                                        <p:tav tm="100000">
                                          <p:val>
                                            <p:strVal val="#ppt_x"/>
                                          </p:val>
                                        </p:tav>
                                      </p:tavLst>
                                    </p:anim>
                                    <p:anim calcmode="lin" valueType="num">
                                      <p:cBhvr>
                                        <p:cTn id="19" dur="2000" fill="hold"/>
                                        <p:tgtEl>
                                          <p:spTgt spid="5"/>
                                        </p:tgtEl>
                                        <p:attrNameLst>
                                          <p:attrName>ppt_y</p:attrName>
                                        </p:attrNameLst>
                                      </p:cBhvr>
                                      <p:tavLst>
                                        <p:tav tm="0">
                                          <p:val>
                                            <p:strVal val="#ppt_y-#ppt_h/2"/>
                                          </p:val>
                                        </p:tav>
                                        <p:tav tm="100000">
                                          <p:val>
                                            <p:strVal val="#ppt_y"/>
                                          </p:val>
                                        </p:tav>
                                      </p:tavLst>
                                    </p:anim>
                                    <p:anim calcmode="lin" valueType="num">
                                      <p:cBhvr>
                                        <p:cTn id="20" dur="2000" fill="hold"/>
                                        <p:tgtEl>
                                          <p:spTgt spid="5"/>
                                        </p:tgtEl>
                                        <p:attrNameLst>
                                          <p:attrName>ppt_w</p:attrName>
                                        </p:attrNameLst>
                                      </p:cBhvr>
                                      <p:tavLst>
                                        <p:tav tm="0">
                                          <p:val>
                                            <p:strVal val="#ppt_w"/>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par>
                                <p:cTn id="22" presetID="6" presetClass="emph" presetSubtype="0" fill="hold" nodeType="withEffect">
                                  <p:stCondLst>
                                    <p:cond delay="0"/>
                                  </p:stCondLst>
                                  <p:childTnLst>
                                    <p:animScale>
                                      <p:cBhvr>
                                        <p:cTn id="23" dur="2000" fill="hold"/>
                                        <p:tgtEl>
                                          <p:spTgt spid="5"/>
                                        </p:tgtEl>
                                      </p:cBhvr>
                                      <p:by x="150000" y="150000"/>
                                    </p:animScale>
                                  </p:childTnLst>
                                </p:cTn>
                              </p:par>
                              <p:par>
                                <p:cTn id="24" presetID="17" presetClass="entr" presetSubtype="8"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 calcmode="lin" valueType="num">
                                      <p:cBhvr>
                                        <p:cTn id="26" dur="2000" fill="hold"/>
                                        <p:tgtEl>
                                          <p:spTgt spid="1026"/>
                                        </p:tgtEl>
                                        <p:attrNameLst>
                                          <p:attrName>ppt_x</p:attrName>
                                        </p:attrNameLst>
                                      </p:cBhvr>
                                      <p:tavLst>
                                        <p:tav tm="0">
                                          <p:val>
                                            <p:strVal val="#ppt_x-#ppt_w/2"/>
                                          </p:val>
                                        </p:tav>
                                        <p:tav tm="100000">
                                          <p:val>
                                            <p:strVal val="#ppt_x"/>
                                          </p:val>
                                        </p:tav>
                                      </p:tavLst>
                                    </p:anim>
                                    <p:anim calcmode="lin" valueType="num">
                                      <p:cBhvr>
                                        <p:cTn id="27" dur="2000" fill="hold"/>
                                        <p:tgtEl>
                                          <p:spTgt spid="1026"/>
                                        </p:tgtEl>
                                        <p:attrNameLst>
                                          <p:attrName>ppt_y</p:attrName>
                                        </p:attrNameLst>
                                      </p:cBhvr>
                                      <p:tavLst>
                                        <p:tav tm="0">
                                          <p:val>
                                            <p:strVal val="#ppt_y"/>
                                          </p:val>
                                        </p:tav>
                                        <p:tav tm="100000">
                                          <p:val>
                                            <p:strVal val="#ppt_y"/>
                                          </p:val>
                                        </p:tav>
                                      </p:tavLst>
                                    </p:anim>
                                    <p:anim calcmode="lin" valueType="num">
                                      <p:cBhvr>
                                        <p:cTn id="28" dur="2000" fill="hold"/>
                                        <p:tgtEl>
                                          <p:spTgt spid="1026"/>
                                        </p:tgtEl>
                                        <p:attrNameLst>
                                          <p:attrName>ppt_w</p:attrName>
                                        </p:attrNameLst>
                                      </p:cBhvr>
                                      <p:tavLst>
                                        <p:tav tm="0">
                                          <p:val>
                                            <p:fltVal val="0"/>
                                          </p:val>
                                        </p:tav>
                                        <p:tav tm="100000">
                                          <p:val>
                                            <p:strVal val="#ppt_w"/>
                                          </p:val>
                                        </p:tav>
                                      </p:tavLst>
                                    </p:anim>
                                    <p:anim calcmode="lin" valueType="num">
                                      <p:cBhvr>
                                        <p:cTn id="29" dur="2000" fill="hold"/>
                                        <p:tgtEl>
                                          <p:spTgt spid="1026"/>
                                        </p:tgtEl>
                                        <p:attrNameLst>
                                          <p:attrName>ppt_h</p:attrName>
                                        </p:attrNameLst>
                                      </p:cBhvr>
                                      <p:tavLst>
                                        <p:tav tm="0">
                                          <p:val>
                                            <p:strVal val="#ppt_h"/>
                                          </p:val>
                                        </p:tav>
                                        <p:tav tm="100000">
                                          <p:val>
                                            <p:strVal val="#ppt_h"/>
                                          </p:val>
                                        </p:tav>
                                      </p:tavLst>
                                    </p:anim>
                                  </p:childTnLst>
                                </p:cTn>
                              </p:par>
                              <p:par>
                                <p:cTn id="30" presetID="6" presetClass="emph" presetSubtype="0" fill="hold" nodeType="withEffect">
                                  <p:stCondLst>
                                    <p:cond delay="0"/>
                                  </p:stCondLst>
                                  <p:childTnLst>
                                    <p:animScale>
                                      <p:cBhvr>
                                        <p:cTn id="31" dur="2000" fill="hold"/>
                                        <p:tgtEl>
                                          <p:spTgt spid="1026"/>
                                        </p:tgtEl>
                                      </p:cBhvr>
                                      <p:by x="150000" y="150000"/>
                                    </p:animScale>
                                  </p:childTnLst>
                                </p:cTn>
                              </p:par>
                              <p:par>
                                <p:cTn id="32" presetID="17" presetClass="entr" presetSubtype="2"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2000" fill="hold"/>
                                        <p:tgtEl>
                                          <p:spTgt spid="3"/>
                                        </p:tgtEl>
                                        <p:attrNameLst>
                                          <p:attrName>ppt_x</p:attrName>
                                        </p:attrNameLst>
                                      </p:cBhvr>
                                      <p:tavLst>
                                        <p:tav tm="0">
                                          <p:val>
                                            <p:strVal val="#ppt_x+#ppt_w/2"/>
                                          </p:val>
                                        </p:tav>
                                        <p:tav tm="100000">
                                          <p:val>
                                            <p:strVal val="#ppt_x"/>
                                          </p:val>
                                        </p:tav>
                                      </p:tavLst>
                                    </p:anim>
                                    <p:anim calcmode="lin" valueType="num">
                                      <p:cBhvr>
                                        <p:cTn id="35" dur="2000" fill="hold"/>
                                        <p:tgtEl>
                                          <p:spTgt spid="3"/>
                                        </p:tgtEl>
                                        <p:attrNameLst>
                                          <p:attrName>ppt_y</p:attrName>
                                        </p:attrNameLst>
                                      </p:cBhvr>
                                      <p:tavLst>
                                        <p:tav tm="0">
                                          <p:val>
                                            <p:strVal val="#ppt_y"/>
                                          </p:val>
                                        </p:tav>
                                        <p:tav tm="100000">
                                          <p:val>
                                            <p:strVal val="#ppt_y"/>
                                          </p:val>
                                        </p:tav>
                                      </p:tavLst>
                                    </p:anim>
                                    <p:anim calcmode="lin" valueType="num">
                                      <p:cBhvr>
                                        <p:cTn id="36" dur="2000" fill="hold"/>
                                        <p:tgtEl>
                                          <p:spTgt spid="3"/>
                                        </p:tgtEl>
                                        <p:attrNameLst>
                                          <p:attrName>ppt_w</p:attrName>
                                        </p:attrNameLst>
                                      </p:cBhvr>
                                      <p:tavLst>
                                        <p:tav tm="0">
                                          <p:val>
                                            <p:fltVal val="0"/>
                                          </p:val>
                                        </p:tav>
                                        <p:tav tm="100000">
                                          <p:val>
                                            <p:strVal val="#ppt_w"/>
                                          </p:val>
                                        </p:tav>
                                      </p:tavLst>
                                    </p:anim>
                                    <p:anim calcmode="lin" valueType="num">
                                      <p:cBhvr>
                                        <p:cTn id="37" dur="2000" fill="hold"/>
                                        <p:tgtEl>
                                          <p:spTgt spid="3"/>
                                        </p:tgtEl>
                                        <p:attrNameLst>
                                          <p:attrName>ppt_h</p:attrName>
                                        </p:attrNameLst>
                                      </p:cBhvr>
                                      <p:tavLst>
                                        <p:tav tm="0">
                                          <p:val>
                                            <p:strVal val="#ppt_h"/>
                                          </p:val>
                                        </p:tav>
                                        <p:tav tm="100000">
                                          <p:val>
                                            <p:strVal val="#ppt_h"/>
                                          </p:val>
                                        </p:tav>
                                      </p:tavLst>
                                    </p:anim>
                                  </p:childTnLst>
                                </p:cTn>
                              </p:par>
                              <p:par>
                                <p:cTn id="38" presetID="6" presetClass="emph" presetSubtype="0" fill="hold" nodeType="withEffect">
                                  <p:stCondLst>
                                    <p:cond delay="0"/>
                                  </p:stCondLst>
                                  <p:childTnLst>
                                    <p:animScale>
                                      <p:cBhvr>
                                        <p:cTn id="39" dur="2000" fill="hold"/>
                                        <p:tgtEl>
                                          <p:spTgt spid="3"/>
                                        </p:tgtEl>
                                      </p:cBhvr>
                                      <p:by x="150000" y="150000"/>
                                    </p:animScale>
                                  </p:childTnLst>
                                </p:cTn>
                              </p:par>
                            </p:childTnLst>
                          </p:cTn>
                        </p:par>
                        <p:par>
                          <p:cTn id="40" fill="hold">
                            <p:stCondLst>
                              <p:cond delay="2000"/>
                            </p:stCondLst>
                            <p:childTnLst>
                              <p:par>
                                <p:cTn id="41" presetID="2" presetClass="exit" presetSubtype="2" fill="hold" nodeType="afterEffect">
                                  <p:stCondLst>
                                    <p:cond delay="0"/>
                                  </p:stCondLst>
                                  <p:childTnLst>
                                    <p:anim calcmode="lin" valueType="num">
                                      <p:cBhvr additive="base">
                                        <p:cTn id="42" dur="4000"/>
                                        <p:tgtEl>
                                          <p:spTgt spid="3"/>
                                        </p:tgtEl>
                                        <p:attrNameLst>
                                          <p:attrName>ppt_x</p:attrName>
                                        </p:attrNameLst>
                                      </p:cBhvr>
                                      <p:tavLst>
                                        <p:tav tm="0">
                                          <p:val>
                                            <p:strVal val="ppt_x"/>
                                          </p:val>
                                        </p:tav>
                                        <p:tav tm="100000">
                                          <p:val>
                                            <p:strVal val="1+ppt_w/2"/>
                                          </p:val>
                                        </p:tav>
                                      </p:tavLst>
                                    </p:anim>
                                    <p:anim calcmode="lin" valueType="num">
                                      <p:cBhvr additive="base">
                                        <p:cTn id="43" dur="4000"/>
                                        <p:tgtEl>
                                          <p:spTgt spid="3"/>
                                        </p:tgtEl>
                                        <p:attrNameLst>
                                          <p:attrName>ppt_y</p:attrName>
                                        </p:attrNameLst>
                                      </p:cBhvr>
                                      <p:tavLst>
                                        <p:tav tm="0">
                                          <p:val>
                                            <p:strVal val="ppt_y"/>
                                          </p:val>
                                        </p:tav>
                                        <p:tav tm="100000">
                                          <p:val>
                                            <p:strVal val="ppt_y"/>
                                          </p:val>
                                        </p:tav>
                                      </p:tavLst>
                                    </p:anim>
                                    <p:set>
                                      <p:cBhvr>
                                        <p:cTn id="44" dur="1" fill="hold">
                                          <p:stCondLst>
                                            <p:cond delay="3999"/>
                                          </p:stCondLst>
                                        </p:cTn>
                                        <p:tgtEl>
                                          <p:spTgt spid="3"/>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4000"/>
                                        <p:tgtEl>
                                          <p:spTgt spid="1026"/>
                                        </p:tgtEl>
                                        <p:attrNameLst>
                                          <p:attrName>ppt_x</p:attrName>
                                        </p:attrNameLst>
                                      </p:cBhvr>
                                      <p:tavLst>
                                        <p:tav tm="0">
                                          <p:val>
                                            <p:strVal val="ppt_x"/>
                                          </p:val>
                                        </p:tav>
                                        <p:tav tm="100000">
                                          <p:val>
                                            <p:strVal val="0-ppt_w/2"/>
                                          </p:val>
                                        </p:tav>
                                      </p:tavLst>
                                    </p:anim>
                                    <p:anim calcmode="lin" valueType="num">
                                      <p:cBhvr additive="base">
                                        <p:cTn id="47" dur="4000"/>
                                        <p:tgtEl>
                                          <p:spTgt spid="1026"/>
                                        </p:tgtEl>
                                        <p:attrNameLst>
                                          <p:attrName>ppt_y</p:attrName>
                                        </p:attrNameLst>
                                      </p:cBhvr>
                                      <p:tavLst>
                                        <p:tav tm="0">
                                          <p:val>
                                            <p:strVal val="ppt_y"/>
                                          </p:val>
                                        </p:tav>
                                        <p:tav tm="100000">
                                          <p:val>
                                            <p:strVal val="ppt_y"/>
                                          </p:val>
                                        </p:tav>
                                      </p:tavLst>
                                    </p:anim>
                                    <p:set>
                                      <p:cBhvr>
                                        <p:cTn id="48" dur="1" fill="hold">
                                          <p:stCondLst>
                                            <p:cond delay="3999"/>
                                          </p:stCondLst>
                                        </p:cTn>
                                        <p:tgtEl>
                                          <p:spTgt spid="1026"/>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4000"/>
                                        <p:tgtEl>
                                          <p:spTgt spid="5"/>
                                        </p:tgtEl>
                                        <p:attrNameLst>
                                          <p:attrName>ppt_x</p:attrName>
                                        </p:attrNameLst>
                                      </p:cBhvr>
                                      <p:tavLst>
                                        <p:tav tm="0">
                                          <p:val>
                                            <p:strVal val="ppt_x"/>
                                          </p:val>
                                        </p:tav>
                                        <p:tav tm="100000">
                                          <p:val>
                                            <p:strVal val="ppt_x"/>
                                          </p:val>
                                        </p:tav>
                                      </p:tavLst>
                                    </p:anim>
                                    <p:anim calcmode="lin" valueType="num">
                                      <p:cBhvr additive="base">
                                        <p:cTn id="51" dur="4000"/>
                                        <p:tgtEl>
                                          <p:spTgt spid="5"/>
                                        </p:tgtEl>
                                        <p:attrNameLst>
                                          <p:attrName>ppt_y</p:attrName>
                                        </p:attrNameLst>
                                      </p:cBhvr>
                                      <p:tavLst>
                                        <p:tav tm="0">
                                          <p:val>
                                            <p:strVal val="ppt_y"/>
                                          </p:val>
                                        </p:tav>
                                        <p:tav tm="100000">
                                          <p:val>
                                            <p:strVal val="0-ppt_h/2"/>
                                          </p:val>
                                        </p:tav>
                                      </p:tavLst>
                                    </p:anim>
                                    <p:set>
                                      <p:cBhvr>
                                        <p:cTn id="52" dur="1" fill="hold">
                                          <p:stCondLst>
                                            <p:cond delay="3999"/>
                                          </p:stCondLst>
                                        </p:cTn>
                                        <p:tgtEl>
                                          <p:spTgt spid="5"/>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4000"/>
                                        <p:tgtEl>
                                          <p:spTgt spid="4"/>
                                        </p:tgtEl>
                                        <p:attrNameLst>
                                          <p:attrName>ppt_x</p:attrName>
                                        </p:attrNameLst>
                                      </p:cBhvr>
                                      <p:tavLst>
                                        <p:tav tm="0">
                                          <p:val>
                                            <p:strVal val="ppt_x"/>
                                          </p:val>
                                        </p:tav>
                                        <p:tav tm="100000">
                                          <p:val>
                                            <p:strVal val="ppt_x"/>
                                          </p:val>
                                        </p:tav>
                                      </p:tavLst>
                                    </p:anim>
                                    <p:anim calcmode="lin" valueType="num">
                                      <p:cBhvr additive="base">
                                        <p:cTn id="55" dur="4000"/>
                                        <p:tgtEl>
                                          <p:spTgt spid="4"/>
                                        </p:tgtEl>
                                        <p:attrNameLst>
                                          <p:attrName>ppt_y</p:attrName>
                                        </p:attrNameLst>
                                      </p:cBhvr>
                                      <p:tavLst>
                                        <p:tav tm="0">
                                          <p:val>
                                            <p:strVal val="ppt_y"/>
                                          </p:val>
                                        </p:tav>
                                        <p:tav tm="100000">
                                          <p:val>
                                            <p:strVal val="1+ppt_h/2"/>
                                          </p:val>
                                        </p:tav>
                                      </p:tavLst>
                                    </p:anim>
                                    <p:set>
                                      <p:cBhvr>
                                        <p:cTn id="56" dur="1" fill="hold">
                                          <p:stCondLst>
                                            <p:cond delay="3999"/>
                                          </p:stCondLst>
                                        </p:cTn>
                                        <p:tgtEl>
                                          <p:spTgt spid="4"/>
                                        </p:tgtEl>
                                        <p:attrNameLst>
                                          <p:attrName>style.visibility</p:attrName>
                                        </p:attrNameLst>
                                      </p:cBhvr>
                                      <p:to>
                                        <p:strVal val="hidden"/>
                                      </p:to>
                                    </p:set>
                                  </p:childTnLst>
                                </p:cTn>
                              </p:par>
                              <p:par>
                                <p:cTn id="57" presetID="8" presetClass="entr" presetSubtype="32" fill="hold" nodeType="withEffect">
                                  <p:stCondLst>
                                    <p:cond delay="1000"/>
                                  </p:stCondLst>
                                  <p:childTnLst>
                                    <p:set>
                                      <p:cBhvr>
                                        <p:cTn id="58" dur="1" fill="hold">
                                          <p:stCondLst>
                                            <p:cond delay="0"/>
                                          </p:stCondLst>
                                        </p:cTn>
                                        <p:tgtEl>
                                          <p:spTgt spid="7"/>
                                        </p:tgtEl>
                                        <p:attrNameLst>
                                          <p:attrName>style.visibility</p:attrName>
                                        </p:attrNameLst>
                                      </p:cBhvr>
                                      <p:to>
                                        <p:strVal val="visible"/>
                                      </p:to>
                                    </p:set>
                                    <p:animEffect transition="in" filter="diamond(out)">
                                      <p:cBhvr>
                                        <p:cTn id="59" dur="3000"/>
                                        <p:tgtEl>
                                          <p:spTgt spid="7"/>
                                        </p:tgtEl>
                                      </p:cBhvr>
                                    </p:animEffect>
                                  </p:childTnLst>
                                </p:cTn>
                              </p:par>
                              <p:par>
                                <p:cTn id="60" presetID="23" presetClass="entr" presetSubtype="528" fill="hold" nodeType="withEffect">
                                  <p:stCondLst>
                                    <p:cond delay="1750"/>
                                  </p:stCondLst>
                                  <p:childTnLst>
                                    <p:set>
                                      <p:cBhvr>
                                        <p:cTn id="61" dur="1" fill="hold">
                                          <p:stCondLst>
                                            <p:cond delay="0"/>
                                          </p:stCondLst>
                                        </p:cTn>
                                        <p:tgtEl>
                                          <p:spTgt spid="2"/>
                                        </p:tgtEl>
                                        <p:attrNameLst>
                                          <p:attrName>style.visibility</p:attrName>
                                        </p:attrNameLst>
                                      </p:cBhvr>
                                      <p:to>
                                        <p:strVal val="visible"/>
                                      </p:to>
                                    </p:set>
                                    <p:anim calcmode="lin" valueType="num">
                                      <p:cBhvr>
                                        <p:cTn id="62" dur="2750" fill="hold"/>
                                        <p:tgtEl>
                                          <p:spTgt spid="2"/>
                                        </p:tgtEl>
                                        <p:attrNameLst>
                                          <p:attrName>ppt_w</p:attrName>
                                        </p:attrNameLst>
                                      </p:cBhvr>
                                      <p:tavLst>
                                        <p:tav tm="0">
                                          <p:val>
                                            <p:fltVal val="0"/>
                                          </p:val>
                                        </p:tav>
                                        <p:tav tm="100000">
                                          <p:val>
                                            <p:strVal val="#ppt_w"/>
                                          </p:val>
                                        </p:tav>
                                      </p:tavLst>
                                    </p:anim>
                                    <p:anim calcmode="lin" valueType="num">
                                      <p:cBhvr>
                                        <p:cTn id="63" dur="2750" fill="hold"/>
                                        <p:tgtEl>
                                          <p:spTgt spid="2"/>
                                        </p:tgtEl>
                                        <p:attrNameLst>
                                          <p:attrName>ppt_h</p:attrName>
                                        </p:attrNameLst>
                                      </p:cBhvr>
                                      <p:tavLst>
                                        <p:tav tm="0">
                                          <p:val>
                                            <p:fltVal val="0"/>
                                          </p:val>
                                        </p:tav>
                                        <p:tav tm="100000">
                                          <p:val>
                                            <p:strVal val="#ppt_h"/>
                                          </p:val>
                                        </p:tav>
                                      </p:tavLst>
                                    </p:anim>
                                    <p:anim calcmode="lin" valueType="num">
                                      <p:cBhvr>
                                        <p:cTn id="64" dur="2750" fill="hold"/>
                                        <p:tgtEl>
                                          <p:spTgt spid="2"/>
                                        </p:tgtEl>
                                        <p:attrNameLst>
                                          <p:attrName>ppt_x</p:attrName>
                                        </p:attrNameLst>
                                      </p:cBhvr>
                                      <p:tavLst>
                                        <p:tav tm="0">
                                          <p:val>
                                            <p:fltVal val="0.5"/>
                                          </p:val>
                                        </p:tav>
                                        <p:tav tm="100000">
                                          <p:val>
                                            <p:strVal val="#ppt_x"/>
                                          </p:val>
                                        </p:tav>
                                      </p:tavLst>
                                    </p:anim>
                                    <p:anim calcmode="lin" valueType="num">
                                      <p:cBhvr>
                                        <p:cTn id="65" dur="27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3.JPG"/>
          <p:cNvPicPr>
            <a:picLocks noGrp="1" noChangeAspect="1"/>
          </p:cNvPicPr>
          <p:nvPr isPhoto="1"/>
        </p:nvPicPr>
        <p:blipFill>
          <a:blip r:embed="rId3" cstate="print"/>
          <a:stretch>
            <a:fillRect/>
          </a:stretch>
        </p:blipFill>
        <p:spPr>
          <a:xfrm>
            <a:off x="0" y="260648"/>
            <a:ext cx="9144000" cy="6336704"/>
          </a:xfrm>
          <a:prstGeom prst="rect">
            <a:avLst/>
          </a:prstGeom>
          <a:noFill/>
          <a:ln>
            <a:noFill/>
          </a:ln>
        </p:spPr>
      </p:pic>
      <p:sp>
        <p:nvSpPr>
          <p:cNvPr id="5" name="4 Forma libre"/>
          <p:cNvSpPr/>
          <p:nvPr/>
        </p:nvSpPr>
        <p:spPr>
          <a:xfrm>
            <a:off x="0" y="0"/>
            <a:ext cx="919994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1000">
                <a:srgbClr val="C00000"/>
              </a:gs>
              <a:gs pos="61000">
                <a:schemeClr val="accent6">
                  <a:lumMod val="75000"/>
                </a:schemeClr>
              </a:gs>
              <a:gs pos="0">
                <a:schemeClr val="accent6">
                  <a:lumMod val="60000"/>
                  <a:lumOff val="40000"/>
                </a:schemeClr>
              </a:gs>
              <a:gs pos="29000">
                <a:srgbClr val="FFFF99">
                  <a:lumMod val="56000"/>
                </a:srgbClr>
              </a:gs>
              <a:gs pos="95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1000">
                <a:srgbClr val="C00000"/>
              </a:gs>
              <a:gs pos="61000">
                <a:schemeClr val="accent6">
                  <a:lumMod val="75000"/>
                </a:schemeClr>
              </a:gs>
              <a:gs pos="0">
                <a:schemeClr val="accent6">
                  <a:lumMod val="60000"/>
                  <a:lumOff val="40000"/>
                </a:schemeClr>
              </a:gs>
              <a:gs pos="29000">
                <a:srgbClr val="FFFF99">
                  <a:lumMod val="56000"/>
                </a:srgbClr>
              </a:gs>
              <a:gs pos="95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1331640" y="5445224"/>
            <a:ext cx="6806672" cy="830997"/>
          </a:xfrm>
          <a:prstGeom prst="rect">
            <a:avLst/>
          </a:prstGeom>
          <a:noFill/>
        </p:spPr>
        <p:txBody>
          <a:bodyPr wrap="none" rtlCol="0">
            <a:spAutoFit/>
            <a:scene3d>
              <a:camera prst="obliqueBottomLeft"/>
              <a:lightRig rig="threePt" dir="t"/>
            </a:scene3d>
            <a:sp3d extrusionH="203200" contourW="6350">
              <a:extrusionClr>
                <a:schemeClr val="bg1"/>
              </a:extrusionClr>
            </a:sp3d>
          </a:bodyPr>
          <a:lstStyle/>
          <a:p>
            <a:pPr algn="ctr"/>
            <a:r>
              <a:rPr lang="es-ES" sz="2400" dirty="0" smtClean="0">
                <a:gradFill>
                  <a:gsLst>
                    <a:gs pos="28000">
                      <a:srgbClr val="FFF200"/>
                    </a:gs>
                    <a:gs pos="51000">
                      <a:srgbClr val="FF7A00">
                        <a:lumMod val="60000"/>
                        <a:lumOff val="40000"/>
                      </a:srgbClr>
                    </a:gs>
                    <a:gs pos="100000">
                      <a:srgbClr val="C00000">
                        <a:lumMod val="86000"/>
                      </a:srgbClr>
                    </a:gs>
                  </a:gsLst>
                  <a:lin ang="5400000" scaled="0"/>
                </a:gradFill>
                <a:effectLst>
                  <a:glow rad="101600">
                    <a:schemeClr val="bg1">
                      <a:alpha val="60000"/>
                    </a:schemeClr>
                  </a:glow>
                </a:effectLst>
                <a:latin typeface="AR ESSENCE" pitchFamily="2" charset="0"/>
                <a:ea typeface="Adobe Gothic Std B" pitchFamily="34" charset="-128"/>
              </a:rPr>
              <a:t>En esta ocasión les presentamos una selección de idílicos</a:t>
            </a:r>
          </a:p>
          <a:p>
            <a:pPr algn="ctr"/>
            <a:r>
              <a:rPr lang="es-ES" sz="2400" dirty="0" smtClean="0">
                <a:gradFill>
                  <a:gsLst>
                    <a:gs pos="28000">
                      <a:srgbClr val="FFF200"/>
                    </a:gs>
                    <a:gs pos="51000">
                      <a:srgbClr val="FF7A00">
                        <a:lumMod val="60000"/>
                        <a:lumOff val="40000"/>
                      </a:srgbClr>
                    </a:gs>
                    <a:gs pos="100000">
                      <a:srgbClr val="C00000">
                        <a:lumMod val="86000"/>
                      </a:srgbClr>
                    </a:gs>
                  </a:gsLst>
                  <a:lin ang="5400000" scaled="0"/>
                </a:gradFill>
                <a:effectLst>
                  <a:glow rad="101600">
                    <a:schemeClr val="bg1">
                      <a:alpha val="60000"/>
                    </a:schemeClr>
                  </a:glow>
                </a:effectLst>
                <a:latin typeface="AR ESSENCE" pitchFamily="2" charset="0"/>
                <a:ea typeface="Adobe Gothic Std B" pitchFamily="34" charset="-128"/>
              </a:rPr>
              <a:t>paisajes otoñales con una profunda reflexión final.</a:t>
            </a: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JPG"/>
          <p:cNvPicPr>
            <a:picLocks noGrp="1" noChangeAspect="1"/>
          </p:cNvPicPr>
          <p:nvPr isPhoto="1"/>
        </p:nvPicPr>
        <p:blipFill>
          <a:blip r:embed="rId2" cstate="print">
            <a:lum/>
          </a:blip>
          <a:stretch>
            <a:fillRect/>
          </a:stretch>
        </p:blipFill>
        <p:spPr>
          <a:xfrm>
            <a:off x="9786" y="260648"/>
            <a:ext cx="9144000" cy="6264696"/>
          </a:xfrm>
          <a:prstGeom prst="rect">
            <a:avLst/>
          </a:prstGeom>
          <a:noFill/>
          <a:ln>
            <a:noFill/>
          </a:ln>
        </p:spPr>
      </p:pic>
      <p:sp>
        <p:nvSpPr>
          <p:cNvPr id="5" name="4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JPG"/>
          <p:cNvPicPr>
            <a:picLocks noGrp="1" noChangeAspect="1"/>
          </p:cNvPicPr>
          <p:nvPr isPhoto="1"/>
        </p:nvPicPr>
        <p:blipFill>
          <a:blip r:embed="rId2" cstate="print">
            <a:lum/>
          </a:blip>
          <a:stretch>
            <a:fillRect/>
          </a:stretch>
        </p:blipFill>
        <p:spPr>
          <a:xfrm>
            <a:off x="0" y="260648"/>
            <a:ext cx="9144000" cy="6309320"/>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JPG"/>
          <p:cNvPicPr>
            <a:picLocks noGrp="1" noChangeAspect="1"/>
          </p:cNvPicPr>
          <p:nvPr isPhoto="1"/>
        </p:nvPicPr>
        <p:blipFill>
          <a:blip r:embed="rId2" cstate="print">
            <a:lum/>
          </a:blip>
          <a:stretch>
            <a:fillRect/>
          </a:stretch>
        </p:blipFill>
        <p:spPr>
          <a:xfrm>
            <a:off x="0" y="332656"/>
            <a:ext cx="9144000" cy="6192688"/>
          </a:xfrm>
          <a:prstGeom prst="rect">
            <a:avLst/>
          </a:prstGeom>
          <a:noFill/>
          <a:ln>
            <a:noFill/>
          </a:ln>
        </p:spPr>
      </p:pic>
      <p:sp>
        <p:nvSpPr>
          <p:cNvPr id="4" name="3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chemeClr val="tx2">
                  <a:lumMod val="25000"/>
                </a:schemeClr>
              </a:gs>
              <a:gs pos="0">
                <a:srgbClr val="FFFF99">
                  <a:lumMod val="63000"/>
                </a:srgbClr>
              </a:gs>
              <a:gs pos="8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019414"/>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chemeClr val="tx2">
                  <a:lumMod val="25000"/>
                </a:schemeClr>
              </a:gs>
              <a:gs pos="0">
                <a:srgbClr val="FFFF99">
                  <a:lumMod val="63000"/>
                </a:srgbClr>
              </a:gs>
              <a:gs pos="8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JPG"/>
          <p:cNvPicPr>
            <a:picLocks noGrp="1" noChangeAspect="1"/>
          </p:cNvPicPr>
          <p:nvPr isPhoto="1"/>
        </p:nvPicPr>
        <p:blipFill>
          <a:blip r:embed="rId2" cstate="print">
            <a:lum/>
          </a:blip>
          <a:stretch>
            <a:fillRect/>
          </a:stretch>
        </p:blipFill>
        <p:spPr>
          <a:xfrm>
            <a:off x="-7972" y="188640"/>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78000">
                <a:srgbClr val="FF0000">
                  <a:lumMod val="46000"/>
                </a:srgbClr>
              </a:gs>
              <a:gs pos="54000">
                <a:schemeClr val="accent6">
                  <a:lumMod val="95000"/>
                </a:schemeClr>
              </a:gs>
              <a:gs pos="29000">
                <a:srgbClr val="FFC000">
                  <a:lumMod val="61000"/>
                  <a:lumOff val="39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65506"/>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78000">
                <a:srgbClr val="FF0000">
                  <a:lumMod val="46000"/>
                </a:srgbClr>
              </a:gs>
              <a:gs pos="54000">
                <a:schemeClr val="accent6">
                  <a:lumMod val="95000"/>
                </a:schemeClr>
              </a:gs>
              <a:gs pos="29000">
                <a:srgbClr val="FFC000">
                  <a:lumMod val="61000"/>
                  <a:lumOff val="39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1467199798"/>
      </p:ext>
    </p:extLst>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sp>
        <p:nvSpPr>
          <p:cNvPr id="4" name="3 Forma libre"/>
          <p:cNvSpPr/>
          <p:nvPr/>
        </p:nvSpPr>
        <p:spPr>
          <a:xfrm rot="10800000">
            <a:off x="0" y="6093296"/>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21000">
                <a:srgbClr val="FFC000"/>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21000">
                <a:srgbClr val="FFC000"/>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1808832934"/>
      </p:ext>
    </p:extLst>
  </p:cSld>
  <p:clrMapOvr>
    <a:masterClrMapping/>
  </p:clrMapOvr>
  <p:transition spd="med">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JPG"/>
          <p:cNvPicPr>
            <a:picLocks noGrp="1" noChangeAspect="1"/>
          </p:cNvPicPr>
          <p:nvPr isPhoto="1"/>
        </p:nvPicPr>
        <p:blipFill>
          <a:blip r:embed="rId2" cstate="print">
            <a:lum/>
          </a:blip>
          <a:stretch>
            <a:fillRect/>
          </a:stretch>
        </p:blipFill>
        <p:spPr>
          <a:xfrm>
            <a:off x="0" y="332656"/>
            <a:ext cx="9144000" cy="6192688"/>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JPG"/>
          <p:cNvPicPr>
            <a:picLocks noGrp="1" noChangeAspect="1"/>
          </p:cNvPicPr>
          <p:nvPr isPhoto="1"/>
        </p:nvPicPr>
        <p:blipFill>
          <a:blip r:embed="rId2" cstate="print"/>
          <a:stretch>
            <a:fillRect/>
          </a:stretch>
        </p:blipFill>
        <p:spPr>
          <a:xfrm>
            <a:off x="0" y="260648"/>
            <a:ext cx="9144000" cy="633670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36364"/>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67079573"/>
      </p:ext>
    </p:extLst>
  </p:cSld>
  <p:clrMapOvr>
    <a:masterClrMapping/>
  </p:clrMapOvr>
  <p:transition spd="med">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JPG"/>
          <p:cNvPicPr>
            <a:picLocks noGrp="1" noChangeAspect="1"/>
          </p:cNvPicPr>
          <p:nvPr isPhoto="1"/>
        </p:nvPicPr>
        <p:blipFill>
          <a:blip r:embed="rId2" cstate="print">
            <a:lum/>
          </a:blip>
          <a:stretch>
            <a:fillRect/>
          </a:stretch>
        </p:blipFill>
        <p:spPr>
          <a:xfrm>
            <a:off x="8092" y="298755"/>
            <a:ext cx="9144000" cy="62373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rgbClr val="FFC000">
                  <a:lumMod val="86000"/>
                </a:srgbClr>
              </a:gs>
              <a:gs pos="82000">
                <a:srgbClr val="C00000">
                  <a:lumMod val="56000"/>
                </a:srgbClr>
              </a:gs>
              <a:gs pos="0">
                <a:srgbClr val="FFC000">
                  <a:lumMod val="0"/>
                  <a:lumOff val="100000"/>
                </a:srgbClr>
              </a:gs>
              <a:gs pos="89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2734" y="6022976"/>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47000">
                <a:srgbClr val="FFC000">
                  <a:lumMod val="86000"/>
                </a:srgbClr>
              </a:gs>
              <a:gs pos="82000">
                <a:srgbClr val="C00000">
                  <a:lumMod val="56000"/>
                </a:srgbClr>
              </a:gs>
              <a:gs pos="0">
                <a:srgbClr val="FFC000">
                  <a:lumMod val="0"/>
                  <a:lumOff val="100000"/>
                </a:srgbClr>
              </a:gs>
              <a:gs pos="89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OTOÑO EN LA NATURALEZA VER PESO.jpg"/>
          <p:cNvPicPr>
            <a:picLocks noGrp="1" noChangeAspect="1"/>
          </p:cNvPicPr>
          <p:nvPr isPhoto="1"/>
        </p:nvPicPr>
        <p:blipFill>
          <a:blip r:embed="rId3" cstate="print">
            <a:lum contrast="20000"/>
          </a:blip>
          <a:stretch>
            <a:fillRect/>
          </a:stretch>
        </p:blipFill>
        <p:spPr>
          <a:xfrm>
            <a:off x="0" y="332656"/>
            <a:ext cx="9144000" cy="6264696"/>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JPG"/>
          <p:cNvPicPr>
            <a:picLocks noGrp="1" noChangeAspect="1"/>
          </p:cNvPicPr>
          <p:nvPr isPhoto="1"/>
        </p:nvPicPr>
        <p:blipFill>
          <a:blip r:embed="rId2" cstate="print">
            <a:lum contrast="10000"/>
          </a:blip>
          <a:stretch>
            <a:fillRect/>
          </a:stretch>
        </p:blipFill>
        <p:spPr>
          <a:xfrm>
            <a:off x="0" y="260648"/>
            <a:ext cx="9144000" cy="64087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605556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JPG"/>
          <p:cNvPicPr>
            <a:picLocks noGrp="1" noChangeAspect="1"/>
          </p:cNvPicPr>
          <p:nvPr isPhoto="1"/>
        </p:nvPicPr>
        <p:blipFill>
          <a:blip r:embed="rId2" cstate="print">
            <a:lum/>
          </a:blip>
          <a:stretch>
            <a:fillRect/>
          </a:stretch>
        </p:blipFill>
        <p:spPr>
          <a:xfrm>
            <a:off x="0" y="188640"/>
            <a:ext cx="9144000" cy="633670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2000">
                <a:srgbClr val="00B050">
                  <a:lumMod val="26000"/>
                </a:srgb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991978"/>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2000">
                <a:srgbClr val="00B050">
                  <a:lumMod val="26000"/>
                </a:srgb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9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4"/>
            <a:ext cx="9179316"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9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704581580"/>
      </p:ext>
    </p:extLst>
  </p:cSld>
  <p:clrMapOvr>
    <a:masterClrMapping/>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0.JPG"/>
          <p:cNvPicPr>
            <a:picLocks noGrp="1" noChangeAspect="1"/>
          </p:cNvPicPr>
          <p:nvPr isPhoto="1"/>
        </p:nvPicPr>
        <p:blipFill>
          <a:blip r:embed="rId2" cstate="print">
            <a:lum contrast="20000"/>
          </a:blip>
          <a:stretch>
            <a:fillRect/>
          </a:stretch>
        </p:blipFill>
        <p:spPr>
          <a:xfrm>
            <a:off x="0" y="332656"/>
            <a:ext cx="9144000" cy="62373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rgbClr val="FFC000">
                  <a:lumMod val="86000"/>
                </a:srgbClr>
              </a:gs>
              <a:gs pos="82000">
                <a:srgbClr val="C00000">
                  <a:lumMod val="56000"/>
                </a:srgbClr>
              </a:gs>
              <a:gs pos="0">
                <a:srgbClr val="FFC000">
                  <a:lumMod val="0"/>
                  <a:lumOff val="100000"/>
                </a:srgbClr>
              </a:gs>
              <a:gs pos="89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rgbClr val="FFC000">
                  <a:lumMod val="86000"/>
                </a:srgbClr>
              </a:gs>
              <a:gs pos="82000">
                <a:srgbClr val="C00000">
                  <a:lumMod val="56000"/>
                </a:srgbClr>
              </a:gs>
              <a:gs pos="0">
                <a:srgbClr val="FFC000">
                  <a:lumMod val="0"/>
                  <a:lumOff val="100000"/>
                </a:srgbClr>
              </a:gs>
              <a:gs pos="89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JPG"/>
          <p:cNvPicPr>
            <a:picLocks noGrp="1" noChangeAspect="1"/>
          </p:cNvPicPr>
          <p:nvPr isPhoto="1"/>
        </p:nvPicPr>
        <p:blipFill>
          <a:blip r:embed="rId2" cstate="print">
            <a:lum/>
          </a:blip>
          <a:stretch>
            <a:fillRect/>
          </a:stretch>
        </p:blipFill>
        <p:spPr>
          <a:xfrm>
            <a:off x="35495" y="332656"/>
            <a:ext cx="9144000" cy="6172850"/>
          </a:xfrm>
          <a:prstGeom prst="rect">
            <a:avLst/>
          </a:prstGeom>
          <a:noFill/>
          <a:ln>
            <a:noFill/>
          </a:ln>
        </p:spPr>
      </p:pic>
      <p:sp>
        <p:nvSpPr>
          <p:cNvPr id="4" name="3 Forma libre"/>
          <p:cNvSpPr/>
          <p:nvPr/>
        </p:nvSpPr>
        <p:spPr>
          <a:xfrm rot="10800000">
            <a:off x="-319" y="6087993"/>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21266" y="3667"/>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3000">
                <a:schemeClr val="tx2">
                  <a:lumMod val="25000"/>
                </a:schemeClr>
              </a:gs>
              <a:gs pos="59000">
                <a:srgbClr val="C00000"/>
              </a:gs>
              <a:gs pos="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1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1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JPG"/>
          <p:cNvPicPr>
            <a:picLocks noGrp="1" noChangeAspect="1"/>
          </p:cNvPicPr>
          <p:nvPr isPhoto="1"/>
        </p:nvPicPr>
        <p:blipFill>
          <a:blip r:embed="rId2" cstate="print">
            <a:lum contrast="20000"/>
          </a:blip>
          <a:stretch>
            <a:fillRect/>
          </a:stretch>
        </p:blipFill>
        <p:spPr>
          <a:xfrm>
            <a:off x="0" y="260647"/>
            <a:ext cx="9144000" cy="6264697"/>
          </a:xfrm>
          <a:prstGeom prst="rect">
            <a:avLst/>
          </a:prstGeom>
          <a:noFill/>
          <a:ln>
            <a:noFill/>
          </a:ln>
        </p:spPr>
      </p:pic>
      <p:sp>
        <p:nvSpPr>
          <p:cNvPr id="4" name="3 Forma libre"/>
          <p:cNvSpPr/>
          <p:nvPr/>
        </p:nvSpPr>
        <p:spPr>
          <a:xfrm>
            <a:off x="6338" y="-32207"/>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3000"/>
                </a:srgbClr>
              </a:gs>
              <a:gs pos="100000">
                <a:srgbClr val="C00000">
                  <a:lumMod val="0"/>
                </a:srgbClr>
              </a:gs>
              <a:gs pos="41234">
                <a:schemeClr val="accent6">
                  <a:lumMod val="75000"/>
                </a:schemeClr>
              </a:gs>
              <a:gs pos="21000">
                <a:srgbClr val="FFC000"/>
              </a:gs>
              <a:gs pos="100000">
                <a:srgbClr val="00B05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3000"/>
                </a:srgbClr>
              </a:gs>
              <a:gs pos="100000">
                <a:srgbClr val="C00000">
                  <a:lumMod val="0"/>
                </a:srgbClr>
              </a:gs>
              <a:gs pos="41234">
                <a:schemeClr val="accent6">
                  <a:lumMod val="75000"/>
                </a:schemeClr>
              </a:gs>
              <a:gs pos="21000">
                <a:srgbClr val="FFC000"/>
              </a:gs>
              <a:gs pos="100000">
                <a:srgbClr val="00B05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JPG"/>
          <p:cNvPicPr>
            <a:picLocks noGrp="1" noChangeAspect="1"/>
          </p:cNvPicPr>
          <p:nvPr isPhoto="1"/>
        </p:nvPicPr>
        <p:blipFill>
          <a:blip r:embed="rId2" cstate="print">
            <a:lum contrast="10000"/>
          </a:blip>
          <a:stretch>
            <a:fillRect/>
          </a:stretch>
        </p:blipFill>
        <p:spPr>
          <a:xfrm>
            <a:off x="0" y="188640"/>
            <a:ext cx="9144000" cy="64087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JPG"/>
          <p:cNvPicPr>
            <a:picLocks noGrp="1" noChangeAspect="1"/>
          </p:cNvPicPr>
          <p:nvPr isPhoto="1"/>
        </p:nvPicPr>
        <p:blipFill>
          <a:blip r:embed="rId2" cstate="print">
            <a:lum/>
          </a:blip>
          <a:stretch>
            <a:fillRect/>
          </a:stretch>
        </p:blipFill>
        <p:spPr>
          <a:xfrm>
            <a:off x="39435" y="260648"/>
            <a:ext cx="9144000" cy="6597353"/>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80" y="6029911"/>
            <a:ext cx="9223514"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16243"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2000">
                <a:srgbClr val="00B050">
                  <a:lumMod val="0"/>
                </a:srgbClr>
              </a:gs>
              <a:gs pos="100000">
                <a:schemeClr val="tx2">
                  <a:lumMod val="25000"/>
                </a:schemeClr>
              </a:gs>
              <a:gs pos="2083">
                <a:srgbClr val="FFC000">
                  <a:lumMod val="0"/>
                  <a:lumOff val="100000"/>
                </a:srgbClr>
              </a:gs>
              <a:gs pos="43000">
                <a:srgbClr val="FFC000"/>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66661"/>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2000">
                <a:srgbClr val="00B050">
                  <a:lumMod val="0"/>
                </a:srgbClr>
              </a:gs>
              <a:gs pos="100000">
                <a:schemeClr val="tx2">
                  <a:lumMod val="25000"/>
                </a:schemeClr>
              </a:gs>
              <a:gs pos="2083">
                <a:srgbClr val="FFC000">
                  <a:lumMod val="0"/>
                  <a:lumOff val="100000"/>
                </a:srgbClr>
              </a:gs>
              <a:gs pos="43000">
                <a:srgbClr val="FFC000"/>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004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48000"/>
                  <a:lumOff val="52000"/>
                </a:srgbClr>
              </a:gs>
              <a:gs pos="44000">
                <a:srgbClr val="00B0F0">
                  <a:lumMod val="9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7.JPG"/>
          <p:cNvPicPr>
            <a:picLocks noGrp="1" noChangeAspect="1"/>
          </p:cNvPicPr>
          <p:nvPr isPhoto="1"/>
        </p:nvPicPr>
        <p:blipFill>
          <a:blip r:embed="rId2" cstate="print">
            <a:lum/>
          </a:blip>
          <a:stretch>
            <a:fillRect/>
          </a:stretch>
        </p:blipFill>
        <p:spPr>
          <a:xfrm>
            <a:off x="0" y="260649"/>
            <a:ext cx="9144000" cy="6336704"/>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0816">
                <a:schemeClr val="accent6">
                  <a:lumMod val="75000"/>
                </a:schemeClr>
              </a:gs>
              <a:gs pos="73000">
                <a:srgbClr val="C00000"/>
              </a:gs>
              <a:gs pos="14000">
                <a:srgbClr val="FFFF99">
                  <a:lumMod val="100000"/>
                </a:srgbClr>
              </a:gs>
              <a:gs pos="100000">
                <a:srgbClr val="00B05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0816">
                <a:schemeClr val="accent6">
                  <a:lumMod val="75000"/>
                </a:schemeClr>
              </a:gs>
              <a:gs pos="73000">
                <a:srgbClr val="C00000"/>
              </a:gs>
              <a:gs pos="14000">
                <a:srgbClr val="FFFF99">
                  <a:lumMod val="100000"/>
                </a:srgbClr>
              </a:gs>
              <a:gs pos="100000">
                <a:srgbClr val="00B050">
                  <a:lumMod val="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3" name="2 Forma libre"/>
          <p:cNvSpPr/>
          <p:nvPr/>
        </p:nvSpPr>
        <p:spPr>
          <a:xfrm>
            <a:off x="-16243"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5000">
                <a:srgbClr val="523214">
                  <a:lumMod val="20000"/>
                </a:srgbClr>
              </a:gs>
              <a:gs pos="80000">
                <a:schemeClr val="accent3">
                  <a:lumMod val="36000"/>
                </a:schemeClr>
              </a:gs>
              <a:gs pos="43000">
                <a:schemeClr val="accent6">
                  <a:lumMod val="75000"/>
                </a:schemeClr>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5227"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5000">
                <a:srgbClr val="523214">
                  <a:lumMod val="20000"/>
                </a:srgbClr>
              </a:gs>
              <a:gs pos="80000">
                <a:schemeClr val="accent3">
                  <a:lumMod val="36000"/>
                </a:schemeClr>
              </a:gs>
              <a:gs pos="43000">
                <a:schemeClr val="accent6">
                  <a:lumMod val="75000"/>
                </a:schemeClr>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chemeClr val="accent2">
                  <a:lumMod val="42000"/>
                </a:schemeClr>
              </a:gs>
              <a:gs pos="58000">
                <a:srgbClr val="FFC000"/>
              </a:gs>
              <a:gs pos="0">
                <a:srgbClr val="FFFF99">
                  <a:lumMod val="86000"/>
                  <a:lumOff val="14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chemeClr val="accent2">
                  <a:lumMod val="42000"/>
                </a:schemeClr>
              </a:gs>
              <a:gs pos="58000">
                <a:srgbClr val="FFC000"/>
              </a:gs>
              <a:gs pos="0">
                <a:srgbClr val="FFFF99">
                  <a:lumMod val="86000"/>
                  <a:lumOff val="14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5" name="4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4000">
                <a:srgbClr val="C00000">
                  <a:lumMod val="63000"/>
                </a:srgbClr>
              </a:gs>
              <a:gs pos="24000">
                <a:srgbClr val="FFFF99">
                  <a:lumMod val="92000"/>
                </a:srgbClr>
              </a:gs>
              <a:gs pos="100000">
                <a:srgbClr val="00B050">
                  <a:lumMod val="21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8152"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4000">
                <a:srgbClr val="C00000">
                  <a:lumMod val="63000"/>
                </a:srgbClr>
              </a:gs>
              <a:gs pos="24000">
                <a:srgbClr val="FFFF99">
                  <a:lumMod val="91000"/>
                </a:srgbClr>
              </a:gs>
              <a:gs pos="100000">
                <a:srgbClr val="00B050">
                  <a:lumMod val="21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JPG"/>
          <p:cNvPicPr>
            <a:picLocks noGrp="1" noChangeAspect="1"/>
          </p:cNvPicPr>
          <p:nvPr isPhoto="1"/>
        </p:nvPicPr>
        <p:blipFill>
          <a:blip r:embed="rId2" cstate="print">
            <a:lum/>
          </a:blip>
          <a:stretch>
            <a:fillRect/>
          </a:stretch>
        </p:blipFill>
        <p:spPr>
          <a:xfrm>
            <a:off x="0" y="332656"/>
            <a:ext cx="9144000" cy="6264696"/>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48000">
                <a:srgbClr val="FF6600"/>
              </a:gs>
              <a:gs pos="73000">
                <a:srgbClr val="C00000"/>
              </a:gs>
              <a:gs pos="12000">
                <a:srgbClr val="FF9900"/>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6040573"/>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48000">
                <a:srgbClr val="FF6600"/>
              </a:gs>
              <a:gs pos="73000">
                <a:srgbClr val="C00000"/>
              </a:gs>
              <a:gs pos="12000">
                <a:srgbClr val="FF9900"/>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JPG"/>
          <p:cNvPicPr>
            <a:picLocks noGrp="1" noChangeAspect="1"/>
          </p:cNvPicPr>
          <p:nvPr isPhoto="1"/>
        </p:nvPicPr>
        <p:blipFill>
          <a:blip r:embed="rId2" cstate="print">
            <a:lum/>
          </a:blip>
          <a:stretch>
            <a:fillRect/>
          </a:stretch>
        </p:blipFill>
        <p:spPr>
          <a:xfrm>
            <a:off x="0" y="152400"/>
            <a:ext cx="9144000" cy="670560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13000"/>
                </a:srgbClr>
              </a:gs>
              <a:gs pos="66000">
                <a:srgbClr val="C00000">
                  <a:lumMod val="81000"/>
                </a:srgbClr>
              </a:gs>
              <a:gs pos="9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1817" y="6159733"/>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13000"/>
                </a:srgbClr>
              </a:gs>
              <a:gs pos="66000">
                <a:srgbClr val="C00000">
                  <a:lumMod val="81000"/>
                </a:srgbClr>
              </a:gs>
              <a:gs pos="9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0.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sp>
        <p:nvSpPr>
          <p:cNvPr id="3" name="2 Forma libre"/>
          <p:cNvSpPr/>
          <p:nvPr/>
        </p:nvSpPr>
        <p:spPr>
          <a:xfrm>
            <a:off x="-27286" y="-49427"/>
            <a:ext cx="9171285" cy="8844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57578 h 1030302"/>
              <a:gd name="connsiteX1" fmla="*/ 9144000 w 9144000"/>
              <a:gd name="connsiteY1" fmla="*/ 0 h 1030302"/>
              <a:gd name="connsiteX2" fmla="*/ 9144000 w 9144000"/>
              <a:gd name="connsiteY2" fmla="*/ 1030302 h 1030302"/>
              <a:gd name="connsiteX3" fmla="*/ 4572000 w 9144000"/>
              <a:gd name="connsiteY3" fmla="*/ 445128 h 1030302"/>
              <a:gd name="connsiteX4" fmla="*/ 0 w 9144000"/>
              <a:gd name="connsiteY4" fmla="*/ 1030302 h 1030302"/>
              <a:gd name="connsiteX5" fmla="*/ 0 w 9144000"/>
              <a:gd name="connsiteY5" fmla="*/ 57578 h 1030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1030302">
                <a:moveTo>
                  <a:pt x="0" y="57578"/>
                </a:moveTo>
                <a:lnTo>
                  <a:pt x="9144000" y="0"/>
                </a:lnTo>
                <a:lnTo>
                  <a:pt x="9144000" y="1030302"/>
                </a:lnTo>
                <a:cubicBezTo>
                  <a:pt x="7941031" y="821434"/>
                  <a:pt x="6081132" y="593568"/>
                  <a:pt x="4572000" y="445128"/>
                </a:cubicBezTo>
                <a:cubicBezTo>
                  <a:pt x="3114427" y="581212"/>
                  <a:pt x="752022" y="938528"/>
                  <a:pt x="0" y="1030302"/>
                </a:cubicBezTo>
                <a:lnTo>
                  <a:pt x="0" y="57578"/>
                </a:lnTo>
                <a:close/>
              </a:path>
            </a:pathLst>
          </a:custGeom>
          <a:gradFill>
            <a:gsLst>
              <a:gs pos="88000">
                <a:srgbClr val="00B050">
                  <a:lumMod val="26000"/>
                </a:srgbClr>
              </a:gs>
              <a:gs pos="65000">
                <a:schemeClr val="accent6">
                  <a:lumMod val="93000"/>
                </a:schemeClr>
              </a:gs>
              <a:gs pos="65000">
                <a:schemeClr val="accent6">
                  <a:lumMod val="93000"/>
                </a:schemeClr>
              </a:gs>
              <a:gs pos="0">
                <a:srgbClr val="FFFF99">
                  <a:lumMod val="40000"/>
                  <a:lumOff val="60000"/>
                </a:srgbClr>
              </a:gs>
              <a:gs pos="3300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7285"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65000">
                <a:schemeClr val="accent6">
                  <a:lumMod val="93000"/>
                </a:schemeClr>
              </a:gs>
              <a:gs pos="65000">
                <a:schemeClr val="accent6">
                  <a:lumMod val="93000"/>
                </a:schemeClr>
              </a:gs>
              <a:gs pos="0">
                <a:srgbClr val="FFFF99">
                  <a:lumMod val="40000"/>
                  <a:lumOff val="60000"/>
                </a:srgbClr>
              </a:gs>
              <a:gs pos="3300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907959541"/>
      </p:ext>
    </p:extLst>
  </p:cSld>
  <p:clrMapOvr>
    <a:masterClrMapping/>
  </p:clrMapOvr>
  <p:transition spd="med">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5" name="4 Forma libre"/>
          <p:cNvSpPr/>
          <p:nvPr/>
        </p:nvSpPr>
        <p:spPr>
          <a:xfrm rot="10800000">
            <a:off x="-11160" y="6044898"/>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000">
                <a:srgbClr val="00B050">
                  <a:lumMod val="0"/>
                  <a:lumOff val="100000"/>
                </a:srgbClr>
              </a:gs>
              <a:gs pos="88000">
                <a:srgbClr val="00B050">
                  <a:lumMod val="28000"/>
                </a:srgbClr>
              </a:gs>
              <a:gs pos="69000">
                <a:schemeClr val="accent1">
                  <a:lumMod val="66000"/>
                  <a:lumOff val="34000"/>
                </a:schemeClr>
              </a:gs>
              <a:gs pos="4000">
                <a:srgbClr val="FFFF99">
                  <a:lumMod val="52000"/>
                  <a:lumOff val="48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a:off x="8879"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000">
                <a:srgbClr val="00B050">
                  <a:lumMod val="0"/>
                  <a:lumOff val="100000"/>
                </a:srgbClr>
              </a:gs>
              <a:gs pos="88000">
                <a:srgbClr val="00B050">
                  <a:lumMod val="28000"/>
                </a:srgbClr>
              </a:gs>
              <a:gs pos="69000">
                <a:schemeClr val="accent1">
                  <a:lumMod val="66000"/>
                  <a:lumOff val="34000"/>
                </a:schemeClr>
              </a:gs>
              <a:gs pos="4000">
                <a:srgbClr val="FFFF99">
                  <a:lumMod val="52000"/>
                  <a:lumOff val="48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349007595"/>
      </p:ext>
    </p:extLst>
  </p:cSld>
  <p:clrMapOvr>
    <a:masterClrMapping/>
  </p:clrMapOvr>
  <p:transition spd="med">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4051"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270458563"/>
      </p:ext>
    </p:extLst>
  </p:cSld>
  <p:clrMapOvr>
    <a:masterClrMapping/>
  </p:clrMapOvr>
  <p:transition spd="med">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8.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6906"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JPG"/>
          <p:cNvPicPr>
            <a:picLocks noGrp="1" noChangeAspect="1"/>
          </p:cNvPicPr>
          <p:nvPr isPhoto="1"/>
        </p:nvPicPr>
        <p:blipFill>
          <a:blip r:embed="rId2" cstate="print">
            <a:lum contrast="10000"/>
          </a:blip>
          <a:stretch>
            <a:fillRect/>
          </a:stretch>
        </p:blipFill>
        <p:spPr>
          <a:xfrm>
            <a:off x="0" y="0"/>
            <a:ext cx="9144000" cy="685800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AA2400"/>
              </a:gs>
              <a:gs pos="90000">
                <a:srgbClr val="00B050">
                  <a:lumMod val="28000"/>
                </a:srgbClr>
              </a:gs>
              <a:gs pos="90000">
                <a:srgbClr val="C00000">
                  <a:lumMod val="81000"/>
                </a:srgbClr>
              </a:gs>
              <a:gs pos="4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3896" y="6022974"/>
            <a:ext cx="9167896"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AA2400"/>
              </a:gs>
              <a:gs pos="90000">
                <a:srgbClr val="00B050">
                  <a:lumMod val="28000"/>
                </a:srgbClr>
              </a:gs>
              <a:gs pos="90000">
                <a:srgbClr val="C00000">
                  <a:lumMod val="81000"/>
                </a:srgbClr>
              </a:gs>
              <a:gs pos="4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JPG"/>
          <p:cNvPicPr>
            <a:picLocks noGrp="1" noChangeAspect="1"/>
          </p:cNvPicPr>
          <p:nvPr isPhoto="1"/>
        </p:nvPicPr>
        <p:blipFill>
          <a:blip r:embed="rId2" cstate="print">
            <a:lum/>
          </a:blip>
          <a:stretch>
            <a:fillRect/>
          </a:stretch>
        </p:blipFill>
        <p:spPr>
          <a:xfrm>
            <a:off x="0" y="260649"/>
            <a:ext cx="9144000" cy="6336704"/>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989073"/>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3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807637932"/>
      </p:ext>
    </p:extLst>
  </p:cSld>
  <p:clrMapOvr>
    <a:masterClrMapping/>
  </p:clrMapOvr>
  <p:transition spd="med">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388"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JPG"/>
          <p:cNvPicPr>
            <a:picLocks noGrp="1" noChangeAspect="1"/>
          </p:cNvPicPr>
          <p:nvPr isPhoto="1"/>
        </p:nvPicPr>
        <p:blipFill>
          <a:blip r:embed="rId2" cstate="print">
            <a:lum/>
          </a:blip>
          <a:stretch>
            <a:fillRect/>
          </a:stretch>
        </p:blipFill>
        <p:spPr>
          <a:xfrm>
            <a:off x="0" y="332656"/>
            <a:ext cx="9144000" cy="652534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1000">
                <a:srgbClr val="C00000"/>
              </a:gs>
              <a:gs pos="59000">
                <a:schemeClr val="accent6">
                  <a:lumMod val="75000"/>
                </a:schemeClr>
              </a:gs>
              <a:gs pos="0">
                <a:srgbClr val="FFFF99"/>
              </a:gs>
              <a:gs pos="83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1000">
                <a:srgbClr val="C00000"/>
              </a:gs>
              <a:gs pos="59000">
                <a:schemeClr val="accent6">
                  <a:lumMod val="75000"/>
                </a:schemeClr>
              </a:gs>
              <a:gs pos="0">
                <a:srgbClr val="FFFF99"/>
              </a:gs>
              <a:gs pos="83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2000"/>
                </a:srgbClr>
              </a:gs>
              <a:gs pos="62000">
                <a:schemeClr val="accent6">
                  <a:lumMod val="75000"/>
                </a:schemeClr>
              </a:gs>
              <a:gs pos="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8256" y="6044081"/>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1000"/>
                </a:srgbClr>
              </a:gs>
              <a:gs pos="62000">
                <a:schemeClr val="accent6">
                  <a:lumMod val="75000"/>
                </a:schemeClr>
              </a:gs>
              <a:gs pos="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JPG"/>
          <p:cNvPicPr>
            <a:picLocks noGrp="1" noChangeAspect="1"/>
          </p:cNvPicPr>
          <p:nvPr isPhoto="1"/>
        </p:nvPicPr>
        <p:blipFill>
          <a:blip r:embed="rId2" cstate="print">
            <a:lum/>
          </a:blip>
          <a:stretch>
            <a:fillRect/>
          </a:stretch>
        </p:blipFill>
        <p:spPr>
          <a:xfrm>
            <a:off x="0" y="332657"/>
            <a:ext cx="9144000" cy="6264696"/>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rgbClr val="C00000"/>
              </a:gs>
              <a:gs pos="85000">
                <a:srgbClr val="C00000">
                  <a:lumMod val="56000"/>
                </a:srgbClr>
              </a:gs>
              <a:gs pos="0">
                <a:schemeClr val="accent6">
                  <a:lumMod val="63000"/>
                  <a:lumOff val="37000"/>
                </a:schemeClr>
              </a:gs>
              <a:gs pos="91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8470" y="6022976"/>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rgbClr val="C00000"/>
              </a:gs>
              <a:gs pos="85000">
                <a:srgbClr val="C00000">
                  <a:lumMod val="56000"/>
                </a:srgbClr>
              </a:gs>
              <a:gs pos="0">
                <a:schemeClr val="accent6">
                  <a:lumMod val="63000"/>
                  <a:lumOff val="37000"/>
                </a:schemeClr>
              </a:gs>
              <a:gs pos="91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JPG"/>
          <p:cNvPicPr>
            <a:picLocks noGrp="1" noChangeAspect="1"/>
          </p:cNvPicPr>
          <p:nvPr isPhoto="1"/>
        </p:nvPicPr>
        <p:blipFill>
          <a:blip r:embed="rId2" cstate="print">
            <a:lum/>
          </a:blip>
          <a:stretch>
            <a:fillRect/>
          </a:stretch>
        </p:blipFill>
        <p:spPr>
          <a:xfrm>
            <a:off x="0" y="260648"/>
            <a:ext cx="9144000" cy="6597352"/>
          </a:xfrm>
          <a:prstGeom prst="rect">
            <a:avLst/>
          </a:prstGeom>
          <a:noFill/>
          <a:ln>
            <a:noFill/>
          </a:ln>
        </p:spPr>
      </p:pic>
      <p:sp>
        <p:nvSpPr>
          <p:cNvPr id="3" name="2 Forma libre"/>
          <p:cNvSpPr/>
          <p:nvPr/>
        </p:nvSpPr>
        <p:spPr>
          <a:xfrm>
            <a:off x="24653"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21000">
                <a:srgbClr val="CCFF33"/>
              </a:gs>
              <a:gs pos="62052">
                <a:srgbClr val="C09718"/>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32103"/>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21000">
                <a:srgbClr val="CCFF33"/>
              </a:gs>
              <a:gs pos="62052">
                <a:srgbClr val="C09718"/>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3198480727"/>
      </p:ext>
    </p:extLst>
  </p:cSld>
  <p:clrMapOvr>
    <a:masterClrMapping/>
  </p:clrMapOvr>
  <p:transition spd="med">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JPG"/>
          <p:cNvPicPr>
            <a:picLocks noGrp="1" noChangeAspect="1"/>
          </p:cNvPicPr>
          <p:nvPr isPhoto="1"/>
        </p:nvPicPr>
        <p:blipFill>
          <a:blip r:embed="rId2" cstate="print">
            <a:lum/>
          </a:blip>
          <a:stretch>
            <a:fillRect/>
          </a:stretch>
        </p:blipFill>
        <p:spPr>
          <a:xfrm>
            <a:off x="0" y="333632"/>
            <a:ext cx="9144000" cy="6191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chemeClr val="accent6">
                  <a:lumMod val="75000"/>
                </a:schemeClr>
              </a:gs>
              <a:gs pos="0">
                <a:srgbClr val="FFFF99"/>
              </a:gs>
              <a:gs pos="88000">
                <a:schemeClr val="accent2">
                  <a:lumMod val="4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989512"/>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chemeClr val="accent6">
                  <a:lumMod val="75000"/>
                </a:schemeClr>
              </a:gs>
              <a:gs pos="0">
                <a:srgbClr val="FFFF99"/>
              </a:gs>
              <a:gs pos="92000">
                <a:schemeClr val="accent2">
                  <a:lumMod val="29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JPG"/>
          <p:cNvPicPr>
            <a:picLocks noGrp="1" noChangeAspect="1"/>
          </p:cNvPicPr>
          <p:nvPr isPhoto="1"/>
        </p:nvPicPr>
        <p:blipFill>
          <a:blip r:embed="rId2" cstate="print">
            <a:lum contrast="20000"/>
          </a:blip>
          <a:stretch>
            <a:fillRect/>
          </a:stretch>
        </p:blipFill>
        <p:spPr>
          <a:xfrm>
            <a:off x="0" y="188640"/>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14.JPG"/>
          <p:cNvPicPr>
            <a:picLocks noGrp="1" noChangeAspect="1"/>
          </p:cNvPicPr>
          <p:nvPr isPhoto="1"/>
        </p:nvPicPr>
        <p:blipFill>
          <a:blip r:embed="rId2" cstate="print">
            <a:lum contrast="10000"/>
          </a:blip>
          <a:srcRect t="5778" b="8123"/>
          <a:stretch>
            <a:fillRect/>
          </a:stretch>
        </p:blipFill>
        <p:spPr>
          <a:xfrm>
            <a:off x="0" y="260648"/>
            <a:ext cx="9144000" cy="6336704"/>
          </a:xfrm>
          <a:prstGeom prst="rect">
            <a:avLst/>
          </a:prstGeom>
          <a:noFill/>
          <a:ln>
            <a:noFill/>
          </a:ln>
        </p:spPr>
      </p:pic>
      <p:sp>
        <p:nvSpPr>
          <p:cNvPr id="3" name="2 Forma libre"/>
          <p:cNvSpPr/>
          <p:nvPr/>
        </p:nvSpPr>
        <p:spPr>
          <a:xfrm>
            <a:off x="0" y="-11201"/>
            <a:ext cx="9162256"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9000">
                <a:srgbClr val="C00000">
                  <a:lumMod val="71000"/>
                </a:srgbClr>
              </a:gs>
              <a:gs pos="16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8256" y="6022975"/>
            <a:ext cx="9162256"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9000">
                <a:srgbClr val="C00000">
                  <a:lumMod val="71000"/>
                </a:srgbClr>
              </a:gs>
              <a:gs pos="16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4135646787"/>
      </p:ext>
    </p:extLst>
  </p:cSld>
  <p:clrMapOvr>
    <a:masterClrMapping/>
  </p:clrMapOvr>
  <p:transition spd="med">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JPG"/>
          <p:cNvPicPr>
            <a:picLocks noGrp="1" noChangeAspect="1"/>
          </p:cNvPicPr>
          <p:nvPr isPhoto="1"/>
        </p:nvPicPr>
        <p:blipFill rotWithShape="1">
          <a:blip r:embed="rId2" cstate="print">
            <a:lum/>
          </a:blip>
          <a:srcRect l="1081"/>
          <a:stretch/>
        </p:blipFill>
        <p:spPr>
          <a:xfrm>
            <a:off x="0" y="188640"/>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5000">
                <a:schemeClr val="accent3">
                  <a:lumMod val="50000"/>
                </a:schemeClr>
              </a:gs>
              <a:gs pos="47000">
                <a:srgbClr val="FFC000"/>
              </a:gs>
              <a:gs pos="1250">
                <a:srgbClr val="99FF66"/>
              </a:gs>
              <a:gs pos="2000">
                <a:srgbClr val="FFFF99">
                  <a:lumMod val="63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JPG"/>
          <p:cNvPicPr>
            <a:picLocks noGrp="1" noChangeAspect="1"/>
          </p:cNvPicPr>
          <p:nvPr isPhoto="1"/>
        </p:nvPicPr>
        <p:blipFill>
          <a:blip r:embed="rId2" cstate="print">
            <a:lum/>
          </a:blip>
          <a:stretch>
            <a:fillRect/>
          </a:stretch>
        </p:blipFill>
        <p:spPr>
          <a:xfrm>
            <a:off x="0" y="260648"/>
            <a:ext cx="9144000" cy="6192688"/>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62000">
                <a:schemeClr val="accent6">
                  <a:lumMod val="60000"/>
                </a:schemeClr>
              </a:gs>
              <a:gs pos="1900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950" y="599716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62000">
                <a:schemeClr val="accent6">
                  <a:lumMod val="60000"/>
                </a:schemeClr>
              </a:gs>
              <a:gs pos="1900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725123803"/>
      </p:ext>
    </p:extLst>
  </p:cSld>
  <p:clrMapOvr>
    <a:masterClrMapping/>
  </p:clrMapOvr>
  <p:transition spd="med">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0000">
                <a:srgbClr val="00B050">
                  <a:lumMod val="26000"/>
                </a:srgbClr>
              </a:gs>
              <a:gs pos="53300">
                <a:srgbClr val="FFC000"/>
              </a:gs>
              <a:gs pos="0">
                <a:srgbClr val="FFFF99">
                  <a:lumMod val="94000"/>
                  <a:lumOff val="6000"/>
                </a:srgbClr>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JPG"/>
          <p:cNvPicPr>
            <a:picLocks noGrp="1" noChangeAspect="1"/>
          </p:cNvPicPr>
          <p:nvPr isPhoto="1"/>
        </p:nvPicPr>
        <p:blipFill>
          <a:blip r:embed="rId2" cstate="print">
            <a:lum/>
          </a:blip>
          <a:stretch>
            <a:fillRect/>
          </a:stretch>
        </p:blipFill>
        <p:spPr>
          <a:xfrm>
            <a:off x="0" y="332656"/>
            <a:ext cx="9144000" cy="6192688"/>
          </a:xfrm>
          <a:prstGeom prst="rect">
            <a:avLst/>
          </a:prstGeom>
          <a:noFill/>
          <a:ln>
            <a:noFill/>
          </a:ln>
        </p:spPr>
      </p:pic>
      <p:sp>
        <p:nvSpPr>
          <p:cNvPr id="4" name="3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21764" y="6022973"/>
            <a:ext cx="918408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0">
                <a:srgbClr val="FFFF99">
                  <a:lumMod val="82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4.JPG"/>
          <p:cNvPicPr>
            <a:picLocks noGrp="1" noChangeAspect="1"/>
          </p:cNvPicPr>
          <p:nvPr isPhoto="1"/>
        </p:nvPicPr>
        <p:blipFill>
          <a:blip r:embed="rId2" cstate="print">
            <a:lum/>
          </a:blip>
          <a:stretch>
            <a:fillRect/>
          </a:stretch>
        </p:blipFill>
        <p:spPr>
          <a:xfrm>
            <a:off x="0" y="260648"/>
            <a:ext cx="9144000" cy="6480720"/>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7000">
                <a:srgbClr val="C00000">
                  <a:lumMod val="51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0603"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7000">
                <a:srgbClr val="C00000">
                  <a:lumMod val="51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491269387"/>
      </p:ext>
    </p:extLst>
  </p:cSld>
  <p:clrMapOvr>
    <a:masterClrMapping/>
  </p:clrMapOvr>
  <p:transition spd="med">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68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68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994209404"/>
      </p:ext>
    </p:extLst>
  </p:cSld>
  <p:clrMapOvr>
    <a:masterClrMapping/>
  </p:clrMapOvr>
  <p:transition spd="med">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JPG"/>
          <p:cNvPicPr>
            <a:picLocks noGrp="1" noChangeAspect="1"/>
          </p:cNvPicPr>
          <p:nvPr isPhoto="1"/>
        </p:nvPicPr>
        <p:blipFill rotWithShape="1">
          <a:blip r:embed="rId2" cstate="print">
            <a:lum/>
          </a:blip>
          <a:srcRect b="16216"/>
          <a:stretch/>
        </p:blipFill>
        <p:spPr>
          <a:xfrm>
            <a:off x="-14489" y="260648"/>
            <a:ext cx="9144000" cy="6336704"/>
          </a:xfrm>
          <a:prstGeom prst="rect">
            <a:avLst/>
          </a:prstGeom>
          <a:noFill/>
          <a:ln>
            <a:noFill/>
          </a:ln>
        </p:spPr>
      </p:pic>
      <p:sp>
        <p:nvSpPr>
          <p:cNvPr id="6" name="5 Forma libre"/>
          <p:cNvSpPr/>
          <p:nvPr/>
        </p:nvSpPr>
        <p:spPr>
          <a:xfrm>
            <a:off x="-54569" y="-628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15000"/>
                  <a:lumOff val="85000"/>
                </a:srgbClr>
              </a:gs>
              <a:gs pos="44000">
                <a:srgbClr val="00B0F0">
                  <a:lumMod val="30000"/>
                  <a:lumOff val="7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54568" y="60543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C000">
                  <a:lumMod val="60000"/>
                  <a:lumOff val="40000"/>
                </a:srgbClr>
              </a:gs>
              <a:gs pos="58000">
                <a:srgbClr val="002060">
                  <a:lumMod val="15000"/>
                  <a:lumOff val="85000"/>
                </a:srgbClr>
              </a:gs>
              <a:gs pos="44000">
                <a:srgbClr val="00B0F0">
                  <a:lumMod val="30000"/>
                  <a:lumOff val="70000"/>
                </a:srgbClr>
              </a:gs>
              <a:gs pos="74000">
                <a:srgbClr val="339966">
                  <a:lumMod val="55000"/>
                </a:srgbClr>
              </a:gs>
              <a:gs pos="100000">
                <a:srgbClr val="00B050">
                  <a:lumMod val="22000"/>
                </a:srgbClr>
              </a:gs>
              <a:gs pos="86000">
                <a:srgbClr val="006600">
                  <a:lumMod val="29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3637263356"/>
      </p:ext>
    </p:extLst>
  </p:cSld>
  <p:clrMapOvr>
    <a:masterClrMapping/>
  </p:clrMapOvr>
  <p:transition spd="med">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lumMod val="70000"/>
                </a:srgbClr>
              </a:gs>
              <a:gs pos="51000">
                <a:srgbClr val="C00000"/>
              </a:gs>
              <a:gs pos="0">
                <a:schemeClr val="accent6">
                  <a:lumMod val="19000"/>
                  <a:lumOff val="81000"/>
                </a:scheme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lumMod val="70000"/>
                </a:srgbClr>
              </a:gs>
              <a:gs pos="51000">
                <a:srgbClr val="C00000"/>
              </a:gs>
              <a:gs pos="0">
                <a:schemeClr val="accent6">
                  <a:lumMod val="19000"/>
                  <a:lumOff val="81000"/>
                </a:scheme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1793627667"/>
      </p:ext>
    </p:extLst>
  </p:cSld>
  <p:clrMapOvr>
    <a:masterClrMapping/>
  </p:clrMapOvr>
  <p:transition spd="med">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JPG"/>
          <p:cNvPicPr>
            <a:picLocks noGrp="1" noChangeAspect="1"/>
          </p:cNvPicPr>
          <p:nvPr isPhoto="1"/>
        </p:nvPicPr>
        <p:blipFill>
          <a:blip r:embed="rId2" cstate="print">
            <a:lum/>
          </a:blip>
          <a:stretch>
            <a:fillRect/>
          </a:stretch>
        </p:blipFill>
        <p:spPr>
          <a:xfrm>
            <a:off x="0" y="116632"/>
            <a:ext cx="9144000" cy="6624736"/>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68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68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1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5531" y="5991206"/>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46000">
                <a:schemeClr val="accent6">
                  <a:lumMod val="81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1522776444"/>
      </p:ext>
    </p:extLst>
  </p:cSld>
  <p:clrMapOvr>
    <a:masterClrMapping/>
  </p:clrMapOvr>
  <p:transition spd="med">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JPG"/>
          <p:cNvPicPr>
            <a:picLocks noGrp="1" noChangeAspect="1"/>
          </p:cNvPicPr>
          <p:nvPr isPhoto="1"/>
        </p:nvPicPr>
        <p:blipFill>
          <a:blip r:embed="rId2" cstate="print">
            <a:lum/>
          </a:blip>
          <a:stretch>
            <a:fillRect/>
          </a:stretch>
        </p:blipFill>
        <p:spPr>
          <a:xfrm>
            <a:off x="0" y="260648"/>
            <a:ext cx="9144000" cy="6696744"/>
          </a:xfrm>
          <a:prstGeom prst="rect">
            <a:avLst/>
          </a:prstGeom>
          <a:noFill/>
          <a:ln>
            <a:noFill/>
          </a:ln>
        </p:spPr>
      </p:pic>
      <p:sp>
        <p:nvSpPr>
          <p:cNvPr id="6" name="5 Forma libre"/>
          <p:cNvSpPr/>
          <p:nvPr/>
        </p:nvSpPr>
        <p:spPr>
          <a:xfrm>
            <a:off x="0" y="71791"/>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000">
                <a:srgbClr val="00B050">
                  <a:lumMod val="0"/>
                  <a:lumOff val="100000"/>
                </a:srgbClr>
              </a:gs>
              <a:gs pos="88000">
                <a:srgbClr val="00B050">
                  <a:lumMod val="28000"/>
                </a:srgbClr>
              </a:gs>
              <a:gs pos="69000">
                <a:srgbClr val="00B0F0">
                  <a:lumMod val="89000"/>
                  <a:lumOff val="11000"/>
                </a:srgbClr>
              </a:gs>
              <a:gs pos="4000">
                <a:srgbClr val="FFFF99">
                  <a:lumMod val="52000"/>
                  <a:lumOff val="48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0800000">
            <a:off x="0" y="6122367"/>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000">
                <a:srgbClr val="00B050">
                  <a:lumMod val="0"/>
                  <a:lumOff val="100000"/>
                </a:srgbClr>
              </a:gs>
              <a:gs pos="88000">
                <a:srgbClr val="00B050">
                  <a:lumMod val="28000"/>
                </a:srgbClr>
              </a:gs>
              <a:gs pos="69000">
                <a:srgbClr val="00B0F0">
                  <a:lumMod val="89000"/>
                  <a:lumOff val="11000"/>
                </a:srgbClr>
              </a:gs>
              <a:gs pos="4000">
                <a:srgbClr val="FFFF99">
                  <a:lumMod val="52000"/>
                  <a:lumOff val="48000"/>
                </a:srgb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JPG"/>
          <p:cNvPicPr>
            <a:picLocks noGrp="1" noChangeAspect="1"/>
          </p:cNvPicPr>
          <p:nvPr isPhoto="1"/>
        </p:nvPicPr>
        <p:blipFill>
          <a:blip r:embed="rId2" cstate="print">
            <a:lum contrast="20000"/>
          </a:blip>
          <a:stretch>
            <a:fillRect/>
          </a:stretch>
        </p:blipFill>
        <p:spPr>
          <a:xfrm>
            <a:off x="0" y="0"/>
            <a:ext cx="9144000" cy="6858000"/>
          </a:xfrm>
          <a:prstGeom prst="rect">
            <a:avLst/>
          </a:prstGeom>
          <a:gradFill>
            <a:gsLst>
              <a:gs pos="73000">
                <a:srgbClr val="C00000"/>
              </a:gs>
              <a:gs pos="88000">
                <a:srgbClr val="C00000">
                  <a:lumMod val="59000"/>
                </a:srgbClr>
              </a:gs>
              <a:gs pos="62519">
                <a:schemeClr val="accent6">
                  <a:lumMod val="75000"/>
                </a:schemeClr>
              </a:gs>
              <a:gs pos="26000">
                <a:schemeClr val="accent6">
                  <a:lumMod val="60000"/>
                  <a:lumOff val="40000"/>
                </a:schemeClr>
              </a:gs>
              <a:gs pos="100000">
                <a:schemeClr val="accent2">
                  <a:lumMod val="50000"/>
                </a:schemeClr>
              </a:gs>
            </a:gsLst>
            <a:lin ang="16200000" scaled="1"/>
          </a:grad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88000">
                <a:srgbClr val="C00000">
                  <a:lumMod val="59000"/>
                </a:srgbClr>
              </a:gs>
              <a:gs pos="62519">
                <a:schemeClr val="accent6">
                  <a:lumMod val="75000"/>
                </a:schemeClr>
              </a:gs>
              <a:gs pos="26000">
                <a:schemeClr val="accent6">
                  <a:lumMod val="60000"/>
                  <a:lumOff val="40000"/>
                </a:scheme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301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gs>
              <a:gs pos="88000">
                <a:srgbClr val="C00000">
                  <a:lumMod val="59000"/>
                </a:srgbClr>
              </a:gs>
              <a:gs pos="62519">
                <a:schemeClr val="accent6">
                  <a:lumMod val="75000"/>
                </a:schemeClr>
              </a:gs>
              <a:gs pos="26000">
                <a:schemeClr val="accent6">
                  <a:lumMod val="60000"/>
                  <a:lumOff val="40000"/>
                </a:scheme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657596364"/>
      </p:ext>
    </p:extLst>
  </p:cSld>
  <p:clrMapOvr>
    <a:masterClrMapping/>
  </p:clrMapOvr>
  <p:transition spd="med">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JPG"/>
          <p:cNvPicPr>
            <a:picLocks noGrp="1" noChangeAspect="1"/>
          </p:cNvPicPr>
          <p:nvPr isPhoto="1"/>
        </p:nvPicPr>
        <p:blipFill>
          <a:blip r:embed="rId2" cstate="print">
            <a:lum/>
          </a:blip>
          <a:stretch>
            <a:fillRect/>
          </a:stretch>
        </p:blipFill>
        <p:spPr>
          <a:xfrm>
            <a:off x="0" y="116632"/>
            <a:ext cx="9144000" cy="6480720"/>
          </a:xfrm>
          <a:prstGeom prst="rect">
            <a:avLst/>
          </a:prstGeom>
          <a:noFill/>
          <a:ln>
            <a:noFill/>
          </a:ln>
        </p:spPr>
      </p:pic>
      <p:sp>
        <p:nvSpPr>
          <p:cNvPr id="4" name="3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5082" y="599716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5000">
                <a:srgbClr val="C00000">
                  <a:lumMod val="87000"/>
                </a:srgbClr>
              </a:gs>
              <a:gs pos="9000">
                <a:srgbClr val="FFFF99">
                  <a:lumMod val="93000"/>
                </a:srgbClr>
              </a:gs>
              <a:gs pos="9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8815" y="6006950"/>
            <a:ext cx="923818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5000">
                <a:srgbClr val="C00000">
                  <a:lumMod val="87000"/>
                </a:srgbClr>
              </a:gs>
              <a:gs pos="9000">
                <a:srgbClr val="FFFF99">
                  <a:lumMod val="93000"/>
                </a:srgbClr>
              </a:gs>
              <a:gs pos="9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1306519273"/>
      </p:ext>
    </p:extLst>
  </p:cSld>
  <p:clrMapOvr>
    <a:masterClrMapping/>
  </p:clrMapOvr>
  <p:transition spd="med">
    <p:fade thruBlk="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4" name="3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093296"/>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68000">
                <a:schemeClr val="accent6">
                  <a:lumMod val="61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JPG"/>
          <p:cNvPicPr>
            <a:picLocks noGrp="1" noChangeAspect="1"/>
          </p:cNvPicPr>
          <p:nvPr isPhoto="1"/>
        </p:nvPicPr>
        <p:blipFill>
          <a:blip r:embed="rId2" cstate="print">
            <a:lum contrast="20000"/>
          </a:blip>
          <a:stretch>
            <a:fillRect/>
          </a:stretch>
        </p:blipFill>
        <p:spPr>
          <a:xfrm>
            <a:off x="-29707" y="260648"/>
            <a:ext cx="9144000" cy="6608732"/>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lumMod val="84000"/>
                </a:srgbClr>
              </a:gs>
              <a:gs pos="1900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73000">
                <a:srgbClr val="C00000">
                  <a:lumMod val="84000"/>
                </a:srgbClr>
              </a:gs>
              <a:gs pos="19000">
                <a:srgbClr val="FFFF99">
                  <a:lumMod val="75000"/>
                </a:srgbClr>
              </a:gs>
              <a:gs pos="88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JPG"/>
          <p:cNvPicPr>
            <a:picLocks noGrp="1" noChangeAspect="1"/>
          </p:cNvPicPr>
          <p:nvPr isPhoto="1"/>
        </p:nvPicPr>
        <p:blipFill>
          <a:blip r:embed="rId2" cstate="print">
            <a:lum/>
          </a:blip>
          <a:stretch>
            <a:fillRect/>
          </a:stretch>
        </p:blipFill>
        <p:spPr>
          <a:xfrm>
            <a:off x="0" y="188640"/>
            <a:ext cx="9144000" cy="6336704"/>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63000">
                <a:srgbClr val="FF0000">
                  <a:lumMod val="62000"/>
                </a:srgbClr>
              </a:gs>
              <a:gs pos="29000">
                <a:srgbClr val="FFC000"/>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63000">
                <a:srgbClr val="FF0000">
                  <a:lumMod val="62000"/>
                </a:srgbClr>
              </a:gs>
              <a:gs pos="29000">
                <a:srgbClr val="FFC000"/>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8.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59000">
                <a:schemeClr val="accent6">
                  <a:lumMod val="98000"/>
                  <a:lumOff val="2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51296"/>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56000">
                <a:schemeClr val="accent6">
                  <a:lumMod val="98000"/>
                  <a:lumOff val="2000"/>
                </a:schemeClr>
              </a:gs>
              <a:gs pos="0">
                <a:srgbClr val="FFFF99">
                  <a:lumMod val="63000"/>
                </a:srgbClr>
              </a:gs>
              <a:gs pos="88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2294789423"/>
      </p:ext>
    </p:extLst>
  </p:cSld>
  <p:clrMapOvr>
    <a:masterClrMapping/>
  </p:clrMapOvr>
  <p:transition spd="med">
    <p:fade thruBlk="1"/>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3" name="2 Forma libre"/>
          <p:cNvSpPr/>
          <p:nvPr/>
        </p:nvSpPr>
        <p:spPr>
          <a:xfrm>
            <a:off x="-21704"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3750">
                <a:srgbClr val="CCFF33"/>
              </a:gs>
              <a:gs pos="51000">
                <a:srgbClr val="FFC000"/>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9856" y="600438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100000">
                <a:srgbClr val="00B050">
                  <a:lumMod val="26000"/>
                </a:srgbClr>
              </a:gs>
              <a:gs pos="89000">
                <a:schemeClr val="accent3">
                  <a:lumMod val="15000"/>
                </a:schemeClr>
              </a:gs>
              <a:gs pos="69000">
                <a:schemeClr val="accent6">
                  <a:lumMod val="61000"/>
                </a:schemeClr>
              </a:gs>
              <a:gs pos="3750">
                <a:srgbClr val="CCFF33"/>
              </a:gs>
              <a:gs pos="51000">
                <a:srgbClr val="FFC000"/>
              </a:gs>
              <a:gs pos="93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sp>
        <p:nvSpPr>
          <p:cNvPr id="3" name="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4000">
                <a:srgbClr val="C00000"/>
              </a:gs>
              <a:gs pos="10000">
                <a:srgbClr val="FFC000">
                  <a:lumMod val="70000"/>
                  <a:lumOff val="30000"/>
                </a:srgbClr>
              </a:gs>
              <a:gs pos="86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4000">
                <a:srgbClr val="C00000"/>
              </a:gs>
              <a:gs pos="10000">
                <a:srgbClr val="FFC000">
                  <a:lumMod val="70000"/>
                  <a:lumOff val="30000"/>
                </a:srgbClr>
              </a:gs>
              <a:gs pos="86000">
                <a:schemeClr val="accent2">
                  <a:lumMod val="50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JPG"/>
          <p:cNvPicPr>
            <a:picLocks noGrp="1" noChangeAspect="1"/>
          </p:cNvPicPr>
          <p:nvPr isPhoto="1"/>
        </p:nvPicPr>
        <p:blipFill>
          <a:blip r:embed="rId2" cstate="print">
            <a:lum/>
          </a:blip>
          <a:stretch>
            <a:fillRect/>
          </a:stretch>
        </p:blipFill>
        <p:spPr>
          <a:xfrm>
            <a:off x="0" y="332656"/>
            <a:ext cx="9144000" cy="6264696"/>
          </a:xfrm>
          <a:prstGeom prst="rect">
            <a:avLst/>
          </a:prstGeom>
          <a:noFill/>
          <a:ln>
            <a:noFill/>
          </a:ln>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59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35822"/>
            <a:ext cx="915542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91000">
                <a:srgbClr val="00B050">
                  <a:lumMod val="26000"/>
                </a:srgbClr>
              </a:gs>
              <a:gs pos="59000">
                <a:schemeClr val="accent6">
                  <a:lumMod val="75000"/>
                </a:schemeClr>
              </a:gs>
              <a:gs pos="21000">
                <a:srgbClr val="CCFF33"/>
              </a:gs>
              <a:gs pos="100000">
                <a:schemeClr val="accent2">
                  <a:lumMod val="22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3720286457"/>
      </p:ext>
    </p:extLst>
  </p:cSld>
  <p:clrMapOvr>
    <a:masterClrMapping/>
  </p:clrMapOvr>
  <p:transition spd="med">
    <p:fade thruBlk="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L OTOÑO EN LA NATURALEZA VER PESO.jpg"/>
          <p:cNvPicPr>
            <a:picLocks noGrp="1" noChangeAspect="1"/>
          </p:cNvPicPr>
          <p:nvPr isPhoto="1"/>
        </p:nvPicPr>
        <p:blipFill>
          <a:blip r:embed="rId3" cstate="print">
            <a:lum bright="10000"/>
          </a:blip>
          <a:stretch>
            <a:fillRect/>
          </a:stretch>
        </p:blipFill>
        <p:spPr>
          <a:xfrm>
            <a:off x="0" y="0"/>
            <a:ext cx="9144000" cy="6858000"/>
          </a:xfrm>
          <a:prstGeom prst="rect">
            <a:avLst/>
          </a:prstGeom>
          <a:noFill/>
          <a:ln>
            <a:noFill/>
          </a:ln>
        </p:spPr>
      </p:pic>
      <p:sp>
        <p:nvSpPr>
          <p:cNvPr id="8" name="7 Forma libre"/>
          <p:cNvSpPr/>
          <p:nvPr/>
        </p:nvSpPr>
        <p:spPr>
          <a:xfrm>
            <a:off x="0" y="0"/>
            <a:ext cx="9144000" cy="54867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rgbClr val="FFFFFF"/>
              </a:gs>
              <a:gs pos="31000">
                <a:schemeClr val="accent2">
                  <a:lumMod val="60000"/>
                  <a:lumOff val="40000"/>
                </a:schemeClr>
              </a:gs>
              <a:gs pos="70000">
                <a:schemeClr val="accent2">
                  <a:lumMod val="50000"/>
                </a:schemeClr>
              </a:gs>
              <a:gs pos="92000">
                <a:schemeClr val="accent6">
                  <a:lumMod val="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14863" y="6381328"/>
            <a:ext cx="9144000" cy="47667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FFFF"/>
              </a:gs>
              <a:gs pos="31000">
                <a:schemeClr val="accent2">
                  <a:lumMod val="60000"/>
                  <a:lumOff val="40000"/>
                </a:schemeClr>
              </a:gs>
              <a:gs pos="70000">
                <a:schemeClr val="accent2">
                  <a:lumMod val="50000"/>
                </a:schemeClr>
              </a:gs>
              <a:gs pos="92000">
                <a:schemeClr val="accent6">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424379" y="867345"/>
            <a:ext cx="8265515" cy="5078313"/>
          </a:xfrm>
          <a:prstGeom prst="rect">
            <a:avLst/>
          </a:prstGeom>
        </p:spPr>
        <p:txBody>
          <a:bodyPr wrap="square">
            <a:spAutoFit/>
            <a:scene3d>
              <a:camera prst="obliqueBottomLeft"/>
              <a:lightRig rig="threePt" dir="t"/>
            </a:scene3d>
            <a:sp3d extrusionH="50800">
              <a:extrusionClr>
                <a:schemeClr val="accent6">
                  <a:lumMod val="60000"/>
                  <a:lumOff val="40000"/>
                </a:schemeClr>
              </a:extrusionClr>
            </a:sp3d>
          </a:bodyPr>
          <a:lstStyle/>
          <a:p>
            <a:pPr algn="ctr"/>
            <a:r>
              <a:rPr lang="es-ES" sz="1200" b="1" dirty="0">
                <a:effectLst>
                  <a:glow rad="127000">
                    <a:srgbClr val="471A19"/>
                  </a:glow>
                </a:effectLst>
                <a:latin typeface="Arial Black" panose="020B0A04020102020204" pitchFamily="34" charset="0"/>
              </a:rPr>
              <a:t>El otoño es una estación del año que se caracteriza porque</a:t>
            </a:r>
            <a:r>
              <a:rPr lang="es-PE" sz="1200" b="1" dirty="0">
                <a:effectLst>
                  <a:glow rad="127000">
                    <a:srgbClr val="471A19"/>
                  </a:glow>
                </a:effectLst>
                <a:latin typeface="Arial Black" panose="020B0A04020102020204" pitchFamily="34" charset="0"/>
              </a:rPr>
              <a:t> las hojas de los árboles caducos cambian y su color verde se vuelve amarillento y amarronado,  hasta que se secan y caen ayudadas por el viento que sopla con mayor fuerza. A partir de esta estación, la temperatura comienza a bajar, por lo que se considera el período de las cosechas, gracias a que el hombre a través de los tiempos ha llegado a distinguir este período estacional de otros.</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 </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Si esto ocurre en el ámbito natural, ¿cree Ud. apreciado lector que el hombre ha aprendido a distinguir con meridiana claridad los tiempos actuales en los cuales vivimos?</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¿No le parece que </a:t>
            </a:r>
            <a:r>
              <a:rPr lang="es-PE" sz="1200" b="1" dirty="0" smtClean="0">
                <a:effectLst>
                  <a:glow rad="127000">
                    <a:srgbClr val="471A19"/>
                  </a:glow>
                </a:effectLst>
                <a:latin typeface="Arial Black" panose="020B0A04020102020204" pitchFamily="34" charset="0"/>
              </a:rPr>
              <a:t>desde </a:t>
            </a:r>
            <a:r>
              <a:rPr lang="es-PE" sz="1200" b="1" dirty="0">
                <a:effectLst>
                  <a:glow rad="127000">
                    <a:srgbClr val="471A19"/>
                  </a:glow>
                </a:effectLst>
                <a:latin typeface="Arial Black" panose="020B0A04020102020204" pitchFamily="34" charset="0"/>
              </a:rPr>
              <a:t>hace buen tiempo, a lo malo le llaman bueno y a lo bueno, malo?</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¿Acaso la sociedad en su conjunto no está atravesando por una fase de  descomposición moral sin precedentes que alcanza incluso al mundo de la política, la economía y la religión?</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Y si a eso añadimos la violencia en todas sus formas, al punto que ya se ha convertido en estructural, vale decir, que ya está incorporado al sistema con todos los elementos que le dan soporte y que cual círculo vicioso se va retroalimentando sin que haya </a:t>
            </a:r>
            <a:r>
              <a:rPr lang="es-PE" sz="1200" b="1" dirty="0" smtClean="0">
                <a:effectLst>
                  <a:glow rad="127000">
                    <a:srgbClr val="471A19"/>
                  </a:glow>
                </a:effectLst>
                <a:latin typeface="Arial Black" panose="020B0A04020102020204" pitchFamily="34" charset="0"/>
              </a:rPr>
              <a:t>posibilidad </a:t>
            </a:r>
            <a:r>
              <a:rPr lang="es-PE" sz="1200" b="1" dirty="0">
                <a:effectLst>
                  <a:glow rad="127000">
                    <a:srgbClr val="471A19"/>
                  </a:glow>
                </a:effectLst>
                <a:latin typeface="Arial Black" panose="020B0A04020102020204" pitchFamily="34" charset="0"/>
              </a:rPr>
              <a:t>de </a:t>
            </a:r>
            <a:endParaRPr lang="es-PE" sz="1200" b="1" dirty="0" smtClean="0">
              <a:effectLst>
                <a:glow rad="127000">
                  <a:srgbClr val="471A19"/>
                </a:glow>
              </a:effectLst>
              <a:latin typeface="Arial Black" panose="020B0A04020102020204" pitchFamily="34" charset="0"/>
            </a:endParaRPr>
          </a:p>
          <a:p>
            <a:pPr algn="ctr"/>
            <a:r>
              <a:rPr lang="es-PE" sz="1200" b="1" dirty="0" smtClean="0">
                <a:effectLst>
                  <a:glow rad="127000">
                    <a:srgbClr val="471A19"/>
                  </a:glow>
                </a:effectLst>
                <a:latin typeface="Arial Black" panose="020B0A04020102020204" pitchFamily="34" charset="0"/>
              </a:rPr>
              <a:t>solución </a:t>
            </a:r>
            <a:r>
              <a:rPr lang="es-PE" sz="1200" b="1" dirty="0">
                <a:effectLst>
                  <a:glow rad="127000">
                    <a:srgbClr val="471A19"/>
                  </a:glow>
                </a:effectLst>
                <a:latin typeface="Arial Black" panose="020B0A04020102020204" pitchFamily="34" charset="0"/>
              </a:rPr>
              <a:t>en el mediano o largo plazo.</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Ante este panorama, ¿podemos permanecer indolentes al punto de llegar a la inacción?</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¿Podemos estar esperanzados en los gobiernos que puedan dar soluciones a los grandes problemas que aquejan a cada país, sin que cada uno de los individuos tenga una participación activa en la solución, </a:t>
            </a:r>
            <a:r>
              <a:rPr lang="es-PE" sz="1200" b="1" dirty="0" smtClean="0">
                <a:effectLst>
                  <a:glow rad="127000">
                    <a:srgbClr val="471A19"/>
                  </a:glow>
                </a:effectLst>
                <a:latin typeface="Arial Black" panose="020B0A04020102020204" pitchFamily="34" charset="0"/>
              </a:rPr>
              <a:t>aportando </a:t>
            </a:r>
            <a:r>
              <a:rPr lang="es-PE" sz="1200" b="1" dirty="0">
                <a:effectLst>
                  <a:glow rad="127000">
                    <a:srgbClr val="471A19"/>
                  </a:glow>
                </a:effectLst>
                <a:latin typeface="Arial Black" panose="020B0A04020102020204" pitchFamily="34" charset="0"/>
              </a:rPr>
              <a:t>su granito de arena?</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 </a:t>
            </a: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Jesucristo, cuando hablaba acerca de la necesidad de saber reconocer los tiempos que una sociedad estaba viviendo, llegó a decir esto, según el Evangelio de Mateo 16:2-3</a:t>
            </a:r>
            <a:r>
              <a:rPr lang="es-PE" sz="1200" b="1" dirty="0" smtClean="0">
                <a:effectLst>
                  <a:glow rad="127000">
                    <a:srgbClr val="471A19"/>
                  </a:glow>
                </a:effectLst>
                <a:latin typeface="Arial Black" panose="020B0A04020102020204" pitchFamily="34" charset="0"/>
              </a:rPr>
              <a:t>:</a:t>
            </a:r>
          </a:p>
          <a:p>
            <a:pPr algn="ctr"/>
            <a:endParaRPr lang="es-ES" sz="1200" b="1" dirty="0">
              <a:effectLst>
                <a:glow rad="127000">
                  <a:srgbClr val="471A19"/>
                </a:glow>
              </a:effectLst>
              <a:latin typeface="Arial Black" panose="020B0A04020102020204" pitchFamily="34" charset="0"/>
            </a:endParaRPr>
          </a:p>
          <a:p>
            <a:pPr algn="ctr"/>
            <a:r>
              <a:rPr lang="es-PE" sz="1200" b="1" dirty="0">
                <a:effectLst>
                  <a:glow rad="127000">
                    <a:srgbClr val="471A19"/>
                  </a:glow>
                </a:effectLst>
                <a:latin typeface="Arial Black" panose="020B0A04020102020204" pitchFamily="34" charset="0"/>
              </a:rPr>
              <a:t>“</a:t>
            </a:r>
            <a:r>
              <a:rPr lang="es-PE" sz="1200" b="1" i="1" dirty="0">
                <a:effectLst>
                  <a:glow rad="127000">
                    <a:srgbClr val="471A19"/>
                  </a:glow>
                </a:effectLst>
                <a:latin typeface="Arial Black" panose="020B0A04020102020204" pitchFamily="34" charset="0"/>
              </a:rPr>
              <a:t>Mas él respondiendo, les dijo: Cuando anochece, decís: Buen tiempo; porque el cielo </a:t>
            </a:r>
            <a:r>
              <a:rPr lang="es-PE" sz="1200" b="1" i="1" dirty="0" smtClean="0">
                <a:effectLst>
                  <a:glow rad="127000">
                    <a:srgbClr val="471A19"/>
                  </a:glow>
                </a:effectLst>
                <a:latin typeface="Arial Black" panose="020B0A04020102020204" pitchFamily="34" charset="0"/>
              </a:rPr>
              <a:t>está </a:t>
            </a:r>
            <a:r>
              <a:rPr lang="es-PE" sz="1200" b="1" i="1" dirty="0">
                <a:effectLst>
                  <a:glow rad="127000">
                    <a:srgbClr val="471A19"/>
                  </a:glow>
                </a:effectLst>
                <a:latin typeface="Arial Black" panose="020B0A04020102020204" pitchFamily="34" charset="0"/>
              </a:rPr>
              <a:t>rojizo. Y por la mañana: Hoy habrá tempestad; porque el cielo está nublado y amenazante. ¡Hipócritas¡ que sabéis distinguir el aspecto del cielo, ¡mas las señales de los </a:t>
            </a:r>
            <a:endParaRPr lang="es-PE" sz="1200" b="1" i="1" dirty="0" smtClean="0">
              <a:effectLst>
                <a:glow rad="127000">
                  <a:srgbClr val="471A19"/>
                </a:glow>
              </a:effectLst>
              <a:latin typeface="Arial Black" panose="020B0A04020102020204" pitchFamily="34" charset="0"/>
            </a:endParaRPr>
          </a:p>
          <a:p>
            <a:pPr algn="ctr"/>
            <a:r>
              <a:rPr lang="es-PE" sz="1200" b="1" i="1" dirty="0" smtClean="0">
                <a:effectLst>
                  <a:glow rad="127000">
                    <a:srgbClr val="471A19"/>
                  </a:glow>
                </a:effectLst>
                <a:latin typeface="Arial Black" panose="020B0A04020102020204" pitchFamily="34" charset="0"/>
              </a:rPr>
              <a:t>tiempos </a:t>
            </a:r>
            <a:r>
              <a:rPr lang="es-PE" sz="1200" b="1" i="1" dirty="0">
                <a:effectLst>
                  <a:glow rad="127000">
                    <a:srgbClr val="471A19"/>
                  </a:glow>
                </a:effectLst>
                <a:latin typeface="Arial Black" panose="020B0A04020102020204" pitchFamily="34" charset="0"/>
              </a:rPr>
              <a:t>no podéis”</a:t>
            </a:r>
            <a:endParaRPr lang="es-ES" sz="1200" b="1" dirty="0">
              <a:effectLst>
                <a:glow rad="127000">
                  <a:srgbClr val="471A19"/>
                </a:glow>
              </a:effectLst>
              <a:latin typeface="Arial Black" panose="020B0A04020102020204" pitchFamily="34" charset="0"/>
            </a:endParaRPr>
          </a:p>
        </p:txBody>
      </p:sp>
    </p:spTree>
    <p:extLst>
      <p:ext uri="{BB962C8B-B14F-4D97-AF65-F5344CB8AC3E}">
        <p14:creationId xmlns:p14="http://schemas.microsoft.com/office/powerpoint/2010/main" xmlns="" val="3775400344"/>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EL OTOÑO EN LA NATURALEZA VER PESO.jpg"/>
          <p:cNvPicPr>
            <a:picLocks noGrp="1" noChangeAspect="1"/>
          </p:cNvPicPr>
          <p:nvPr isPhoto="1"/>
        </p:nvPicPr>
        <p:blipFill>
          <a:blip r:embed="rId3" cstate="print">
            <a:lum bright="10000"/>
          </a:blip>
          <a:stretch>
            <a:fillRect/>
          </a:stretch>
        </p:blipFill>
        <p:spPr>
          <a:xfrm>
            <a:off x="0" y="0"/>
            <a:ext cx="9144000" cy="6858000"/>
          </a:xfrm>
          <a:prstGeom prst="rect">
            <a:avLst/>
          </a:prstGeom>
          <a:noFill/>
          <a:ln>
            <a:noFill/>
          </a:ln>
        </p:spPr>
      </p:pic>
      <p:sp>
        <p:nvSpPr>
          <p:cNvPr id="8" name="7 Forma libre"/>
          <p:cNvSpPr/>
          <p:nvPr/>
        </p:nvSpPr>
        <p:spPr>
          <a:xfrm>
            <a:off x="0" y="0"/>
            <a:ext cx="9144000" cy="54867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rgbClr val="FFFFFF"/>
              </a:gs>
              <a:gs pos="31000">
                <a:schemeClr val="accent2">
                  <a:lumMod val="60000"/>
                  <a:lumOff val="40000"/>
                </a:schemeClr>
              </a:gs>
              <a:gs pos="70000">
                <a:schemeClr val="accent2">
                  <a:lumMod val="50000"/>
                </a:schemeClr>
              </a:gs>
              <a:gs pos="92000">
                <a:schemeClr val="accent6">
                  <a:lumMod val="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14863" y="6381328"/>
            <a:ext cx="9144000" cy="47667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rgbClr val="FFFFFF"/>
              </a:gs>
              <a:gs pos="31000">
                <a:schemeClr val="accent2">
                  <a:lumMod val="60000"/>
                  <a:lumOff val="40000"/>
                </a:schemeClr>
              </a:gs>
              <a:gs pos="70000">
                <a:schemeClr val="accent2">
                  <a:lumMod val="50000"/>
                </a:schemeClr>
              </a:gs>
              <a:gs pos="92000">
                <a:schemeClr val="accent6">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12" descr="http://1.bp.blogspot.com/_WxL7L1T2RlA/THMY3GBr2XI/AAAAAAAAAUI/JMlJA-XzpHE/S1600-R/ICTHUS.gif"/>
          <p:cNvPicPr>
            <a:picLocks noChangeAspect="1" noChangeArrowheads="1"/>
          </p:cNvPicPr>
          <p:nvPr/>
        </p:nvPicPr>
        <p:blipFill>
          <a:blip r:embed="rId4" cstate="print">
            <a:lum bright="70000" contrast="-70000"/>
            <a:extLst>
              <a:ext uri="{28A0092B-C50C-407E-A947-70E740481C1C}">
                <a14:useLocalDpi xmlns:a14="http://schemas.microsoft.com/office/drawing/2010/main" xmlns="" val="0"/>
              </a:ext>
            </a:extLst>
          </a:blip>
          <a:srcRect/>
          <a:stretch>
            <a:fillRect/>
          </a:stretch>
        </p:blipFill>
        <p:spPr bwMode="auto">
          <a:xfrm>
            <a:off x="3707904" y="5589240"/>
            <a:ext cx="1656184" cy="43204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5 Rectángulo"/>
          <p:cNvSpPr/>
          <p:nvPr/>
        </p:nvSpPr>
        <p:spPr>
          <a:xfrm>
            <a:off x="539552" y="764704"/>
            <a:ext cx="8136904" cy="4616648"/>
          </a:xfrm>
          <a:prstGeom prst="rect">
            <a:avLst/>
          </a:prstGeom>
        </p:spPr>
        <p:txBody>
          <a:bodyPr wrap="square">
            <a:spAutoFit/>
            <a:scene3d>
              <a:camera prst="obliqueBottomLeft"/>
              <a:lightRig rig="threePt" dir="t"/>
            </a:scene3d>
            <a:sp3d extrusionH="50800">
              <a:extrusionClr>
                <a:srgbClr val="FF99FF"/>
              </a:extrusionClr>
            </a:sp3d>
          </a:bodyPr>
          <a:lstStyle/>
          <a:p>
            <a:pPr algn="ctr"/>
            <a:r>
              <a:rPr lang="es-PE" sz="1400" b="1" dirty="0">
                <a:effectLst>
                  <a:glow rad="127000">
                    <a:srgbClr val="471A19"/>
                  </a:glow>
                </a:effectLst>
                <a:latin typeface="Arial Black" panose="020B0A04020102020204" pitchFamily="34" charset="0"/>
              </a:rPr>
              <a:t>Por lo general, nosotros, los seres humanos solemos achacar los males de nuestra sociedad a lo que otros hacen, pero no tenemos la virtud de hurgar dentro de nosotros mismos nuestras propias fallas, defectos, malas costumbres y demás cosas negativas que pudieran estar afectando a terceros y que de una u otra manera contribuyen a que nuestra sociedad está como está.</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 </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Apreciado lector, nuestra sociedad está como está, porque cada uno de nosotros en mayor o menor medida nos hemos olvidado de Dios y de sus mandatos, hemos pisoteado sus leyes divinas y estamos cosechando lo que cada uno hemos sembrado.</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 </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Entonces, el reconocer los tiempos que estamos viviendo implica no solo </a:t>
            </a:r>
            <a:r>
              <a:rPr lang="es-PE" sz="1400" b="1" dirty="0" smtClean="0">
                <a:effectLst>
                  <a:glow rad="127000">
                    <a:srgbClr val="471A19"/>
                  </a:glow>
                </a:effectLst>
                <a:latin typeface="Arial Black" panose="020B0A04020102020204" pitchFamily="34" charset="0"/>
              </a:rPr>
              <a:t>cómo </a:t>
            </a:r>
            <a:r>
              <a:rPr lang="es-PE" sz="1400" b="1" dirty="0">
                <a:effectLst>
                  <a:glow rad="127000">
                    <a:srgbClr val="471A19"/>
                  </a:glow>
                </a:effectLst>
                <a:latin typeface="Arial Black" panose="020B0A04020102020204" pitchFamily="34" charset="0"/>
              </a:rPr>
              <a:t>nos desenvolvemos como sociedad, sino en reconocer </a:t>
            </a:r>
            <a:r>
              <a:rPr lang="es-PE" sz="1400" b="1" dirty="0" smtClean="0">
                <a:effectLst>
                  <a:glow rad="127000">
                    <a:srgbClr val="471A19"/>
                  </a:glow>
                </a:effectLst>
                <a:latin typeface="Arial Black" panose="020B0A04020102020204" pitchFamily="34" charset="0"/>
              </a:rPr>
              <a:t>como </a:t>
            </a:r>
            <a:r>
              <a:rPr lang="es-PE" sz="1400" b="1" dirty="0">
                <a:effectLst>
                  <a:glow rad="127000">
                    <a:srgbClr val="471A19"/>
                  </a:glow>
                </a:effectLst>
                <a:latin typeface="Arial Black" panose="020B0A04020102020204" pitchFamily="34" charset="0"/>
              </a:rPr>
              <a:t>estamos cada uno delante de Dios, pues ante Él estamos desnudos y conoce nuestros más íntimos pensamientos y secretos.</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Yo puedo engañarle a Ud. y Ud. a mí, pero a quién no podemos engañar es a Dios.</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 </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Por eso, amado lector</a:t>
            </a:r>
            <a:r>
              <a:rPr lang="es-PE" sz="1400" b="1" dirty="0" smtClean="0">
                <a:effectLst>
                  <a:glow rad="127000">
                    <a:srgbClr val="471A19"/>
                  </a:glow>
                </a:effectLst>
                <a:latin typeface="Arial Black" panose="020B0A04020102020204" pitchFamily="34" charset="0"/>
              </a:rPr>
              <a:t>,   </a:t>
            </a:r>
            <a:r>
              <a:rPr lang="es-PE" sz="1400" b="1" dirty="0">
                <a:effectLst>
                  <a:glow rad="127000">
                    <a:srgbClr val="471A19"/>
                  </a:glow>
                </a:effectLst>
                <a:latin typeface="Arial Black" panose="020B0A04020102020204" pitchFamily="34" charset="0"/>
              </a:rPr>
              <a:t>Dios a través </a:t>
            </a:r>
            <a:r>
              <a:rPr lang="es-PE" sz="1400" b="1" dirty="0" smtClean="0">
                <a:effectLst>
                  <a:glow rad="127000">
                    <a:srgbClr val="471A19"/>
                  </a:glow>
                </a:effectLst>
                <a:latin typeface="Arial Black" panose="020B0A04020102020204" pitchFamily="34" charset="0"/>
              </a:rPr>
              <a:t>de </a:t>
            </a:r>
            <a:r>
              <a:rPr lang="es-PE" sz="1400" b="1" dirty="0">
                <a:effectLst>
                  <a:glow rad="127000">
                    <a:srgbClr val="471A19"/>
                  </a:glow>
                </a:effectLst>
                <a:latin typeface="Arial Black" panose="020B0A04020102020204" pitchFamily="34" charset="0"/>
              </a:rPr>
              <a:t>su Palabra nos da la </a:t>
            </a:r>
            <a:r>
              <a:rPr lang="es-PE" sz="1400" b="1" dirty="0" smtClean="0">
                <a:effectLst>
                  <a:glow rad="127000">
                    <a:srgbClr val="471A19"/>
                  </a:glow>
                </a:effectLst>
                <a:latin typeface="Arial Black" panose="020B0A04020102020204" pitchFamily="34" charset="0"/>
              </a:rPr>
              <a:t>solución</a:t>
            </a:r>
          </a:p>
          <a:p>
            <a:pPr algn="ctr"/>
            <a:r>
              <a:rPr lang="es-PE" sz="1400" b="1" dirty="0">
                <a:effectLst>
                  <a:glow rad="127000">
                    <a:srgbClr val="471A19"/>
                  </a:glow>
                </a:effectLst>
                <a:latin typeface="Arial Black" panose="020B0A04020102020204" pitchFamily="34" charset="0"/>
              </a:rPr>
              <a:t>e</a:t>
            </a:r>
            <a:r>
              <a:rPr lang="es-PE" sz="1400" b="1" dirty="0" smtClean="0">
                <a:effectLst>
                  <a:glow rad="127000">
                    <a:srgbClr val="471A19"/>
                  </a:glow>
                </a:effectLst>
                <a:latin typeface="Arial Black" panose="020B0A04020102020204" pitchFamily="34" charset="0"/>
              </a:rPr>
              <a:t>n la siguiente cita bíblica.</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 </a:t>
            </a:r>
            <a:endParaRPr lang="es-ES" sz="1400" b="1" dirty="0">
              <a:effectLst>
                <a:glow rad="127000">
                  <a:srgbClr val="471A19"/>
                </a:glow>
              </a:effectLst>
              <a:latin typeface="Arial Black" panose="020B0A04020102020204" pitchFamily="34" charset="0"/>
            </a:endParaRPr>
          </a:p>
          <a:p>
            <a:pPr algn="ctr"/>
            <a:r>
              <a:rPr lang="es-PE" sz="1400" b="1" dirty="0">
                <a:effectLst>
                  <a:glow rad="127000">
                    <a:srgbClr val="471A19"/>
                  </a:glow>
                </a:effectLst>
                <a:latin typeface="Arial Black" panose="020B0A04020102020204" pitchFamily="34" charset="0"/>
              </a:rPr>
              <a:t> </a:t>
            </a:r>
            <a:endParaRPr lang="es-ES" sz="1400" dirty="0">
              <a:effectLst>
                <a:glow rad="127000">
                  <a:srgbClr val="471A19"/>
                </a:glow>
              </a:effectLst>
              <a:latin typeface="Arial Black" panose="020B0A04020102020204" pitchFamily="34" charset="0"/>
            </a:endParaRPr>
          </a:p>
        </p:txBody>
      </p:sp>
    </p:spTree>
    <p:extLst>
      <p:ext uri="{BB962C8B-B14F-4D97-AF65-F5344CB8AC3E}">
        <p14:creationId xmlns:p14="http://schemas.microsoft.com/office/powerpoint/2010/main" xmlns="" val="52084674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000" fill="hold"/>
                                        <p:tgtEl>
                                          <p:spTgt spid="11"/>
                                        </p:tgtEl>
                                        <p:attrNameLst>
                                          <p:attrName>ppt_w</p:attrName>
                                        </p:attrNameLst>
                                      </p:cBhvr>
                                      <p:tavLst>
                                        <p:tav tm="0" fmla="#ppt_w*sin(2.5*pi*$)">
                                          <p:val>
                                            <p:fltVal val="0"/>
                                          </p:val>
                                        </p:tav>
                                        <p:tav tm="100000">
                                          <p:val>
                                            <p:fltVal val="1"/>
                                          </p:val>
                                        </p:tav>
                                      </p:tavLst>
                                    </p:anim>
                                    <p:anim calcmode="lin" valueType="num">
                                      <p:cBhvr>
                                        <p:cTn id="12" dur="3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EL OTOÑO EN LA NATURALEZA VER PESO.jpg"/>
          <p:cNvPicPr>
            <a:picLocks noGrp="1" noChangeAspect="1"/>
          </p:cNvPicPr>
          <p:nvPr isPhoto="1"/>
        </p:nvPicPr>
        <p:blipFill>
          <a:blip r:embed="rId2" cstate="print">
            <a:lum/>
          </a:blip>
          <a:srcRect t="6202" r="1176"/>
          <a:stretch>
            <a:fillRect/>
          </a:stretch>
        </p:blipFill>
        <p:spPr>
          <a:xfrm>
            <a:off x="0" y="0"/>
            <a:ext cx="9144000" cy="6858000"/>
          </a:xfrm>
          <a:prstGeom prst="rect">
            <a:avLst/>
          </a:prstGeom>
          <a:noFill/>
          <a:ln>
            <a:noFill/>
          </a:ln>
        </p:spPr>
      </p:pic>
      <p:pic>
        <p:nvPicPr>
          <p:cNvPr id="15" name="14 Imagen" descr="Diapositiva3.JPG"/>
          <p:cNvPicPr>
            <a:picLocks noGrp="1" noChangeAspect="1"/>
          </p:cNvPicPr>
          <p:nvPr isPhoto="1"/>
        </p:nvPicPr>
        <p:blipFill>
          <a:blip r:embed="rId3" cstate="print">
            <a:lum contrast="10000"/>
          </a:blip>
          <a:stretch>
            <a:fillRect/>
          </a:stretch>
        </p:blipFill>
        <p:spPr>
          <a:xfrm>
            <a:off x="0" y="0"/>
            <a:ext cx="9144000" cy="6858000"/>
          </a:xfrm>
          <a:prstGeom prst="rect">
            <a:avLst/>
          </a:prstGeom>
          <a:noFill/>
          <a:ln>
            <a:noFill/>
          </a:ln>
        </p:spPr>
      </p:pic>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flipH="1">
            <a:off x="3995936" y="0"/>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356402" flipH="1">
            <a:off x="5022035" y="191353"/>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3963584" flipH="1">
            <a:off x="5610481" y="888092"/>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flipH="1">
            <a:off x="5832140" y="1857483"/>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flipH="1">
            <a:off x="3995936" y="3616705"/>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7083203" flipH="1">
            <a:off x="5692688" y="2744924"/>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9177648" flipH="1">
            <a:off x="4946408" y="3189000"/>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3484499" flipH="1">
            <a:off x="2974603" y="3399594"/>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6200000" flipH="1">
            <a:off x="2170095" y="1857483"/>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5160159" flipH="1">
            <a:off x="2346448" y="2697512"/>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8529657" flipH="1">
            <a:off x="2264221" y="888092"/>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0232213" flipH="1">
            <a:off x="3038291" y="205765"/>
            <a:ext cx="1152128" cy="30963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16 Imagen" descr="Diapositiva3.JPG"/>
          <p:cNvPicPr>
            <a:picLocks noGrp="1" noChangeAspect="1"/>
          </p:cNvPicPr>
          <p:nvPr isPhoto="1"/>
        </p:nvPicPr>
        <p:blipFill>
          <a:blip r:embed="rId3" cstate="print">
            <a:lum contrast="10000"/>
          </a:blip>
          <a:stretch>
            <a:fillRect/>
          </a:stretch>
        </p:blipFill>
        <p:spPr>
          <a:xfrm>
            <a:off x="-34194" y="-24622"/>
            <a:ext cx="9144000" cy="6858000"/>
          </a:xfrm>
          <a:prstGeom prst="rect">
            <a:avLst/>
          </a:prstGeom>
          <a:noFill/>
          <a:ln>
            <a:noFill/>
          </a:ln>
        </p:spPr>
      </p:pic>
      <p:pic>
        <p:nvPicPr>
          <p:cNvPr id="2050" name="Picture 2"/>
          <p:cNvPicPr>
            <a:picLocks noChangeAspect="1" noChangeArrowheads="1"/>
          </p:cNvPicPr>
          <p:nvPr/>
        </p:nvPicPr>
        <p:blipFill>
          <a:blip r:embed="rId5" cstate="print">
            <a:lum contrast="40000"/>
            <a:extLst>
              <a:ext uri="{BEBA8EAE-BF5A-486C-A8C5-ECC9F3942E4B}">
                <a14:imgProps xmlns:a14="http://schemas.microsoft.com/office/drawing/2010/main" xmlns="">
                  <a14:imgLayer r:embed="rId6">
                    <a14:imgEffect>
                      <a14:saturation sat="75000"/>
                    </a14:imgEffect>
                  </a14:imgLayer>
                </a14:imgProps>
              </a:ext>
              <a:ext uri="{28A0092B-C50C-407E-A947-70E740481C1C}">
                <a14:useLocalDpi xmlns:a14="http://schemas.microsoft.com/office/drawing/2010/main" xmlns="" val="0"/>
              </a:ext>
            </a:extLst>
          </a:blip>
          <a:srcRect/>
          <a:stretch>
            <a:fillRect/>
          </a:stretch>
        </p:blipFill>
        <p:spPr bwMode="auto">
          <a:xfrm>
            <a:off x="917142" y="481597"/>
            <a:ext cx="7309717" cy="24433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10593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3000" fill="hold"/>
                                        <p:tgtEl>
                                          <p:spTgt spid="18"/>
                                        </p:tgtEl>
                                        <p:attrNameLst>
                                          <p:attrName>ppt_w</p:attrName>
                                        </p:attrNameLst>
                                      </p:cBhvr>
                                      <p:tavLst>
                                        <p:tav tm="0">
                                          <p:val>
                                            <p:strVal val="4/3*#ppt_w"/>
                                          </p:val>
                                        </p:tav>
                                        <p:tav tm="100000">
                                          <p:val>
                                            <p:strVal val="#ppt_w"/>
                                          </p:val>
                                        </p:tav>
                                      </p:tavLst>
                                    </p:anim>
                                    <p:anim calcmode="lin" valueType="num">
                                      <p:cBhvr>
                                        <p:cTn id="11" dur="3000" fill="hold"/>
                                        <p:tgtEl>
                                          <p:spTgt spid="18"/>
                                        </p:tgtEl>
                                        <p:attrNameLst>
                                          <p:attrName>ppt_h</p:attrName>
                                        </p:attrNameLst>
                                      </p:cBhvr>
                                      <p:tavLst>
                                        <p:tav tm="0">
                                          <p:val>
                                            <p:strVal val="4/3*#ppt_h"/>
                                          </p:val>
                                        </p:tav>
                                        <p:tav tm="100000">
                                          <p:val>
                                            <p:strVal val="#ppt_h"/>
                                          </p:val>
                                        </p:tav>
                                      </p:tavLst>
                                    </p:anim>
                                  </p:childTnLst>
                                </p:cTn>
                              </p:par>
                              <p:par>
                                <p:cTn id="12" presetID="23" presetClass="entr" presetSubtype="528" fill="hold" nodeType="withEffect">
                                  <p:stCondLst>
                                    <p:cond delay="0"/>
                                  </p:stCondLst>
                                  <p:childTnLst>
                                    <p:set>
                                      <p:cBhvr>
                                        <p:cTn id="13" dur="1" fill="hold">
                                          <p:stCondLst>
                                            <p:cond delay="0"/>
                                          </p:stCondLst>
                                        </p:cTn>
                                        <p:tgtEl>
                                          <p:spTgt spid="7171"/>
                                        </p:tgtEl>
                                        <p:attrNameLst>
                                          <p:attrName>style.visibility</p:attrName>
                                        </p:attrNameLst>
                                      </p:cBhvr>
                                      <p:to>
                                        <p:strVal val="visible"/>
                                      </p:to>
                                    </p:set>
                                    <p:anim calcmode="lin" valueType="num">
                                      <p:cBhvr>
                                        <p:cTn id="14" dur="5000" fill="hold"/>
                                        <p:tgtEl>
                                          <p:spTgt spid="7171"/>
                                        </p:tgtEl>
                                        <p:attrNameLst>
                                          <p:attrName>ppt_w</p:attrName>
                                        </p:attrNameLst>
                                      </p:cBhvr>
                                      <p:tavLst>
                                        <p:tav tm="0">
                                          <p:val>
                                            <p:fltVal val="0"/>
                                          </p:val>
                                        </p:tav>
                                        <p:tav tm="100000">
                                          <p:val>
                                            <p:strVal val="#ppt_w"/>
                                          </p:val>
                                        </p:tav>
                                      </p:tavLst>
                                    </p:anim>
                                    <p:anim calcmode="lin" valueType="num">
                                      <p:cBhvr>
                                        <p:cTn id="15" dur="5000" fill="hold"/>
                                        <p:tgtEl>
                                          <p:spTgt spid="7171"/>
                                        </p:tgtEl>
                                        <p:attrNameLst>
                                          <p:attrName>ppt_h</p:attrName>
                                        </p:attrNameLst>
                                      </p:cBhvr>
                                      <p:tavLst>
                                        <p:tav tm="0">
                                          <p:val>
                                            <p:fltVal val="0"/>
                                          </p:val>
                                        </p:tav>
                                        <p:tav tm="100000">
                                          <p:val>
                                            <p:strVal val="#ppt_h"/>
                                          </p:val>
                                        </p:tav>
                                      </p:tavLst>
                                    </p:anim>
                                    <p:anim calcmode="lin" valueType="num">
                                      <p:cBhvr>
                                        <p:cTn id="16" dur="5000" fill="hold"/>
                                        <p:tgtEl>
                                          <p:spTgt spid="7171"/>
                                        </p:tgtEl>
                                        <p:attrNameLst>
                                          <p:attrName>ppt_x</p:attrName>
                                        </p:attrNameLst>
                                      </p:cBhvr>
                                      <p:tavLst>
                                        <p:tav tm="0">
                                          <p:val>
                                            <p:fltVal val="0.5"/>
                                          </p:val>
                                        </p:tav>
                                        <p:tav tm="100000">
                                          <p:val>
                                            <p:strVal val="#ppt_x"/>
                                          </p:val>
                                        </p:tav>
                                      </p:tavLst>
                                    </p:anim>
                                    <p:anim calcmode="lin" valueType="num">
                                      <p:cBhvr>
                                        <p:cTn id="17" dur="5000" fill="hold"/>
                                        <p:tgtEl>
                                          <p:spTgt spid="7171"/>
                                        </p:tgtEl>
                                        <p:attrNameLst>
                                          <p:attrName>ppt_y</p:attrName>
                                        </p:attrNameLst>
                                      </p:cBhvr>
                                      <p:tavLst>
                                        <p:tav tm="0">
                                          <p:val>
                                            <p:fltVal val="0.5"/>
                                          </p:val>
                                        </p:tav>
                                        <p:tav tm="100000">
                                          <p:val>
                                            <p:strVal val="#ppt_y"/>
                                          </p:val>
                                        </p:tav>
                                      </p:tavLst>
                                    </p:anim>
                                  </p:childTnLst>
                                </p:cTn>
                              </p:par>
                              <p:par>
                                <p:cTn id="18" presetID="8" presetClass="emph" presetSubtype="0" fill="hold" nodeType="withEffect">
                                  <p:stCondLst>
                                    <p:cond delay="0"/>
                                  </p:stCondLst>
                                  <p:childTnLst>
                                    <p:animRot by="21600000">
                                      <p:cBhvr>
                                        <p:cTn id="19" dur="5000" fill="hold"/>
                                        <p:tgtEl>
                                          <p:spTgt spid="7171"/>
                                        </p:tgtEl>
                                        <p:attrNameLst>
                                          <p:attrName>r</p:attrName>
                                        </p:attrNameLst>
                                      </p:cBhvr>
                                    </p:animRot>
                                  </p:childTnLst>
                                </p:cTn>
                              </p:par>
                              <p:par>
                                <p:cTn id="20" presetID="23" presetClass="exit" presetSubtype="32" fill="hold" nodeType="withEffect">
                                  <p:stCondLst>
                                    <p:cond delay="0"/>
                                  </p:stCondLst>
                                  <p:childTnLst>
                                    <p:anim calcmode="lin" valueType="num">
                                      <p:cBhvr>
                                        <p:cTn id="21" dur="5000"/>
                                        <p:tgtEl>
                                          <p:spTgt spid="7171"/>
                                        </p:tgtEl>
                                        <p:attrNameLst>
                                          <p:attrName>ppt_w</p:attrName>
                                        </p:attrNameLst>
                                      </p:cBhvr>
                                      <p:tavLst>
                                        <p:tav tm="0">
                                          <p:val>
                                            <p:strVal val="ppt_w"/>
                                          </p:val>
                                        </p:tav>
                                        <p:tav tm="100000">
                                          <p:val>
                                            <p:fltVal val="0"/>
                                          </p:val>
                                        </p:tav>
                                      </p:tavLst>
                                    </p:anim>
                                    <p:anim calcmode="lin" valueType="num">
                                      <p:cBhvr>
                                        <p:cTn id="22" dur="5000"/>
                                        <p:tgtEl>
                                          <p:spTgt spid="7171"/>
                                        </p:tgtEl>
                                        <p:attrNameLst>
                                          <p:attrName>ppt_h</p:attrName>
                                        </p:attrNameLst>
                                      </p:cBhvr>
                                      <p:tavLst>
                                        <p:tav tm="0">
                                          <p:val>
                                            <p:strVal val="ppt_h"/>
                                          </p:val>
                                        </p:tav>
                                        <p:tav tm="100000">
                                          <p:val>
                                            <p:fltVal val="0"/>
                                          </p:val>
                                        </p:tav>
                                      </p:tavLst>
                                    </p:anim>
                                    <p:set>
                                      <p:cBhvr>
                                        <p:cTn id="23" dur="1" fill="hold">
                                          <p:stCondLst>
                                            <p:cond delay="4999"/>
                                          </p:stCondLst>
                                        </p:cTn>
                                        <p:tgtEl>
                                          <p:spTgt spid="7171"/>
                                        </p:tgtEl>
                                        <p:attrNameLst>
                                          <p:attrName>style.visibility</p:attrName>
                                        </p:attrNameLst>
                                      </p:cBhvr>
                                      <p:to>
                                        <p:strVal val="hidden"/>
                                      </p:to>
                                    </p:set>
                                  </p:childTnLst>
                                </p:cTn>
                              </p:par>
                              <p:par>
                                <p:cTn id="24" presetID="8" presetClass="emph" presetSubtype="0" fill="hold" nodeType="withEffect">
                                  <p:stCondLst>
                                    <p:cond delay="0"/>
                                  </p:stCondLst>
                                  <p:childTnLst>
                                    <p:animRot by="-21600000">
                                      <p:cBhvr>
                                        <p:cTn id="25" dur="5000" fill="hold"/>
                                        <p:tgtEl>
                                          <p:spTgt spid="7171"/>
                                        </p:tgtEl>
                                        <p:attrNameLst>
                                          <p:attrName>r</p:attrName>
                                        </p:attrNameLst>
                                      </p:cBhvr>
                                    </p:animRot>
                                  </p:childTnLst>
                                </p:cTn>
                              </p:par>
                              <p:par>
                                <p:cTn id="26" presetID="23" presetClass="entr" presetSubtype="52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anim calcmode="lin" valueType="num">
                                      <p:cBhvr>
                                        <p:cTn id="30" dur="5000" fill="hold"/>
                                        <p:tgtEl>
                                          <p:spTgt spid="4"/>
                                        </p:tgtEl>
                                        <p:attrNameLst>
                                          <p:attrName>ppt_x</p:attrName>
                                        </p:attrNameLst>
                                      </p:cBhvr>
                                      <p:tavLst>
                                        <p:tav tm="0">
                                          <p:val>
                                            <p:fltVal val="0.5"/>
                                          </p:val>
                                        </p:tav>
                                        <p:tav tm="100000">
                                          <p:val>
                                            <p:strVal val="#ppt_x"/>
                                          </p:val>
                                        </p:tav>
                                      </p:tavLst>
                                    </p:anim>
                                    <p:anim calcmode="lin" valueType="num">
                                      <p:cBhvr>
                                        <p:cTn id="31" dur="5000" fill="hold"/>
                                        <p:tgtEl>
                                          <p:spTgt spid="4"/>
                                        </p:tgtEl>
                                        <p:attrNameLst>
                                          <p:attrName>ppt_y</p:attrName>
                                        </p:attrNameLst>
                                      </p:cBhvr>
                                      <p:tavLst>
                                        <p:tav tm="0">
                                          <p:val>
                                            <p:fltVal val="0.5"/>
                                          </p:val>
                                        </p:tav>
                                        <p:tav tm="100000">
                                          <p:val>
                                            <p:strVal val="#ppt_y"/>
                                          </p:val>
                                        </p:tav>
                                      </p:tavLst>
                                    </p:anim>
                                  </p:childTnLst>
                                </p:cTn>
                              </p:par>
                              <p:par>
                                <p:cTn id="32" presetID="8" presetClass="emph" presetSubtype="0" fill="hold" nodeType="withEffect">
                                  <p:stCondLst>
                                    <p:cond delay="0"/>
                                  </p:stCondLst>
                                  <p:childTnLst>
                                    <p:animRot by="21600000">
                                      <p:cBhvr>
                                        <p:cTn id="33" dur="5000" fill="hold"/>
                                        <p:tgtEl>
                                          <p:spTgt spid="4"/>
                                        </p:tgtEl>
                                        <p:attrNameLst>
                                          <p:attrName>r</p:attrName>
                                        </p:attrNameLst>
                                      </p:cBhvr>
                                    </p:animRot>
                                  </p:childTnLst>
                                </p:cTn>
                              </p:par>
                              <p:par>
                                <p:cTn id="34" presetID="23" presetClass="exit" presetSubtype="32" fill="hold" nodeType="withEffect">
                                  <p:stCondLst>
                                    <p:cond delay="0"/>
                                  </p:stCondLst>
                                  <p:childTnLst>
                                    <p:anim calcmode="lin" valueType="num">
                                      <p:cBhvr>
                                        <p:cTn id="35" dur="5000"/>
                                        <p:tgtEl>
                                          <p:spTgt spid="4"/>
                                        </p:tgtEl>
                                        <p:attrNameLst>
                                          <p:attrName>ppt_w</p:attrName>
                                        </p:attrNameLst>
                                      </p:cBhvr>
                                      <p:tavLst>
                                        <p:tav tm="0">
                                          <p:val>
                                            <p:strVal val="ppt_w"/>
                                          </p:val>
                                        </p:tav>
                                        <p:tav tm="100000">
                                          <p:val>
                                            <p:fltVal val="0"/>
                                          </p:val>
                                        </p:tav>
                                      </p:tavLst>
                                    </p:anim>
                                    <p:anim calcmode="lin" valueType="num">
                                      <p:cBhvr>
                                        <p:cTn id="36" dur="5000"/>
                                        <p:tgtEl>
                                          <p:spTgt spid="4"/>
                                        </p:tgtEl>
                                        <p:attrNameLst>
                                          <p:attrName>ppt_h</p:attrName>
                                        </p:attrNameLst>
                                      </p:cBhvr>
                                      <p:tavLst>
                                        <p:tav tm="0">
                                          <p:val>
                                            <p:strVal val="ppt_h"/>
                                          </p:val>
                                        </p:tav>
                                        <p:tav tm="100000">
                                          <p:val>
                                            <p:fltVal val="0"/>
                                          </p:val>
                                        </p:tav>
                                      </p:tavLst>
                                    </p:anim>
                                    <p:set>
                                      <p:cBhvr>
                                        <p:cTn id="37" dur="1" fill="hold">
                                          <p:stCondLst>
                                            <p:cond delay="4999"/>
                                          </p:stCondLst>
                                        </p:cTn>
                                        <p:tgtEl>
                                          <p:spTgt spid="4"/>
                                        </p:tgtEl>
                                        <p:attrNameLst>
                                          <p:attrName>style.visibility</p:attrName>
                                        </p:attrNameLst>
                                      </p:cBhvr>
                                      <p:to>
                                        <p:strVal val="hidden"/>
                                      </p:to>
                                    </p:set>
                                  </p:childTnLst>
                                </p:cTn>
                              </p:par>
                              <p:par>
                                <p:cTn id="38" presetID="8" presetClass="emph" presetSubtype="0" fill="hold" nodeType="withEffect">
                                  <p:stCondLst>
                                    <p:cond delay="0"/>
                                  </p:stCondLst>
                                  <p:childTnLst>
                                    <p:animRot by="-21600000">
                                      <p:cBhvr>
                                        <p:cTn id="39" dur="5000" fill="hold"/>
                                        <p:tgtEl>
                                          <p:spTgt spid="4"/>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0" fill="hold"/>
                                        <p:tgtEl>
                                          <p:spTgt spid="5"/>
                                        </p:tgtEl>
                                        <p:attrNameLst>
                                          <p:attrName>ppt_w</p:attrName>
                                        </p:attrNameLst>
                                      </p:cBhvr>
                                      <p:tavLst>
                                        <p:tav tm="0">
                                          <p:val>
                                            <p:fltVal val="0"/>
                                          </p:val>
                                        </p:tav>
                                        <p:tav tm="100000">
                                          <p:val>
                                            <p:strVal val="#ppt_w"/>
                                          </p:val>
                                        </p:tav>
                                      </p:tavLst>
                                    </p:anim>
                                    <p:anim calcmode="lin" valueType="num">
                                      <p:cBhvr>
                                        <p:cTn id="43" dur="5000" fill="hold"/>
                                        <p:tgtEl>
                                          <p:spTgt spid="5"/>
                                        </p:tgtEl>
                                        <p:attrNameLst>
                                          <p:attrName>ppt_h</p:attrName>
                                        </p:attrNameLst>
                                      </p:cBhvr>
                                      <p:tavLst>
                                        <p:tav tm="0">
                                          <p:val>
                                            <p:fltVal val="0"/>
                                          </p:val>
                                        </p:tav>
                                        <p:tav tm="100000">
                                          <p:val>
                                            <p:strVal val="#ppt_h"/>
                                          </p:val>
                                        </p:tav>
                                      </p:tavLst>
                                    </p:anim>
                                    <p:anim calcmode="lin" valueType="num">
                                      <p:cBhvr>
                                        <p:cTn id="44" dur="5000" fill="hold"/>
                                        <p:tgtEl>
                                          <p:spTgt spid="5"/>
                                        </p:tgtEl>
                                        <p:attrNameLst>
                                          <p:attrName>ppt_x</p:attrName>
                                        </p:attrNameLst>
                                      </p:cBhvr>
                                      <p:tavLst>
                                        <p:tav tm="0">
                                          <p:val>
                                            <p:fltVal val="0.5"/>
                                          </p:val>
                                        </p:tav>
                                        <p:tav tm="100000">
                                          <p:val>
                                            <p:strVal val="#ppt_x"/>
                                          </p:val>
                                        </p:tav>
                                      </p:tavLst>
                                    </p:anim>
                                    <p:anim calcmode="lin" valueType="num">
                                      <p:cBhvr>
                                        <p:cTn id="45" dur="5000" fill="hold"/>
                                        <p:tgtEl>
                                          <p:spTgt spid="5"/>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5000" fill="hold"/>
                                        <p:tgtEl>
                                          <p:spTgt spid="5"/>
                                        </p:tgtEl>
                                        <p:attrNameLst>
                                          <p:attrName>r</p:attrName>
                                        </p:attrNameLst>
                                      </p:cBhvr>
                                    </p:animRot>
                                  </p:childTnLst>
                                </p:cTn>
                              </p:par>
                              <p:par>
                                <p:cTn id="48" presetID="23" presetClass="exit" presetSubtype="32" fill="hold" nodeType="withEffect">
                                  <p:stCondLst>
                                    <p:cond delay="0"/>
                                  </p:stCondLst>
                                  <p:childTnLst>
                                    <p:anim calcmode="lin" valueType="num">
                                      <p:cBhvr>
                                        <p:cTn id="49" dur="5000"/>
                                        <p:tgtEl>
                                          <p:spTgt spid="5"/>
                                        </p:tgtEl>
                                        <p:attrNameLst>
                                          <p:attrName>ppt_w</p:attrName>
                                        </p:attrNameLst>
                                      </p:cBhvr>
                                      <p:tavLst>
                                        <p:tav tm="0">
                                          <p:val>
                                            <p:strVal val="ppt_w"/>
                                          </p:val>
                                        </p:tav>
                                        <p:tav tm="100000">
                                          <p:val>
                                            <p:fltVal val="0"/>
                                          </p:val>
                                        </p:tav>
                                      </p:tavLst>
                                    </p:anim>
                                    <p:anim calcmode="lin" valueType="num">
                                      <p:cBhvr>
                                        <p:cTn id="50" dur="5000"/>
                                        <p:tgtEl>
                                          <p:spTgt spid="5"/>
                                        </p:tgtEl>
                                        <p:attrNameLst>
                                          <p:attrName>ppt_h</p:attrName>
                                        </p:attrNameLst>
                                      </p:cBhvr>
                                      <p:tavLst>
                                        <p:tav tm="0">
                                          <p:val>
                                            <p:strVal val="ppt_h"/>
                                          </p:val>
                                        </p:tav>
                                        <p:tav tm="100000">
                                          <p:val>
                                            <p:fltVal val="0"/>
                                          </p:val>
                                        </p:tav>
                                      </p:tavLst>
                                    </p:anim>
                                    <p:set>
                                      <p:cBhvr>
                                        <p:cTn id="51" dur="1" fill="hold">
                                          <p:stCondLst>
                                            <p:cond delay="4999"/>
                                          </p:stCondLst>
                                        </p:cTn>
                                        <p:tgtEl>
                                          <p:spTgt spid="5"/>
                                        </p:tgtEl>
                                        <p:attrNameLst>
                                          <p:attrName>style.visibility</p:attrName>
                                        </p:attrNameLst>
                                      </p:cBhvr>
                                      <p:to>
                                        <p:strVal val="hidden"/>
                                      </p:to>
                                    </p:set>
                                  </p:childTnLst>
                                </p:cTn>
                              </p:par>
                              <p:par>
                                <p:cTn id="52" presetID="8" presetClass="emph" presetSubtype="0" fill="hold" nodeType="withEffect">
                                  <p:stCondLst>
                                    <p:cond delay="0"/>
                                  </p:stCondLst>
                                  <p:childTnLst>
                                    <p:animRot by="-21600000">
                                      <p:cBhvr>
                                        <p:cTn id="53" dur="5000" fill="hold"/>
                                        <p:tgtEl>
                                          <p:spTgt spid="5"/>
                                        </p:tgtEl>
                                        <p:attrNameLst>
                                          <p:attrName>r</p:attrName>
                                        </p:attrNameLst>
                                      </p:cBhvr>
                                    </p:animRot>
                                  </p:childTnLst>
                                </p:cTn>
                              </p:par>
                              <p:par>
                                <p:cTn id="54" presetID="23" presetClass="entr" presetSubtype="528"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5000" fill="hold"/>
                                        <p:tgtEl>
                                          <p:spTgt spid="6"/>
                                        </p:tgtEl>
                                        <p:attrNameLst>
                                          <p:attrName>ppt_w</p:attrName>
                                        </p:attrNameLst>
                                      </p:cBhvr>
                                      <p:tavLst>
                                        <p:tav tm="0">
                                          <p:val>
                                            <p:fltVal val="0"/>
                                          </p:val>
                                        </p:tav>
                                        <p:tav tm="100000">
                                          <p:val>
                                            <p:strVal val="#ppt_w"/>
                                          </p:val>
                                        </p:tav>
                                      </p:tavLst>
                                    </p:anim>
                                    <p:anim calcmode="lin" valueType="num">
                                      <p:cBhvr>
                                        <p:cTn id="57" dur="5000" fill="hold"/>
                                        <p:tgtEl>
                                          <p:spTgt spid="6"/>
                                        </p:tgtEl>
                                        <p:attrNameLst>
                                          <p:attrName>ppt_h</p:attrName>
                                        </p:attrNameLst>
                                      </p:cBhvr>
                                      <p:tavLst>
                                        <p:tav tm="0">
                                          <p:val>
                                            <p:fltVal val="0"/>
                                          </p:val>
                                        </p:tav>
                                        <p:tav tm="100000">
                                          <p:val>
                                            <p:strVal val="#ppt_h"/>
                                          </p:val>
                                        </p:tav>
                                      </p:tavLst>
                                    </p:anim>
                                    <p:anim calcmode="lin" valueType="num">
                                      <p:cBhvr>
                                        <p:cTn id="58" dur="5000" fill="hold"/>
                                        <p:tgtEl>
                                          <p:spTgt spid="6"/>
                                        </p:tgtEl>
                                        <p:attrNameLst>
                                          <p:attrName>ppt_x</p:attrName>
                                        </p:attrNameLst>
                                      </p:cBhvr>
                                      <p:tavLst>
                                        <p:tav tm="0">
                                          <p:val>
                                            <p:fltVal val="0.5"/>
                                          </p:val>
                                        </p:tav>
                                        <p:tav tm="100000">
                                          <p:val>
                                            <p:strVal val="#ppt_x"/>
                                          </p:val>
                                        </p:tav>
                                      </p:tavLst>
                                    </p:anim>
                                    <p:anim calcmode="lin" valueType="num">
                                      <p:cBhvr>
                                        <p:cTn id="59" dur="5000" fill="hold"/>
                                        <p:tgtEl>
                                          <p:spTgt spid="6"/>
                                        </p:tgtEl>
                                        <p:attrNameLst>
                                          <p:attrName>ppt_y</p:attrName>
                                        </p:attrNameLst>
                                      </p:cBhvr>
                                      <p:tavLst>
                                        <p:tav tm="0">
                                          <p:val>
                                            <p:fltVal val="0.5"/>
                                          </p:val>
                                        </p:tav>
                                        <p:tav tm="100000">
                                          <p:val>
                                            <p:strVal val="#ppt_y"/>
                                          </p:val>
                                        </p:tav>
                                      </p:tavLst>
                                    </p:anim>
                                  </p:childTnLst>
                                </p:cTn>
                              </p:par>
                              <p:par>
                                <p:cTn id="60" presetID="8" presetClass="emph" presetSubtype="0" fill="hold" nodeType="withEffect">
                                  <p:stCondLst>
                                    <p:cond delay="0"/>
                                  </p:stCondLst>
                                  <p:childTnLst>
                                    <p:animRot by="21600000">
                                      <p:cBhvr>
                                        <p:cTn id="61" dur="5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6"/>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fltVal val="0"/>
                                          </p:val>
                                        </p:tav>
                                        <p:tav tm="100000">
                                          <p:val>
                                            <p:strVal val="#ppt_h"/>
                                          </p:val>
                                        </p:tav>
                                      </p:tavLst>
                                    </p:anim>
                                    <p:anim calcmode="lin" valueType="num">
                                      <p:cBhvr>
                                        <p:cTn id="68" dur="5000" fill="hold"/>
                                        <p:tgtEl>
                                          <p:spTgt spid="7"/>
                                        </p:tgtEl>
                                        <p:attrNameLst>
                                          <p:attrName>ppt_x</p:attrName>
                                        </p:attrNameLst>
                                      </p:cBhvr>
                                      <p:tavLst>
                                        <p:tav tm="0">
                                          <p:val>
                                            <p:fltVal val="0.5"/>
                                          </p:val>
                                        </p:tav>
                                        <p:tav tm="100000">
                                          <p:val>
                                            <p:strVal val="#ppt_x"/>
                                          </p:val>
                                        </p:tav>
                                      </p:tavLst>
                                    </p:anim>
                                    <p:anim calcmode="lin" valueType="num">
                                      <p:cBhvr>
                                        <p:cTn id="69" dur="5000" fill="hold"/>
                                        <p:tgtEl>
                                          <p:spTgt spid="7"/>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5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7"/>
                                        </p:tgtEl>
                                        <p:attrNameLst>
                                          <p:attrName>r</p:attrName>
                                        </p:attrNameLst>
                                      </p:cBhvr>
                                    </p:animRot>
                                  </p:childTnLst>
                                </p:cTn>
                              </p:par>
                              <p:par>
                                <p:cTn id="74" presetID="23" presetClass="entr" presetSubtype="528"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0" fill="hold"/>
                                        <p:tgtEl>
                                          <p:spTgt spid="8"/>
                                        </p:tgtEl>
                                        <p:attrNameLst>
                                          <p:attrName>ppt_w</p:attrName>
                                        </p:attrNameLst>
                                      </p:cBhvr>
                                      <p:tavLst>
                                        <p:tav tm="0">
                                          <p:val>
                                            <p:fltVal val="0"/>
                                          </p:val>
                                        </p:tav>
                                        <p:tav tm="100000">
                                          <p:val>
                                            <p:strVal val="#ppt_w"/>
                                          </p:val>
                                        </p:tav>
                                      </p:tavLst>
                                    </p:anim>
                                    <p:anim calcmode="lin" valueType="num">
                                      <p:cBhvr>
                                        <p:cTn id="77" dur="5000" fill="hold"/>
                                        <p:tgtEl>
                                          <p:spTgt spid="8"/>
                                        </p:tgtEl>
                                        <p:attrNameLst>
                                          <p:attrName>ppt_h</p:attrName>
                                        </p:attrNameLst>
                                      </p:cBhvr>
                                      <p:tavLst>
                                        <p:tav tm="0">
                                          <p:val>
                                            <p:fltVal val="0"/>
                                          </p:val>
                                        </p:tav>
                                        <p:tav tm="100000">
                                          <p:val>
                                            <p:strVal val="#ppt_h"/>
                                          </p:val>
                                        </p:tav>
                                      </p:tavLst>
                                    </p:anim>
                                    <p:anim calcmode="lin" valueType="num">
                                      <p:cBhvr>
                                        <p:cTn id="78" dur="5000" fill="hold"/>
                                        <p:tgtEl>
                                          <p:spTgt spid="8"/>
                                        </p:tgtEl>
                                        <p:attrNameLst>
                                          <p:attrName>ppt_x</p:attrName>
                                        </p:attrNameLst>
                                      </p:cBhvr>
                                      <p:tavLst>
                                        <p:tav tm="0">
                                          <p:val>
                                            <p:fltVal val="0.5"/>
                                          </p:val>
                                        </p:tav>
                                        <p:tav tm="100000">
                                          <p:val>
                                            <p:strVal val="#ppt_x"/>
                                          </p:val>
                                        </p:tav>
                                      </p:tavLst>
                                    </p:anim>
                                    <p:anim calcmode="lin" valueType="num">
                                      <p:cBhvr>
                                        <p:cTn id="79" dur="5000" fill="hold"/>
                                        <p:tgtEl>
                                          <p:spTgt spid="8"/>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5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8"/>
                                        </p:tgtEl>
                                        <p:attrNameLst>
                                          <p:attrName>r</p:attrName>
                                        </p:attrNameLst>
                                      </p:cBhvr>
                                    </p:animRot>
                                  </p:childTnLst>
                                </p:cTn>
                              </p:par>
                              <p:par>
                                <p:cTn id="84" presetID="23" presetClass="entr" presetSubtype="528"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5000" fill="hold"/>
                                        <p:tgtEl>
                                          <p:spTgt spid="9"/>
                                        </p:tgtEl>
                                        <p:attrNameLst>
                                          <p:attrName>ppt_w</p:attrName>
                                        </p:attrNameLst>
                                      </p:cBhvr>
                                      <p:tavLst>
                                        <p:tav tm="0">
                                          <p:val>
                                            <p:fltVal val="0"/>
                                          </p:val>
                                        </p:tav>
                                        <p:tav tm="100000">
                                          <p:val>
                                            <p:strVal val="#ppt_w"/>
                                          </p:val>
                                        </p:tav>
                                      </p:tavLst>
                                    </p:anim>
                                    <p:anim calcmode="lin" valueType="num">
                                      <p:cBhvr>
                                        <p:cTn id="87" dur="5000" fill="hold"/>
                                        <p:tgtEl>
                                          <p:spTgt spid="9"/>
                                        </p:tgtEl>
                                        <p:attrNameLst>
                                          <p:attrName>ppt_h</p:attrName>
                                        </p:attrNameLst>
                                      </p:cBhvr>
                                      <p:tavLst>
                                        <p:tav tm="0">
                                          <p:val>
                                            <p:fltVal val="0"/>
                                          </p:val>
                                        </p:tav>
                                        <p:tav tm="100000">
                                          <p:val>
                                            <p:strVal val="#ppt_h"/>
                                          </p:val>
                                        </p:tav>
                                      </p:tavLst>
                                    </p:anim>
                                    <p:anim calcmode="lin" valueType="num">
                                      <p:cBhvr>
                                        <p:cTn id="88" dur="5000" fill="hold"/>
                                        <p:tgtEl>
                                          <p:spTgt spid="9"/>
                                        </p:tgtEl>
                                        <p:attrNameLst>
                                          <p:attrName>ppt_x</p:attrName>
                                        </p:attrNameLst>
                                      </p:cBhvr>
                                      <p:tavLst>
                                        <p:tav tm="0">
                                          <p:val>
                                            <p:fltVal val="0.5"/>
                                          </p:val>
                                        </p:tav>
                                        <p:tav tm="100000">
                                          <p:val>
                                            <p:strVal val="#ppt_x"/>
                                          </p:val>
                                        </p:tav>
                                      </p:tavLst>
                                    </p:anim>
                                    <p:anim calcmode="lin" valueType="num">
                                      <p:cBhvr>
                                        <p:cTn id="89" dur="5000" fill="hold"/>
                                        <p:tgtEl>
                                          <p:spTgt spid="9"/>
                                        </p:tgtEl>
                                        <p:attrNameLst>
                                          <p:attrName>ppt_y</p:attrName>
                                        </p:attrNameLst>
                                      </p:cBhvr>
                                      <p:tavLst>
                                        <p:tav tm="0">
                                          <p:val>
                                            <p:fltVal val="0.5"/>
                                          </p:val>
                                        </p:tav>
                                        <p:tav tm="100000">
                                          <p:val>
                                            <p:strVal val="#ppt_y"/>
                                          </p:val>
                                        </p:tav>
                                      </p:tavLst>
                                    </p:anim>
                                  </p:childTnLst>
                                </p:cTn>
                              </p:par>
                              <p:par>
                                <p:cTn id="90" presetID="8" presetClass="emph" presetSubtype="0" fill="hold" nodeType="withEffect">
                                  <p:stCondLst>
                                    <p:cond delay="0"/>
                                  </p:stCondLst>
                                  <p:childTnLst>
                                    <p:animRot by="21600000">
                                      <p:cBhvr>
                                        <p:cTn id="91" dur="5000" fill="hold"/>
                                        <p:tgtEl>
                                          <p:spTgt spid="9"/>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9"/>
                                        </p:tgtEl>
                                        <p:attrNameLst>
                                          <p:attrName>r</p:attrName>
                                        </p:attrNameLst>
                                      </p:cBhvr>
                                    </p:animRot>
                                  </p:childTnLst>
                                </p:cTn>
                              </p:par>
                              <p:par>
                                <p:cTn id="94" presetID="23" presetClass="entr" presetSubtype="528" fill="hold" nodeType="withEffect">
                                  <p:stCondLst>
                                    <p:cond delay="0"/>
                                  </p:stCondLst>
                                  <p:childTnLst>
                                    <p:set>
                                      <p:cBhvr>
                                        <p:cTn id="95" dur="1" fill="hold">
                                          <p:stCondLst>
                                            <p:cond delay="0"/>
                                          </p:stCondLst>
                                        </p:cTn>
                                        <p:tgtEl>
                                          <p:spTgt spid="10"/>
                                        </p:tgtEl>
                                        <p:attrNameLst>
                                          <p:attrName>style.visibility</p:attrName>
                                        </p:attrNameLst>
                                      </p:cBhvr>
                                      <p:to>
                                        <p:strVal val="visible"/>
                                      </p:to>
                                    </p:set>
                                    <p:anim calcmode="lin" valueType="num">
                                      <p:cBhvr>
                                        <p:cTn id="96" dur="5000" fill="hold"/>
                                        <p:tgtEl>
                                          <p:spTgt spid="10"/>
                                        </p:tgtEl>
                                        <p:attrNameLst>
                                          <p:attrName>ppt_w</p:attrName>
                                        </p:attrNameLst>
                                      </p:cBhvr>
                                      <p:tavLst>
                                        <p:tav tm="0">
                                          <p:val>
                                            <p:fltVal val="0"/>
                                          </p:val>
                                        </p:tav>
                                        <p:tav tm="100000">
                                          <p:val>
                                            <p:strVal val="#ppt_w"/>
                                          </p:val>
                                        </p:tav>
                                      </p:tavLst>
                                    </p:anim>
                                    <p:anim calcmode="lin" valueType="num">
                                      <p:cBhvr>
                                        <p:cTn id="97" dur="5000" fill="hold"/>
                                        <p:tgtEl>
                                          <p:spTgt spid="10"/>
                                        </p:tgtEl>
                                        <p:attrNameLst>
                                          <p:attrName>ppt_h</p:attrName>
                                        </p:attrNameLst>
                                      </p:cBhvr>
                                      <p:tavLst>
                                        <p:tav tm="0">
                                          <p:val>
                                            <p:fltVal val="0"/>
                                          </p:val>
                                        </p:tav>
                                        <p:tav tm="100000">
                                          <p:val>
                                            <p:strVal val="#ppt_h"/>
                                          </p:val>
                                        </p:tav>
                                      </p:tavLst>
                                    </p:anim>
                                    <p:anim calcmode="lin" valueType="num">
                                      <p:cBhvr>
                                        <p:cTn id="98" dur="5000" fill="hold"/>
                                        <p:tgtEl>
                                          <p:spTgt spid="10"/>
                                        </p:tgtEl>
                                        <p:attrNameLst>
                                          <p:attrName>ppt_x</p:attrName>
                                        </p:attrNameLst>
                                      </p:cBhvr>
                                      <p:tavLst>
                                        <p:tav tm="0">
                                          <p:val>
                                            <p:fltVal val="0.5"/>
                                          </p:val>
                                        </p:tav>
                                        <p:tav tm="100000">
                                          <p:val>
                                            <p:strVal val="#ppt_x"/>
                                          </p:val>
                                        </p:tav>
                                      </p:tavLst>
                                    </p:anim>
                                    <p:anim calcmode="lin" valueType="num">
                                      <p:cBhvr>
                                        <p:cTn id="99" dur="5000" fill="hold"/>
                                        <p:tgtEl>
                                          <p:spTgt spid="10"/>
                                        </p:tgtEl>
                                        <p:attrNameLst>
                                          <p:attrName>ppt_y</p:attrName>
                                        </p:attrNameLst>
                                      </p:cBhvr>
                                      <p:tavLst>
                                        <p:tav tm="0">
                                          <p:val>
                                            <p:fltVal val="0.5"/>
                                          </p:val>
                                        </p:tav>
                                        <p:tav tm="100000">
                                          <p:val>
                                            <p:strVal val="#ppt_y"/>
                                          </p:val>
                                        </p:tav>
                                      </p:tavLst>
                                    </p:anim>
                                  </p:childTnLst>
                                </p:cTn>
                              </p:par>
                              <p:par>
                                <p:cTn id="100" presetID="8" presetClass="emph" presetSubtype="0" fill="hold" nodeType="withEffect">
                                  <p:stCondLst>
                                    <p:cond delay="0"/>
                                  </p:stCondLst>
                                  <p:childTnLst>
                                    <p:animRot by="21600000">
                                      <p:cBhvr>
                                        <p:cTn id="101" dur="5000" fill="hold"/>
                                        <p:tgtEl>
                                          <p:spTgt spid="10"/>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10"/>
                                        </p:tgtEl>
                                        <p:attrNameLst>
                                          <p:attrName>r</p:attrName>
                                        </p:attrNameLst>
                                      </p:cBhvr>
                                    </p:animRot>
                                  </p:childTnLst>
                                </p:cTn>
                              </p:par>
                              <p:par>
                                <p:cTn id="104" presetID="23" presetClass="entr" presetSubtype="528"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5000" fill="hold"/>
                                        <p:tgtEl>
                                          <p:spTgt spid="11"/>
                                        </p:tgtEl>
                                        <p:attrNameLst>
                                          <p:attrName>ppt_w</p:attrName>
                                        </p:attrNameLst>
                                      </p:cBhvr>
                                      <p:tavLst>
                                        <p:tav tm="0">
                                          <p:val>
                                            <p:fltVal val="0"/>
                                          </p:val>
                                        </p:tav>
                                        <p:tav tm="100000">
                                          <p:val>
                                            <p:strVal val="#ppt_w"/>
                                          </p:val>
                                        </p:tav>
                                      </p:tavLst>
                                    </p:anim>
                                    <p:anim calcmode="lin" valueType="num">
                                      <p:cBhvr>
                                        <p:cTn id="107" dur="5000" fill="hold"/>
                                        <p:tgtEl>
                                          <p:spTgt spid="11"/>
                                        </p:tgtEl>
                                        <p:attrNameLst>
                                          <p:attrName>ppt_h</p:attrName>
                                        </p:attrNameLst>
                                      </p:cBhvr>
                                      <p:tavLst>
                                        <p:tav tm="0">
                                          <p:val>
                                            <p:fltVal val="0"/>
                                          </p:val>
                                        </p:tav>
                                        <p:tav tm="100000">
                                          <p:val>
                                            <p:strVal val="#ppt_h"/>
                                          </p:val>
                                        </p:tav>
                                      </p:tavLst>
                                    </p:anim>
                                    <p:anim calcmode="lin" valueType="num">
                                      <p:cBhvr>
                                        <p:cTn id="108" dur="5000" fill="hold"/>
                                        <p:tgtEl>
                                          <p:spTgt spid="11"/>
                                        </p:tgtEl>
                                        <p:attrNameLst>
                                          <p:attrName>ppt_x</p:attrName>
                                        </p:attrNameLst>
                                      </p:cBhvr>
                                      <p:tavLst>
                                        <p:tav tm="0">
                                          <p:val>
                                            <p:fltVal val="0.5"/>
                                          </p:val>
                                        </p:tav>
                                        <p:tav tm="100000">
                                          <p:val>
                                            <p:strVal val="#ppt_x"/>
                                          </p:val>
                                        </p:tav>
                                      </p:tavLst>
                                    </p:anim>
                                    <p:anim calcmode="lin" valueType="num">
                                      <p:cBhvr>
                                        <p:cTn id="109" dur="5000" fill="hold"/>
                                        <p:tgtEl>
                                          <p:spTgt spid="11"/>
                                        </p:tgtEl>
                                        <p:attrNameLst>
                                          <p:attrName>ppt_y</p:attrName>
                                        </p:attrNameLst>
                                      </p:cBhvr>
                                      <p:tavLst>
                                        <p:tav tm="0">
                                          <p:val>
                                            <p:fltVal val="0.5"/>
                                          </p:val>
                                        </p:tav>
                                        <p:tav tm="100000">
                                          <p:val>
                                            <p:strVal val="#ppt_y"/>
                                          </p:val>
                                        </p:tav>
                                      </p:tavLst>
                                    </p:anim>
                                  </p:childTnLst>
                                </p:cTn>
                              </p:par>
                              <p:par>
                                <p:cTn id="110" presetID="8" presetClass="emph" presetSubtype="0" fill="hold" nodeType="withEffect">
                                  <p:stCondLst>
                                    <p:cond delay="0"/>
                                  </p:stCondLst>
                                  <p:childTnLst>
                                    <p:animRot by="21600000">
                                      <p:cBhvr>
                                        <p:cTn id="111" dur="5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1"/>
                                        </p:tgtEl>
                                        <p:attrNameLst>
                                          <p:attrName>r</p:attrName>
                                        </p:attrNameLst>
                                      </p:cBhvr>
                                    </p:animRot>
                                  </p:childTnLst>
                                </p:cTn>
                              </p:par>
                              <p:par>
                                <p:cTn id="114" presetID="23" presetClass="entr" presetSubtype="528" fill="hold"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p:cTn id="116" dur="5000" fill="hold"/>
                                        <p:tgtEl>
                                          <p:spTgt spid="12"/>
                                        </p:tgtEl>
                                        <p:attrNameLst>
                                          <p:attrName>ppt_w</p:attrName>
                                        </p:attrNameLst>
                                      </p:cBhvr>
                                      <p:tavLst>
                                        <p:tav tm="0">
                                          <p:val>
                                            <p:fltVal val="0"/>
                                          </p:val>
                                        </p:tav>
                                        <p:tav tm="100000">
                                          <p:val>
                                            <p:strVal val="#ppt_w"/>
                                          </p:val>
                                        </p:tav>
                                      </p:tavLst>
                                    </p:anim>
                                    <p:anim calcmode="lin" valueType="num">
                                      <p:cBhvr>
                                        <p:cTn id="117" dur="5000" fill="hold"/>
                                        <p:tgtEl>
                                          <p:spTgt spid="12"/>
                                        </p:tgtEl>
                                        <p:attrNameLst>
                                          <p:attrName>ppt_h</p:attrName>
                                        </p:attrNameLst>
                                      </p:cBhvr>
                                      <p:tavLst>
                                        <p:tav tm="0">
                                          <p:val>
                                            <p:fltVal val="0"/>
                                          </p:val>
                                        </p:tav>
                                        <p:tav tm="100000">
                                          <p:val>
                                            <p:strVal val="#ppt_h"/>
                                          </p:val>
                                        </p:tav>
                                      </p:tavLst>
                                    </p:anim>
                                    <p:anim calcmode="lin" valueType="num">
                                      <p:cBhvr>
                                        <p:cTn id="118" dur="5000" fill="hold"/>
                                        <p:tgtEl>
                                          <p:spTgt spid="12"/>
                                        </p:tgtEl>
                                        <p:attrNameLst>
                                          <p:attrName>ppt_x</p:attrName>
                                        </p:attrNameLst>
                                      </p:cBhvr>
                                      <p:tavLst>
                                        <p:tav tm="0">
                                          <p:val>
                                            <p:fltVal val="0.5"/>
                                          </p:val>
                                        </p:tav>
                                        <p:tav tm="100000">
                                          <p:val>
                                            <p:strVal val="#ppt_x"/>
                                          </p:val>
                                        </p:tav>
                                      </p:tavLst>
                                    </p:anim>
                                    <p:anim calcmode="lin" valueType="num">
                                      <p:cBhvr>
                                        <p:cTn id="119" dur="5000" fill="hold"/>
                                        <p:tgtEl>
                                          <p:spTgt spid="12"/>
                                        </p:tgtEl>
                                        <p:attrNameLst>
                                          <p:attrName>ppt_y</p:attrName>
                                        </p:attrNameLst>
                                      </p:cBhvr>
                                      <p:tavLst>
                                        <p:tav tm="0">
                                          <p:val>
                                            <p:fltVal val="0.5"/>
                                          </p:val>
                                        </p:tav>
                                        <p:tav tm="100000">
                                          <p:val>
                                            <p:strVal val="#ppt_y"/>
                                          </p:val>
                                        </p:tav>
                                      </p:tavLst>
                                    </p:anim>
                                  </p:childTnLst>
                                </p:cTn>
                              </p:par>
                              <p:par>
                                <p:cTn id="120" presetID="8" presetClass="emph" presetSubtype="0" fill="hold" nodeType="withEffect">
                                  <p:stCondLst>
                                    <p:cond delay="0"/>
                                  </p:stCondLst>
                                  <p:childTnLst>
                                    <p:animRot by="21600000">
                                      <p:cBhvr>
                                        <p:cTn id="121" dur="5000" fill="hold"/>
                                        <p:tgtEl>
                                          <p:spTgt spid="12"/>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12"/>
                                        </p:tgtEl>
                                        <p:attrNameLst>
                                          <p:attrName>r</p:attrName>
                                        </p:attrNameLst>
                                      </p:cBhvr>
                                    </p:animRot>
                                  </p:childTnLst>
                                </p:cTn>
                              </p:par>
                              <p:par>
                                <p:cTn id="124" presetID="23" presetClass="entr" presetSubtype="528" fill="hold"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5000" fill="hold"/>
                                        <p:tgtEl>
                                          <p:spTgt spid="13"/>
                                        </p:tgtEl>
                                        <p:attrNameLst>
                                          <p:attrName>ppt_w</p:attrName>
                                        </p:attrNameLst>
                                      </p:cBhvr>
                                      <p:tavLst>
                                        <p:tav tm="0">
                                          <p:val>
                                            <p:fltVal val="0"/>
                                          </p:val>
                                        </p:tav>
                                        <p:tav tm="100000">
                                          <p:val>
                                            <p:strVal val="#ppt_w"/>
                                          </p:val>
                                        </p:tav>
                                      </p:tavLst>
                                    </p:anim>
                                    <p:anim calcmode="lin" valueType="num">
                                      <p:cBhvr>
                                        <p:cTn id="127" dur="5000" fill="hold"/>
                                        <p:tgtEl>
                                          <p:spTgt spid="13"/>
                                        </p:tgtEl>
                                        <p:attrNameLst>
                                          <p:attrName>ppt_h</p:attrName>
                                        </p:attrNameLst>
                                      </p:cBhvr>
                                      <p:tavLst>
                                        <p:tav tm="0">
                                          <p:val>
                                            <p:fltVal val="0"/>
                                          </p:val>
                                        </p:tav>
                                        <p:tav tm="100000">
                                          <p:val>
                                            <p:strVal val="#ppt_h"/>
                                          </p:val>
                                        </p:tav>
                                      </p:tavLst>
                                    </p:anim>
                                    <p:anim calcmode="lin" valueType="num">
                                      <p:cBhvr>
                                        <p:cTn id="128" dur="5000" fill="hold"/>
                                        <p:tgtEl>
                                          <p:spTgt spid="13"/>
                                        </p:tgtEl>
                                        <p:attrNameLst>
                                          <p:attrName>ppt_x</p:attrName>
                                        </p:attrNameLst>
                                      </p:cBhvr>
                                      <p:tavLst>
                                        <p:tav tm="0">
                                          <p:val>
                                            <p:fltVal val="0.5"/>
                                          </p:val>
                                        </p:tav>
                                        <p:tav tm="100000">
                                          <p:val>
                                            <p:strVal val="#ppt_x"/>
                                          </p:val>
                                        </p:tav>
                                      </p:tavLst>
                                    </p:anim>
                                    <p:anim calcmode="lin" valueType="num">
                                      <p:cBhvr>
                                        <p:cTn id="129" dur="5000" fill="hold"/>
                                        <p:tgtEl>
                                          <p:spTgt spid="13"/>
                                        </p:tgtEl>
                                        <p:attrNameLst>
                                          <p:attrName>ppt_y</p:attrName>
                                        </p:attrNameLst>
                                      </p:cBhvr>
                                      <p:tavLst>
                                        <p:tav tm="0">
                                          <p:val>
                                            <p:fltVal val="0.5"/>
                                          </p:val>
                                        </p:tav>
                                        <p:tav tm="100000">
                                          <p:val>
                                            <p:strVal val="#ppt_y"/>
                                          </p:val>
                                        </p:tav>
                                      </p:tavLst>
                                    </p:anim>
                                  </p:childTnLst>
                                </p:cTn>
                              </p:par>
                              <p:par>
                                <p:cTn id="130" presetID="8" presetClass="emph" presetSubtype="0" fill="hold" nodeType="withEffect">
                                  <p:stCondLst>
                                    <p:cond delay="0"/>
                                  </p:stCondLst>
                                  <p:childTnLst>
                                    <p:animRot by="21600000">
                                      <p:cBhvr>
                                        <p:cTn id="131" dur="5000" fill="hold"/>
                                        <p:tgtEl>
                                          <p:spTgt spid="13"/>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13"/>
                                        </p:tgtEl>
                                        <p:attrNameLst>
                                          <p:attrName>r</p:attrName>
                                        </p:attrNameLst>
                                      </p:cBhvr>
                                    </p:animRot>
                                  </p:childTnLst>
                                </p:cTn>
                              </p:par>
                              <p:par>
                                <p:cTn id="134" presetID="23" presetClass="entr" presetSubtype="528" fill="hold"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p:cTn id="136" dur="5000" fill="hold"/>
                                        <p:tgtEl>
                                          <p:spTgt spid="14"/>
                                        </p:tgtEl>
                                        <p:attrNameLst>
                                          <p:attrName>ppt_w</p:attrName>
                                        </p:attrNameLst>
                                      </p:cBhvr>
                                      <p:tavLst>
                                        <p:tav tm="0">
                                          <p:val>
                                            <p:fltVal val="0"/>
                                          </p:val>
                                        </p:tav>
                                        <p:tav tm="100000">
                                          <p:val>
                                            <p:strVal val="#ppt_w"/>
                                          </p:val>
                                        </p:tav>
                                      </p:tavLst>
                                    </p:anim>
                                    <p:anim calcmode="lin" valueType="num">
                                      <p:cBhvr>
                                        <p:cTn id="137" dur="5000" fill="hold"/>
                                        <p:tgtEl>
                                          <p:spTgt spid="14"/>
                                        </p:tgtEl>
                                        <p:attrNameLst>
                                          <p:attrName>ppt_h</p:attrName>
                                        </p:attrNameLst>
                                      </p:cBhvr>
                                      <p:tavLst>
                                        <p:tav tm="0">
                                          <p:val>
                                            <p:fltVal val="0"/>
                                          </p:val>
                                        </p:tav>
                                        <p:tav tm="100000">
                                          <p:val>
                                            <p:strVal val="#ppt_h"/>
                                          </p:val>
                                        </p:tav>
                                      </p:tavLst>
                                    </p:anim>
                                    <p:anim calcmode="lin" valueType="num">
                                      <p:cBhvr>
                                        <p:cTn id="138" dur="5000" fill="hold"/>
                                        <p:tgtEl>
                                          <p:spTgt spid="14"/>
                                        </p:tgtEl>
                                        <p:attrNameLst>
                                          <p:attrName>ppt_x</p:attrName>
                                        </p:attrNameLst>
                                      </p:cBhvr>
                                      <p:tavLst>
                                        <p:tav tm="0">
                                          <p:val>
                                            <p:fltVal val="0.5"/>
                                          </p:val>
                                        </p:tav>
                                        <p:tav tm="100000">
                                          <p:val>
                                            <p:strVal val="#ppt_x"/>
                                          </p:val>
                                        </p:tav>
                                      </p:tavLst>
                                    </p:anim>
                                    <p:anim calcmode="lin" valueType="num">
                                      <p:cBhvr>
                                        <p:cTn id="139" dur="5000" fill="hold"/>
                                        <p:tgtEl>
                                          <p:spTgt spid="14"/>
                                        </p:tgtEl>
                                        <p:attrNameLst>
                                          <p:attrName>ppt_y</p:attrName>
                                        </p:attrNameLst>
                                      </p:cBhvr>
                                      <p:tavLst>
                                        <p:tav tm="0">
                                          <p:val>
                                            <p:fltVal val="0.5"/>
                                          </p:val>
                                        </p:tav>
                                        <p:tav tm="100000">
                                          <p:val>
                                            <p:strVal val="#ppt_y"/>
                                          </p:val>
                                        </p:tav>
                                      </p:tavLst>
                                    </p:anim>
                                  </p:childTnLst>
                                </p:cTn>
                              </p:par>
                              <p:par>
                                <p:cTn id="140" presetID="8" presetClass="emph" presetSubtype="0" fill="hold" nodeType="withEffect">
                                  <p:stCondLst>
                                    <p:cond delay="0"/>
                                  </p:stCondLst>
                                  <p:childTnLst>
                                    <p:animRot by="21600000">
                                      <p:cBhvr>
                                        <p:cTn id="141" dur="5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14"/>
                                        </p:tgtEl>
                                        <p:attrNameLst>
                                          <p:attrName>r</p:attrName>
                                        </p:attrNameLst>
                                      </p:cBhvr>
                                    </p:animRot>
                                  </p:childTnLst>
                                </p:cTn>
                              </p:par>
                              <p:par>
                                <p:cTn id="144" presetID="6" presetClass="emph" presetSubtype="0" fill="hold" nodeType="withEffect">
                                  <p:stCondLst>
                                    <p:cond delay="0"/>
                                  </p:stCondLst>
                                  <p:childTnLst>
                                    <p:animScale>
                                      <p:cBhvr>
                                        <p:cTn id="145" dur="3000" fill="hold"/>
                                        <p:tgtEl>
                                          <p:spTgt spid="7171"/>
                                        </p:tgtEl>
                                      </p:cBhvr>
                                      <p:by x="150000" y="150000"/>
                                    </p:animScale>
                                  </p:childTnLst>
                                </p:cTn>
                              </p:par>
                              <p:par>
                                <p:cTn id="146" presetID="6" presetClass="emph" presetSubtype="0" fill="hold" nodeType="withEffect">
                                  <p:stCondLst>
                                    <p:cond delay="0"/>
                                  </p:stCondLst>
                                  <p:childTnLst>
                                    <p:animScale>
                                      <p:cBhvr>
                                        <p:cTn id="147" dur="3000" fill="hold"/>
                                        <p:tgtEl>
                                          <p:spTgt spid="4"/>
                                        </p:tgtEl>
                                      </p:cBhvr>
                                      <p:by x="150000" y="150000"/>
                                    </p:animScale>
                                  </p:childTnLst>
                                </p:cTn>
                              </p:par>
                              <p:par>
                                <p:cTn id="148" presetID="6" presetClass="emph" presetSubtype="0" fill="hold" nodeType="withEffect">
                                  <p:stCondLst>
                                    <p:cond delay="0"/>
                                  </p:stCondLst>
                                  <p:childTnLst>
                                    <p:animScale>
                                      <p:cBhvr>
                                        <p:cTn id="149" dur="5000" fill="hold"/>
                                        <p:tgtEl>
                                          <p:spTgt spid="5"/>
                                        </p:tgtEl>
                                      </p:cBhvr>
                                      <p:by x="150000" y="150000"/>
                                    </p:animScale>
                                  </p:childTnLst>
                                </p:cTn>
                              </p:par>
                              <p:par>
                                <p:cTn id="150" presetID="6" presetClass="emph" presetSubtype="0" fill="hold" nodeType="withEffect">
                                  <p:stCondLst>
                                    <p:cond delay="0"/>
                                  </p:stCondLst>
                                  <p:childTnLst>
                                    <p:animScale>
                                      <p:cBhvr>
                                        <p:cTn id="151" dur="3000" fill="hold"/>
                                        <p:tgtEl>
                                          <p:spTgt spid="6"/>
                                        </p:tgtEl>
                                      </p:cBhvr>
                                      <p:by x="150000" y="150000"/>
                                    </p:animScale>
                                  </p:childTnLst>
                                </p:cTn>
                              </p:par>
                              <p:par>
                                <p:cTn id="152" presetID="6" presetClass="emph" presetSubtype="0" fill="hold" nodeType="withEffect">
                                  <p:stCondLst>
                                    <p:cond delay="0"/>
                                  </p:stCondLst>
                                  <p:childTnLst>
                                    <p:animScale>
                                      <p:cBhvr>
                                        <p:cTn id="153" dur="3000" fill="hold"/>
                                        <p:tgtEl>
                                          <p:spTgt spid="8"/>
                                        </p:tgtEl>
                                      </p:cBhvr>
                                      <p:by x="150000" y="150000"/>
                                    </p:animScale>
                                  </p:childTnLst>
                                </p:cTn>
                              </p:par>
                              <p:par>
                                <p:cTn id="154" presetID="6" presetClass="emph" presetSubtype="0" fill="hold" nodeType="withEffect">
                                  <p:stCondLst>
                                    <p:cond delay="0"/>
                                  </p:stCondLst>
                                  <p:childTnLst>
                                    <p:animScale>
                                      <p:cBhvr>
                                        <p:cTn id="155" dur="3000" fill="hold"/>
                                        <p:tgtEl>
                                          <p:spTgt spid="9"/>
                                        </p:tgtEl>
                                      </p:cBhvr>
                                      <p:by x="150000" y="150000"/>
                                    </p:animScale>
                                  </p:childTnLst>
                                </p:cTn>
                              </p:par>
                              <p:par>
                                <p:cTn id="156" presetID="6" presetClass="emph" presetSubtype="0" fill="hold" nodeType="withEffect">
                                  <p:stCondLst>
                                    <p:cond delay="0"/>
                                  </p:stCondLst>
                                  <p:childTnLst>
                                    <p:animScale>
                                      <p:cBhvr>
                                        <p:cTn id="157" dur="3000" fill="hold"/>
                                        <p:tgtEl>
                                          <p:spTgt spid="10"/>
                                        </p:tgtEl>
                                      </p:cBhvr>
                                      <p:by x="150000" y="150000"/>
                                    </p:animScale>
                                  </p:childTnLst>
                                </p:cTn>
                              </p:par>
                              <p:par>
                                <p:cTn id="158" presetID="6" presetClass="emph" presetSubtype="0" fill="hold" nodeType="withEffect">
                                  <p:stCondLst>
                                    <p:cond delay="0"/>
                                  </p:stCondLst>
                                  <p:childTnLst>
                                    <p:animScale>
                                      <p:cBhvr>
                                        <p:cTn id="159" dur="3000" fill="hold"/>
                                        <p:tgtEl>
                                          <p:spTgt spid="12"/>
                                        </p:tgtEl>
                                      </p:cBhvr>
                                      <p:by x="150000" y="150000"/>
                                    </p:animScale>
                                  </p:childTnLst>
                                </p:cTn>
                              </p:par>
                              <p:par>
                                <p:cTn id="160" presetID="6" presetClass="emph" presetSubtype="0" fill="hold" nodeType="withEffect">
                                  <p:stCondLst>
                                    <p:cond delay="0"/>
                                  </p:stCondLst>
                                  <p:childTnLst>
                                    <p:animScale>
                                      <p:cBhvr>
                                        <p:cTn id="161" dur="3000" fill="hold"/>
                                        <p:tgtEl>
                                          <p:spTgt spid="11"/>
                                        </p:tgtEl>
                                      </p:cBhvr>
                                      <p:by x="150000" y="150000"/>
                                    </p:animScale>
                                  </p:childTnLst>
                                </p:cTn>
                              </p:par>
                              <p:par>
                                <p:cTn id="162" presetID="6" presetClass="emph" presetSubtype="0" fill="hold" nodeType="withEffect">
                                  <p:stCondLst>
                                    <p:cond delay="0"/>
                                  </p:stCondLst>
                                  <p:childTnLst>
                                    <p:animScale>
                                      <p:cBhvr>
                                        <p:cTn id="163" dur="3000" fill="hold"/>
                                        <p:tgtEl>
                                          <p:spTgt spid="13"/>
                                        </p:tgtEl>
                                      </p:cBhvr>
                                      <p:by x="150000" y="150000"/>
                                    </p:animScale>
                                  </p:childTnLst>
                                </p:cTn>
                              </p:par>
                              <p:par>
                                <p:cTn id="164" presetID="6" presetClass="emph" presetSubtype="0" fill="hold" nodeType="withEffect">
                                  <p:stCondLst>
                                    <p:cond delay="0"/>
                                  </p:stCondLst>
                                  <p:childTnLst>
                                    <p:animScale>
                                      <p:cBhvr>
                                        <p:cTn id="165" dur="3000" fill="hold"/>
                                        <p:tgtEl>
                                          <p:spTgt spid="14"/>
                                        </p:tgtEl>
                                      </p:cBhvr>
                                      <p:by x="150000" y="150000"/>
                                    </p:animScale>
                                  </p:childTnLst>
                                </p:cTn>
                              </p:par>
                              <p:par>
                                <p:cTn id="166" presetID="6" presetClass="emph" presetSubtype="0" fill="hold" nodeType="withEffect">
                                  <p:stCondLst>
                                    <p:cond delay="0"/>
                                  </p:stCondLst>
                                  <p:childTnLst>
                                    <p:animScale>
                                      <p:cBhvr>
                                        <p:cTn id="167" dur="3000" fill="hold"/>
                                        <p:tgtEl>
                                          <p:spTgt spid="7"/>
                                        </p:tgtEl>
                                      </p:cBhvr>
                                      <p:by x="150000" y="150000"/>
                                    </p:animScale>
                                  </p:childTnLst>
                                </p:cTn>
                              </p:par>
                              <p:par>
                                <p:cTn id="168" presetID="23" presetClass="exit" presetSubtype="32" fill="hold" nodeType="withEffect">
                                  <p:stCondLst>
                                    <p:cond delay="0"/>
                                  </p:stCondLst>
                                  <p:childTnLst>
                                    <p:anim calcmode="lin" valueType="num">
                                      <p:cBhvr>
                                        <p:cTn id="169" dur="5000"/>
                                        <p:tgtEl>
                                          <p:spTgt spid="6"/>
                                        </p:tgtEl>
                                        <p:attrNameLst>
                                          <p:attrName>ppt_w</p:attrName>
                                        </p:attrNameLst>
                                      </p:cBhvr>
                                      <p:tavLst>
                                        <p:tav tm="0">
                                          <p:val>
                                            <p:strVal val="ppt_w"/>
                                          </p:val>
                                        </p:tav>
                                        <p:tav tm="100000">
                                          <p:val>
                                            <p:fltVal val="0"/>
                                          </p:val>
                                        </p:tav>
                                      </p:tavLst>
                                    </p:anim>
                                    <p:anim calcmode="lin" valueType="num">
                                      <p:cBhvr>
                                        <p:cTn id="170" dur="5000"/>
                                        <p:tgtEl>
                                          <p:spTgt spid="6"/>
                                        </p:tgtEl>
                                        <p:attrNameLst>
                                          <p:attrName>ppt_h</p:attrName>
                                        </p:attrNameLst>
                                      </p:cBhvr>
                                      <p:tavLst>
                                        <p:tav tm="0">
                                          <p:val>
                                            <p:strVal val="ppt_h"/>
                                          </p:val>
                                        </p:tav>
                                        <p:tav tm="100000">
                                          <p:val>
                                            <p:fltVal val="0"/>
                                          </p:val>
                                        </p:tav>
                                      </p:tavLst>
                                    </p:anim>
                                    <p:set>
                                      <p:cBhvr>
                                        <p:cTn id="171" dur="1" fill="hold">
                                          <p:stCondLst>
                                            <p:cond delay="4999"/>
                                          </p:stCondLst>
                                        </p:cTn>
                                        <p:tgtEl>
                                          <p:spTgt spid="6"/>
                                        </p:tgtEl>
                                        <p:attrNameLst>
                                          <p:attrName>style.visibility</p:attrName>
                                        </p:attrNameLst>
                                      </p:cBhvr>
                                      <p:to>
                                        <p:strVal val="hidden"/>
                                      </p:to>
                                    </p:set>
                                  </p:childTnLst>
                                </p:cTn>
                              </p:par>
                              <p:par>
                                <p:cTn id="172" presetID="23" presetClass="exit" presetSubtype="32" fill="hold" nodeType="withEffect">
                                  <p:stCondLst>
                                    <p:cond delay="0"/>
                                  </p:stCondLst>
                                  <p:childTnLst>
                                    <p:anim calcmode="lin" valueType="num">
                                      <p:cBhvr>
                                        <p:cTn id="173" dur="5000"/>
                                        <p:tgtEl>
                                          <p:spTgt spid="7"/>
                                        </p:tgtEl>
                                        <p:attrNameLst>
                                          <p:attrName>ppt_w</p:attrName>
                                        </p:attrNameLst>
                                      </p:cBhvr>
                                      <p:tavLst>
                                        <p:tav tm="0">
                                          <p:val>
                                            <p:strVal val="ppt_w"/>
                                          </p:val>
                                        </p:tav>
                                        <p:tav tm="100000">
                                          <p:val>
                                            <p:fltVal val="0"/>
                                          </p:val>
                                        </p:tav>
                                      </p:tavLst>
                                    </p:anim>
                                    <p:anim calcmode="lin" valueType="num">
                                      <p:cBhvr>
                                        <p:cTn id="174" dur="5000"/>
                                        <p:tgtEl>
                                          <p:spTgt spid="7"/>
                                        </p:tgtEl>
                                        <p:attrNameLst>
                                          <p:attrName>ppt_h</p:attrName>
                                        </p:attrNameLst>
                                      </p:cBhvr>
                                      <p:tavLst>
                                        <p:tav tm="0">
                                          <p:val>
                                            <p:strVal val="ppt_h"/>
                                          </p:val>
                                        </p:tav>
                                        <p:tav tm="100000">
                                          <p:val>
                                            <p:fltVal val="0"/>
                                          </p:val>
                                        </p:tav>
                                      </p:tavLst>
                                    </p:anim>
                                    <p:set>
                                      <p:cBhvr>
                                        <p:cTn id="175" dur="1" fill="hold">
                                          <p:stCondLst>
                                            <p:cond delay="4999"/>
                                          </p:stCondLst>
                                        </p:cTn>
                                        <p:tgtEl>
                                          <p:spTgt spid="7"/>
                                        </p:tgtEl>
                                        <p:attrNameLst>
                                          <p:attrName>style.visibility</p:attrName>
                                        </p:attrNameLst>
                                      </p:cBhvr>
                                      <p:to>
                                        <p:strVal val="hidden"/>
                                      </p:to>
                                    </p:set>
                                  </p:childTnLst>
                                </p:cTn>
                              </p:par>
                              <p:par>
                                <p:cTn id="176" presetID="23" presetClass="exit" presetSubtype="32" fill="hold" nodeType="withEffect">
                                  <p:stCondLst>
                                    <p:cond delay="0"/>
                                  </p:stCondLst>
                                  <p:childTnLst>
                                    <p:anim calcmode="lin" valueType="num">
                                      <p:cBhvr>
                                        <p:cTn id="177" dur="5000"/>
                                        <p:tgtEl>
                                          <p:spTgt spid="8"/>
                                        </p:tgtEl>
                                        <p:attrNameLst>
                                          <p:attrName>ppt_w</p:attrName>
                                        </p:attrNameLst>
                                      </p:cBhvr>
                                      <p:tavLst>
                                        <p:tav tm="0">
                                          <p:val>
                                            <p:strVal val="ppt_w"/>
                                          </p:val>
                                        </p:tav>
                                        <p:tav tm="100000">
                                          <p:val>
                                            <p:fltVal val="0"/>
                                          </p:val>
                                        </p:tav>
                                      </p:tavLst>
                                    </p:anim>
                                    <p:anim calcmode="lin" valueType="num">
                                      <p:cBhvr>
                                        <p:cTn id="178" dur="5000"/>
                                        <p:tgtEl>
                                          <p:spTgt spid="8"/>
                                        </p:tgtEl>
                                        <p:attrNameLst>
                                          <p:attrName>ppt_h</p:attrName>
                                        </p:attrNameLst>
                                      </p:cBhvr>
                                      <p:tavLst>
                                        <p:tav tm="0">
                                          <p:val>
                                            <p:strVal val="ppt_h"/>
                                          </p:val>
                                        </p:tav>
                                        <p:tav tm="100000">
                                          <p:val>
                                            <p:fltVal val="0"/>
                                          </p:val>
                                        </p:tav>
                                      </p:tavLst>
                                    </p:anim>
                                    <p:set>
                                      <p:cBhvr>
                                        <p:cTn id="179" dur="1" fill="hold">
                                          <p:stCondLst>
                                            <p:cond delay="4999"/>
                                          </p:stCondLst>
                                        </p:cTn>
                                        <p:tgtEl>
                                          <p:spTgt spid="8"/>
                                        </p:tgtEl>
                                        <p:attrNameLst>
                                          <p:attrName>style.visibility</p:attrName>
                                        </p:attrNameLst>
                                      </p:cBhvr>
                                      <p:to>
                                        <p:strVal val="hidden"/>
                                      </p:to>
                                    </p:set>
                                  </p:childTnLst>
                                </p:cTn>
                              </p:par>
                              <p:par>
                                <p:cTn id="180" presetID="23" presetClass="exit" presetSubtype="32" fill="hold" nodeType="withEffect">
                                  <p:stCondLst>
                                    <p:cond delay="0"/>
                                  </p:stCondLst>
                                  <p:childTnLst>
                                    <p:anim calcmode="lin" valueType="num">
                                      <p:cBhvr>
                                        <p:cTn id="181" dur="5000"/>
                                        <p:tgtEl>
                                          <p:spTgt spid="9"/>
                                        </p:tgtEl>
                                        <p:attrNameLst>
                                          <p:attrName>ppt_w</p:attrName>
                                        </p:attrNameLst>
                                      </p:cBhvr>
                                      <p:tavLst>
                                        <p:tav tm="0">
                                          <p:val>
                                            <p:strVal val="ppt_w"/>
                                          </p:val>
                                        </p:tav>
                                        <p:tav tm="100000">
                                          <p:val>
                                            <p:fltVal val="0"/>
                                          </p:val>
                                        </p:tav>
                                      </p:tavLst>
                                    </p:anim>
                                    <p:anim calcmode="lin" valueType="num">
                                      <p:cBhvr>
                                        <p:cTn id="182" dur="5000"/>
                                        <p:tgtEl>
                                          <p:spTgt spid="9"/>
                                        </p:tgtEl>
                                        <p:attrNameLst>
                                          <p:attrName>ppt_h</p:attrName>
                                        </p:attrNameLst>
                                      </p:cBhvr>
                                      <p:tavLst>
                                        <p:tav tm="0">
                                          <p:val>
                                            <p:strVal val="ppt_h"/>
                                          </p:val>
                                        </p:tav>
                                        <p:tav tm="100000">
                                          <p:val>
                                            <p:fltVal val="0"/>
                                          </p:val>
                                        </p:tav>
                                      </p:tavLst>
                                    </p:anim>
                                    <p:set>
                                      <p:cBhvr>
                                        <p:cTn id="183" dur="1" fill="hold">
                                          <p:stCondLst>
                                            <p:cond delay="4999"/>
                                          </p:stCondLst>
                                        </p:cTn>
                                        <p:tgtEl>
                                          <p:spTgt spid="9"/>
                                        </p:tgtEl>
                                        <p:attrNameLst>
                                          <p:attrName>style.visibility</p:attrName>
                                        </p:attrNameLst>
                                      </p:cBhvr>
                                      <p:to>
                                        <p:strVal val="hidden"/>
                                      </p:to>
                                    </p:set>
                                  </p:childTnLst>
                                </p:cTn>
                              </p:par>
                              <p:par>
                                <p:cTn id="184" presetID="23" presetClass="exit" presetSubtype="32" fill="hold" nodeType="withEffect">
                                  <p:stCondLst>
                                    <p:cond delay="0"/>
                                  </p:stCondLst>
                                  <p:childTnLst>
                                    <p:anim calcmode="lin" valueType="num">
                                      <p:cBhvr>
                                        <p:cTn id="185" dur="5000"/>
                                        <p:tgtEl>
                                          <p:spTgt spid="11"/>
                                        </p:tgtEl>
                                        <p:attrNameLst>
                                          <p:attrName>ppt_w</p:attrName>
                                        </p:attrNameLst>
                                      </p:cBhvr>
                                      <p:tavLst>
                                        <p:tav tm="0">
                                          <p:val>
                                            <p:strVal val="ppt_w"/>
                                          </p:val>
                                        </p:tav>
                                        <p:tav tm="100000">
                                          <p:val>
                                            <p:fltVal val="0"/>
                                          </p:val>
                                        </p:tav>
                                      </p:tavLst>
                                    </p:anim>
                                    <p:anim calcmode="lin" valueType="num">
                                      <p:cBhvr>
                                        <p:cTn id="186" dur="5000"/>
                                        <p:tgtEl>
                                          <p:spTgt spid="11"/>
                                        </p:tgtEl>
                                        <p:attrNameLst>
                                          <p:attrName>ppt_h</p:attrName>
                                        </p:attrNameLst>
                                      </p:cBhvr>
                                      <p:tavLst>
                                        <p:tav tm="0">
                                          <p:val>
                                            <p:strVal val="ppt_h"/>
                                          </p:val>
                                        </p:tav>
                                        <p:tav tm="100000">
                                          <p:val>
                                            <p:fltVal val="0"/>
                                          </p:val>
                                        </p:tav>
                                      </p:tavLst>
                                    </p:anim>
                                    <p:set>
                                      <p:cBhvr>
                                        <p:cTn id="187" dur="1" fill="hold">
                                          <p:stCondLst>
                                            <p:cond delay="4999"/>
                                          </p:stCondLst>
                                        </p:cTn>
                                        <p:tgtEl>
                                          <p:spTgt spid="11"/>
                                        </p:tgtEl>
                                        <p:attrNameLst>
                                          <p:attrName>style.visibility</p:attrName>
                                        </p:attrNameLst>
                                      </p:cBhvr>
                                      <p:to>
                                        <p:strVal val="hidden"/>
                                      </p:to>
                                    </p:set>
                                  </p:childTnLst>
                                </p:cTn>
                              </p:par>
                              <p:par>
                                <p:cTn id="188" presetID="23" presetClass="exit" presetSubtype="32" fill="hold" nodeType="withEffect">
                                  <p:stCondLst>
                                    <p:cond delay="0"/>
                                  </p:stCondLst>
                                  <p:childTnLst>
                                    <p:anim calcmode="lin" valueType="num">
                                      <p:cBhvr>
                                        <p:cTn id="189" dur="5000"/>
                                        <p:tgtEl>
                                          <p:spTgt spid="10"/>
                                        </p:tgtEl>
                                        <p:attrNameLst>
                                          <p:attrName>ppt_w</p:attrName>
                                        </p:attrNameLst>
                                      </p:cBhvr>
                                      <p:tavLst>
                                        <p:tav tm="0">
                                          <p:val>
                                            <p:strVal val="ppt_w"/>
                                          </p:val>
                                        </p:tav>
                                        <p:tav tm="100000">
                                          <p:val>
                                            <p:fltVal val="0"/>
                                          </p:val>
                                        </p:tav>
                                      </p:tavLst>
                                    </p:anim>
                                    <p:anim calcmode="lin" valueType="num">
                                      <p:cBhvr>
                                        <p:cTn id="190" dur="5000"/>
                                        <p:tgtEl>
                                          <p:spTgt spid="10"/>
                                        </p:tgtEl>
                                        <p:attrNameLst>
                                          <p:attrName>ppt_h</p:attrName>
                                        </p:attrNameLst>
                                      </p:cBhvr>
                                      <p:tavLst>
                                        <p:tav tm="0">
                                          <p:val>
                                            <p:strVal val="ppt_h"/>
                                          </p:val>
                                        </p:tav>
                                        <p:tav tm="100000">
                                          <p:val>
                                            <p:fltVal val="0"/>
                                          </p:val>
                                        </p:tav>
                                      </p:tavLst>
                                    </p:anim>
                                    <p:set>
                                      <p:cBhvr>
                                        <p:cTn id="191" dur="1" fill="hold">
                                          <p:stCondLst>
                                            <p:cond delay="4999"/>
                                          </p:stCondLst>
                                        </p:cTn>
                                        <p:tgtEl>
                                          <p:spTgt spid="10"/>
                                        </p:tgtEl>
                                        <p:attrNameLst>
                                          <p:attrName>style.visibility</p:attrName>
                                        </p:attrNameLst>
                                      </p:cBhvr>
                                      <p:to>
                                        <p:strVal val="hidden"/>
                                      </p:to>
                                    </p:set>
                                  </p:childTnLst>
                                </p:cTn>
                              </p:par>
                              <p:par>
                                <p:cTn id="192" presetID="23" presetClass="exit" presetSubtype="32" fill="hold" nodeType="withEffect">
                                  <p:stCondLst>
                                    <p:cond delay="0"/>
                                  </p:stCondLst>
                                  <p:childTnLst>
                                    <p:anim calcmode="lin" valueType="num">
                                      <p:cBhvr>
                                        <p:cTn id="193" dur="5000"/>
                                        <p:tgtEl>
                                          <p:spTgt spid="12"/>
                                        </p:tgtEl>
                                        <p:attrNameLst>
                                          <p:attrName>ppt_w</p:attrName>
                                        </p:attrNameLst>
                                      </p:cBhvr>
                                      <p:tavLst>
                                        <p:tav tm="0">
                                          <p:val>
                                            <p:strVal val="ppt_w"/>
                                          </p:val>
                                        </p:tav>
                                        <p:tav tm="100000">
                                          <p:val>
                                            <p:fltVal val="0"/>
                                          </p:val>
                                        </p:tav>
                                      </p:tavLst>
                                    </p:anim>
                                    <p:anim calcmode="lin" valueType="num">
                                      <p:cBhvr>
                                        <p:cTn id="194" dur="5000"/>
                                        <p:tgtEl>
                                          <p:spTgt spid="12"/>
                                        </p:tgtEl>
                                        <p:attrNameLst>
                                          <p:attrName>ppt_h</p:attrName>
                                        </p:attrNameLst>
                                      </p:cBhvr>
                                      <p:tavLst>
                                        <p:tav tm="0">
                                          <p:val>
                                            <p:strVal val="ppt_h"/>
                                          </p:val>
                                        </p:tav>
                                        <p:tav tm="100000">
                                          <p:val>
                                            <p:fltVal val="0"/>
                                          </p:val>
                                        </p:tav>
                                      </p:tavLst>
                                    </p:anim>
                                    <p:set>
                                      <p:cBhvr>
                                        <p:cTn id="195" dur="1" fill="hold">
                                          <p:stCondLst>
                                            <p:cond delay="4999"/>
                                          </p:stCondLst>
                                        </p:cTn>
                                        <p:tgtEl>
                                          <p:spTgt spid="12"/>
                                        </p:tgtEl>
                                        <p:attrNameLst>
                                          <p:attrName>style.visibility</p:attrName>
                                        </p:attrNameLst>
                                      </p:cBhvr>
                                      <p:to>
                                        <p:strVal val="hidden"/>
                                      </p:to>
                                    </p:set>
                                  </p:childTnLst>
                                </p:cTn>
                              </p:par>
                              <p:par>
                                <p:cTn id="196" presetID="23" presetClass="exit" presetSubtype="32" fill="hold" nodeType="withEffect">
                                  <p:stCondLst>
                                    <p:cond delay="0"/>
                                  </p:stCondLst>
                                  <p:childTnLst>
                                    <p:anim calcmode="lin" valueType="num">
                                      <p:cBhvr>
                                        <p:cTn id="197" dur="5000"/>
                                        <p:tgtEl>
                                          <p:spTgt spid="13"/>
                                        </p:tgtEl>
                                        <p:attrNameLst>
                                          <p:attrName>ppt_w</p:attrName>
                                        </p:attrNameLst>
                                      </p:cBhvr>
                                      <p:tavLst>
                                        <p:tav tm="0">
                                          <p:val>
                                            <p:strVal val="ppt_w"/>
                                          </p:val>
                                        </p:tav>
                                        <p:tav tm="100000">
                                          <p:val>
                                            <p:fltVal val="0"/>
                                          </p:val>
                                        </p:tav>
                                      </p:tavLst>
                                    </p:anim>
                                    <p:anim calcmode="lin" valueType="num">
                                      <p:cBhvr>
                                        <p:cTn id="198" dur="5000"/>
                                        <p:tgtEl>
                                          <p:spTgt spid="13"/>
                                        </p:tgtEl>
                                        <p:attrNameLst>
                                          <p:attrName>ppt_h</p:attrName>
                                        </p:attrNameLst>
                                      </p:cBhvr>
                                      <p:tavLst>
                                        <p:tav tm="0">
                                          <p:val>
                                            <p:strVal val="ppt_h"/>
                                          </p:val>
                                        </p:tav>
                                        <p:tav tm="100000">
                                          <p:val>
                                            <p:fltVal val="0"/>
                                          </p:val>
                                        </p:tav>
                                      </p:tavLst>
                                    </p:anim>
                                    <p:set>
                                      <p:cBhvr>
                                        <p:cTn id="199" dur="1" fill="hold">
                                          <p:stCondLst>
                                            <p:cond delay="4999"/>
                                          </p:stCondLst>
                                        </p:cTn>
                                        <p:tgtEl>
                                          <p:spTgt spid="13"/>
                                        </p:tgtEl>
                                        <p:attrNameLst>
                                          <p:attrName>style.visibility</p:attrName>
                                        </p:attrNameLst>
                                      </p:cBhvr>
                                      <p:to>
                                        <p:strVal val="hidden"/>
                                      </p:to>
                                    </p:set>
                                  </p:childTnLst>
                                </p:cTn>
                              </p:par>
                              <p:par>
                                <p:cTn id="200" presetID="23" presetClass="exit" presetSubtype="32" fill="hold" nodeType="withEffect">
                                  <p:stCondLst>
                                    <p:cond delay="0"/>
                                  </p:stCondLst>
                                  <p:childTnLst>
                                    <p:anim calcmode="lin" valueType="num">
                                      <p:cBhvr>
                                        <p:cTn id="201" dur="5000"/>
                                        <p:tgtEl>
                                          <p:spTgt spid="14"/>
                                        </p:tgtEl>
                                        <p:attrNameLst>
                                          <p:attrName>ppt_w</p:attrName>
                                        </p:attrNameLst>
                                      </p:cBhvr>
                                      <p:tavLst>
                                        <p:tav tm="0">
                                          <p:val>
                                            <p:strVal val="ppt_w"/>
                                          </p:val>
                                        </p:tav>
                                        <p:tav tm="100000">
                                          <p:val>
                                            <p:fltVal val="0"/>
                                          </p:val>
                                        </p:tav>
                                      </p:tavLst>
                                    </p:anim>
                                    <p:anim calcmode="lin" valueType="num">
                                      <p:cBhvr>
                                        <p:cTn id="202" dur="5000"/>
                                        <p:tgtEl>
                                          <p:spTgt spid="14"/>
                                        </p:tgtEl>
                                        <p:attrNameLst>
                                          <p:attrName>ppt_h</p:attrName>
                                        </p:attrNameLst>
                                      </p:cBhvr>
                                      <p:tavLst>
                                        <p:tav tm="0">
                                          <p:val>
                                            <p:strVal val="ppt_h"/>
                                          </p:val>
                                        </p:tav>
                                        <p:tav tm="100000">
                                          <p:val>
                                            <p:fltVal val="0"/>
                                          </p:val>
                                        </p:tav>
                                      </p:tavLst>
                                    </p:anim>
                                    <p:set>
                                      <p:cBhvr>
                                        <p:cTn id="203" dur="1" fill="hold">
                                          <p:stCondLst>
                                            <p:cond delay="4999"/>
                                          </p:stCondLst>
                                        </p:cTn>
                                        <p:tgtEl>
                                          <p:spTgt spid="14"/>
                                        </p:tgtEl>
                                        <p:attrNameLst>
                                          <p:attrName>style.visibility</p:attrName>
                                        </p:attrNameLst>
                                      </p:cBhvr>
                                      <p:to>
                                        <p:strVal val="hidden"/>
                                      </p:to>
                                    </p:set>
                                  </p:childTnLst>
                                </p:cTn>
                              </p:par>
                              <p:par>
                                <p:cTn id="204" presetID="10" presetClass="entr" presetSubtype="0" fill="hold" nodeType="withEffect">
                                  <p:stCondLst>
                                    <p:cond delay="500"/>
                                  </p:stCondLst>
                                  <p:childTnLst>
                                    <p:set>
                                      <p:cBhvr>
                                        <p:cTn id="205" dur="1" fill="hold">
                                          <p:stCondLst>
                                            <p:cond delay="0"/>
                                          </p:stCondLst>
                                        </p:cTn>
                                        <p:tgtEl>
                                          <p:spTgt spid="15"/>
                                        </p:tgtEl>
                                        <p:attrNameLst>
                                          <p:attrName>style.visibility</p:attrName>
                                        </p:attrNameLst>
                                      </p:cBhvr>
                                      <p:to>
                                        <p:strVal val="visible"/>
                                      </p:to>
                                    </p:set>
                                    <p:animEffect transition="in" filter="fade">
                                      <p:cBhvr>
                                        <p:cTn id="206" dur="5000"/>
                                        <p:tgtEl>
                                          <p:spTgt spid="15"/>
                                        </p:tgtEl>
                                      </p:cBhvr>
                                    </p:animEffect>
                                  </p:childTnLst>
                                </p:cTn>
                              </p:par>
                              <p:par>
                                <p:cTn id="207" presetID="23" presetClass="entr" presetSubtype="528" fill="hold" nodeType="withEffect">
                                  <p:stCondLst>
                                    <p:cond delay="1500"/>
                                  </p:stCondLst>
                                  <p:childTnLst>
                                    <p:set>
                                      <p:cBhvr>
                                        <p:cTn id="208" dur="1" fill="hold">
                                          <p:stCondLst>
                                            <p:cond delay="0"/>
                                          </p:stCondLst>
                                        </p:cTn>
                                        <p:tgtEl>
                                          <p:spTgt spid="2050"/>
                                        </p:tgtEl>
                                        <p:attrNameLst>
                                          <p:attrName>style.visibility</p:attrName>
                                        </p:attrNameLst>
                                      </p:cBhvr>
                                      <p:to>
                                        <p:strVal val="visible"/>
                                      </p:to>
                                    </p:set>
                                    <p:anim calcmode="lin" valueType="num">
                                      <p:cBhvr>
                                        <p:cTn id="209" dur="3000" fill="hold"/>
                                        <p:tgtEl>
                                          <p:spTgt spid="2050"/>
                                        </p:tgtEl>
                                        <p:attrNameLst>
                                          <p:attrName>ppt_w</p:attrName>
                                        </p:attrNameLst>
                                      </p:cBhvr>
                                      <p:tavLst>
                                        <p:tav tm="0">
                                          <p:val>
                                            <p:fltVal val="0"/>
                                          </p:val>
                                        </p:tav>
                                        <p:tav tm="100000">
                                          <p:val>
                                            <p:strVal val="#ppt_w"/>
                                          </p:val>
                                        </p:tav>
                                      </p:tavLst>
                                    </p:anim>
                                    <p:anim calcmode="lin" valueType="num">
                                      <p:cBhvr>
                                        <p:cTn id="210" dur="3000" fill="hold"/>
                                        <p:tgtEl>
                                          <p:spTgt spid="2050"/>
                                        </p:tgtEl>
                                        <p:attrNameLst>
                                          <p:attrName>ppt_h</p:attrName>
                                        </p:attrNameLst>
                                      </p:cBhvr>
                                      <p:tavLst>
                                        <p:tav tm="0">
                                          <p:val>
                                            <p:fltVal val="0"/>
                                          </p:val>
                                        </p:tav>
                                        <p:tav tm="100000">
                                          <p:val>
                                            <p:strVal val="#ppt_h"/>
                                          </p:val>
                                        </p:tav>
                                      </p:tavLst>
                                    </p:anim>
                                    <p:anim calcmode="lin" valueType="num">
                                      <p:cBhvr>
                                        <p:cTn id="211" dur="3000" fill="hold"/>
                                        <p:tgtEl>
                                          <p:spTgt spid="2050"/>
                                        </p:tgtEl>
                                        <p:attrNameLst>
                                          <p:attrName>ppt_x</p:attrName>
                                        </p:attrNameLst>
                                      </p:cBhvr>
                                      <p:tavLst>
                                        <p:tav tm="0">
                                          <p:val>
                                            <p:fltVal val="0.5"/>
                                          </p:val>
                                        </p:tav>
                                        <p:tav tm="100000">
                                          <p:val>
                                            <p:strVal val="#ppt_x"/>
                                          </p:val>
                                        </p:tav>
                                      </p:tavLst>
                                    </p:anim>
                                    <p:anim calcmode="lin" valueType="num">
                                      <p:cBhvr>
                                        <p:cTn id="212" dur="3000" fill="hold"/>
                                        <p:tgtEl>
                                          <p:spTgt spid="20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0.JPG"/>
          <p:cNvPicPr>
            <a:picLocks noGrp="1" noChangeAspect="1"/>
          </p:cNvPicPr>
          <p:nvPr isPhoto="1"/>
        </p:nvPicPr>
        <p:blipFill>
          <a:blip r:embed="rId2" cstate="print">
            <a:lum contrast="40000"/>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blipFill dpi="0" rotWithShape="1">
            <a:blip r:embed="rId2" cstate="print">
              <a:alphaModFix amt="56000"/>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Diapositiva38.JPG"/>
          <p:cNvPicPr>
            <a:picLocks noGrp="1" noChangeAspect="1"/>
          </p:cNvPicPr>
          <p:nvPr isPhoto="1"/>
        </p:nvPicPr>
        <p:blipFill>
          <a:blip r:embed="rId3" cstate="print">
            <a:lum contrast="20000"/>
          </a:blip>
          <a:stretch>
            <a:fillRect/>
          </a:stretch>
        </p:blipFill>
        <p:spPr>
          <a:xfrm>
            <a:off x="0" y="0"/>
            <a:ext cx="9144000" cy="6858000"/>
          </a:xfrm>
          <a:prstGeom prst="rect">
            <a:avLst/>
          </a:prstGeom>
          <a:solidFill>
            <a:schemeClr val="accent2"/>
          </a:solidFill>
          <a:ln>
            <a:noFill/>
          </a:ln>
        </p:spPr>
      </p:pic>
      <p:pic>
        <p:nvPicPr>
          <p:cNvPr id="7" name="6 Imagen" descr="Diapositiva2.JPG"/>
          <p:cNvPicPr>
            <a:picLocks noGrp="1" noChangeAspect="1"/>
          </p:cNvPicPr>
          <p:nvPr isPhoto="1"/>
        </p:nvPicPr>
        <p:blipFill>
          <a:blip r:embed="rId4" cstate="print">
            <a:duotone>
              <a:prstClr val="black"/>
              <a:schemeClr val="accent6">
                <a:tint val="45000"/>
                <a:satMod val="400000"/>
              </a:schemeClr>
            </a:duotone>
            <a:lum bright="10000" contrast="40000"/>
          </a:blip>
          <a:srcRect l="40157" t="40945" r="41339" b="40945"/>
          <a:stretch>
            <a:fillRect/>
          </a:stretch>
        </p:blipFill>
        <p:spPr>
          <a:xfrm>
            <a:off x="7524328" y="6381328"/>
            <a:ext cx="1373882" cy="327157"/>
          </a:xfrm>
          <a:prstGeom prst="rect">
            <a:avLst/>
          </a:prstGeom>
          <a:noFill/>
          <a:ln>
            <a:noFill/>
          </a:ln>
          <a:scene3d>
            <a:camera prst="orthographicFront"/>
            <a:lightRig rig="threePt" dir="t"/>
          </a:scene3d>
          <a:sp3d>
            <a:bevelT w="139700" prst="cross"/>
          </a:sp3d>
        </p:spPr>
      </p:pic>
      <p:pic>
        <p:nvPicPr>
          <p:cNvPr id="8" name="Picture 2"/>
          <p:cNvPicPr>
            <a:picLocks noChangeAspect="1" noChangeArrowheads="1"/>
          </p:cNvPicPr>
          <p:nvPr/>
        </p:nvPicPr>
        <p:blipFill>
          <a:blip r:embed="rId5" cstate="print"/>
          <a:srcRect l="19524" r="18655"/>
          <a:stretch>
            <a:fillRect/>
          </a:stretch>
        </p:blipFill>
        <p:spPr bwMode="auto">
          <a:xfrm>
            <a:off x="7596336" y="6444000"/>
            <a:ext cx="1225550" cy="215900"/>
          </a:xfrm>
          <a:prstGeom prst="rect">
            <a:avLst/>
          </a:prstGeom>
          <a:noFill/>
          <a:ln w="9525">
            <a:noFill/>
            <a:miter lim="800000"/>
            <a:headEnd/>
            <a:tailEnd/>
          </a:ln>
        </p:spPr>
      </p:pic>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740025" y="764704"/>
            <a:ext cx="3663950" cy="1011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282395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2"/>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3"/>
                                        </p:tgtEl>
                                        <p:attrNameLst>
                                          <p:attrName>r</p:attrName>
                                        </p:attrNameLst>
                                      </p:cBhvr>
                                    </p:animRot>
                                  </p:childTnLst>
                                </p:cTn>
                              </p:par>
                              <p:par>
                                <p:cTn id="9" presetID="23" presetClass="entr" presetSubtype="288"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fltVal val="0"/>
                                          </p:val>
                                        </p:tav>
                                        <p:tav tm="100000">
                                          <p:val>
                                            <p:strVal val="#ppt_w"/>
                                          </p:val>
                                        </p:tav>
                                      </p:tavLst>
                                    </p:anim>
                                    <p:anim calcmode="lin" valueType="num">
                                      <p:cBhvr>
                                        <p:cTn id="16" dur="3000" fill="hold"/>
                                        <p:tgtEl>
                                          <p:spTgt spid="2"/>
                                        </p:tgtEl>
                                        <p:attrNameLst>
                                          <p:attrName>ppt_h</p:attrName>
                                        </p:attrNameLst>
                                      </p:cBhvr>
                                      <p:tavLst>
                                        <p:tav tm="0">
                                          <p:val>
                                            <p:fltVal val="0"/>
                                          </p:val>
                                        </p:tav>
                                        <p:tav tm="100000">
                                          <p:val>
                                            <p:strVal val="#ppt_h"/>
                                          </p:val>
                                        </p:tav>
                                      </p:tavLst>
                                    </p:anim>
                                  </p:childTnLst>
                                </p:cTn>
                              </p:par>
                            </p:childTnLst>
                          </p:cTn>
                        </p:par>
                        <p:par>
                          <p:cTn id="17" fill="hold">
                            <p:stCondLst>
                              <p:cond delay="3000"/>
                            </p:stCondLst>
                            <p:childTnLst>
                              <p:par>
                                <p:cTn id="18" presetID="23" presetClass="exit" presetSubtype="16" fill="hold" grpId="2" nodeType="afterEffect">
                                  <p:stCondLst>
                                    <p:cond delay="0"/>
                                  </p:stCondLst>
                                  <p:childTnLst>
                                    <p:anim calcmode="lin" valueType="num">
                                      <p:cBhvr>
                                        <p:cTn id="19" dur="3000"/>
                                        <p:tgtEl>
                                          <p:spTgt spid="3"/>
                                        </p:tgtEl>
                                        <p:attrNameLst>
                                          <p:attrName>ppt_w</p:attrName>
                                        </p:attrNameLst>
                                      </p:cBhvr>
                                      <p:tavLst>
                                        <p:tav tm="0">
                                          <p:val>
                                            <p:strVal val="ppt_w"/>
                                          </p:val>
                                        </p:tav>
                                        <p:tav tm="100000">
                                          <p:val>
                                            <p:strVal val="4*ppt_w"/>
                                          </p:val>
                                        </p:tav>
                                      </p:tavLst>
                                    </p:anim>
                                    <p:anim calcmode="lin" valueType="num">
                                      <p:cBhvr>
                                        <p:cTn id="20" dur="3000"/>
                                        <p:tgtEl>
                                          <p:spTgt spid="3"/>
                                        </p:tgtEl>
                                        <p:attrNameLst>
                                          <p:attrName>ppt_h</p:attrName>
                                        </p:attrNameLst>
                                      </p:cBhvr>
                                      <p:tavLst>
                                        <p:tav tm="0">
                                          <p:val>
                                            <p:strVal val="ppt_h"/>
                                          </p:val>
                                        </p:tav>
                                        <p:tav tm="100000">
                                          <p:val>
                                            <p:strVal val="4*ppt_h"/>
                                          </p:val>
                                        </p:tav>
                                      </p:tavLst>
                                    </p:anim>
                                    <p:set>
                                      <p:cBhvr>
                                        <p:cTn id="21" dur="1" fill="hold">
                                          <p:stCondLst>
                                            <p:cond delay="2999"/>
                                          </p:stCondLst>
                                        </p:cTn>
                                        <p:tgtEl>
                                          <p:spTgt spid="3"/>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2"/>
                                        </p:tgtEl>
                                        <p:attrNameLst>
                                          <p:attrName>ppt_w</p:attrName>
                                        </p:attrNameLst>
                                      </p:cBhvr>
                                      <p:tavLst>
                                        <p:tav tm="0">
                                          <p:val>
                                            <p:strVal val="ppt_w"/>
                                          </p:val>
                                        </p:tav>
                                        <p:tav tm="100000">
                                          <p:val>
                                            <p:fltVal val="0"/>
                                          </p:val>
                                        </p:tav>
                                      </p:tavLst>
                                    </p:anim>
                                    <p:anim calcmode="lin" valueType="num">
                                      <p:cBhvr>
                                        <p:cTn id="24" dur="3000"/>
                                        <p:tgtEl>
                                          <p:spTgt spid="2"/>
                                        </p:tgtEl>
                                        <p:attrNameLst>
                                          <p:attrName>ppt_h</p:attrName>
                                        </p:attrNameLst>
                                      </p:cBhvr>
                                      <p:tavLst>
                                        <p:tav tm="0">
                                          <p:val>
                                            <p:strVal val="ppt_h"/>
                                          </p:val>
                                        </p:tav>
                                        <p:tav tm="100000">
                                          <p:val>
                                            <p:fltVal val="0"/>
                                          </p:val>
                                        </p:tav>
                                      </p:tavLst>
                                    </p:anim>
                                    <p:set>
                                      <p:cBhvr>
                                        <p:cTn id="25" dur="1" fill="hold">
                                          <p:stCondLst>
                                            <p:cond delay="2999"/>
                                          </p:stCondLst>
                                        </p:cTn>
                                        <p:tgtEl>
                                          <p:spTgt spid="2"/>
                                        </p:tgtEl>
                                        <p:attrNameLst>
                                          <p:attrName>style.visibility</p:attrName>
                                        </p:attrNameLst>
                                      </p:cBhvr>
                                      <p:to>
                                        <p:strVal val="hidden"/>
                                      </p:to>
                                    </p:set>
                                  </p:childTnLst>
                                </p:cTn>
                              </p:par>
                              <p:par>
                                <p:cTn id="26" presetID="10" presetClass="entr" presetSubtype="0" fill="hold" nodeType="withEffect">
                                  <p:stCondLst>
                                    <p:cond delay="1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3000"/>
                                        <p:tgtEl>
                                          <p:spTgt spid="4"/>
                                        </p:tgtEl>
                                      </p:cBhvr>
                                    </p:animEffect>
                                  </p:childTnLst>
                                </p:cTn>
                              </p:par>
                              <p:par>
                                <p:cTn id="29" presetID="23" presetClass="entr" presetSubtype="528" fill="hold" nodeType="with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p:cTn id="31" dur="2500" fill="hold"/>
                                        <p:tgtEl>
                                          <p:spTgt spid="1026"/>
                                        </p:tgtEl>
                                        <p:attrNameLst>
                                          <p:attrName>ppt_w</p:attrName>
                                        </p:attrNameLst>
                                      </p:cBhvr>
                                      <p:tavLst>
                                        <p:tav tm="0">
                                          <p:val>
                                            <p:fltVal val="0"/>
                                          </p:val>
                                        </p:tav>
                                        <p:tav tm="100000">
                                          <p:val>
                                            <p:strVal val="#ppt_w"/>
                                          </p:val>
                                        </p:tav>
                                      </p:tavLst>
                                    </p:anim>
                                    <p:anim calcmode="lin" valueType="num">
                                      <p:cBhvr>
                                        <p:cTn id="32" dur="2500" fill="hold"/>
                                        <p:tgtEl>
                                          <p:spTgt spid="1026"/>
                                        </p:tgtEl>
                                        <p:attrNameLst>
                                          <p:attrName>ppt_h</p:attrName>
                                        </p:attrNameLst>
                                      </p:cBhvr>
                                      <p:tavLst>
                                        <p:tav tm="0">
                                          <p:val>
                                            <p:fltVal val="0"/>
                                          </p:val>
                                        </p:tav>
                                        <p:tav tm="100000">
                                          <p:val>
                                            <p:strVal val="#ppt_h"/>
                                          </p:val>
                                        </p:tav>
                                      </p:tavLst>
                                    </p:anim>
                                    <p:anim calcmode="lin" valueType="num">
                                      <p:cBhvr>
                                        <p:cTn id="33" dur="2500" fill="hold"/>
                                        <p:tgtEl>
                                          <p:spTgt spid="1026"/>
                                        </p:tgtEl>
                                        <p:attrNameLst>
                                          <p:attrName>ppt_x</p:attrName>
                                        </p:attrNameLst>
                                      </p:cBhvr>
                                      <p:tavLst>
                                        <p:tav tm="0">
                                          <p:val>
                                            <p:fltVal val="0.5"/>
                                          </p:val>
                                        </p:tav>
                                        <p:tav tm="100000">
                                          <p:val>
                                            <p:strVal val="#ppt_x"/>
                                          </p:val>
                                        </p:tav>
                                      </p:tavLst>
                                    </p:anim>
                                    <p:anim calcmode="lin" valueType="num">
                                      <p:cBhvr>
                                        <p:cTn id="34" dur="25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7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2041</TotalTime>
  <Words>165</Words>
  <Application>Microsoft Office PowerPoint</Application>
  <PresentationFormat>Presentación en pantalla (4:3)</PresentationFormat>
  <Paragraphs>61</Paragraphs>
  <Slides>70</Slides>
  <Notes>4</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dcterms:created xsi:type="dcterms:W3CDTF">2014-09-23T08:18:02Z</dcterms:created>
  <dcterms:modified xsi:type="dcterms:W3CDTF">2014-10-10T23:07:42Z</dcterms:modified>
</cp:coreProperties>
</file>