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8" r:id="rId2"/>
    <p:sldId id="256" r:id="rId3"/>
    <p:sldId id="259" r:id="rId4"/>
  </p:sldIdLst>
  <p:sldSz cx="12192000" cy="6858000"/>
  <p:notesSz cx="6858000" cy="9144000"/>
  <p:embeddedFontLst>
    <p:embeddedFont>
      <p:font typeface="Calibri" panose="020F0502020204030204" pitchFamily="34" charset="0"/>
      <p:regular r:id="rId5"/>
      <p:bold r:id="rId6"/>
      <p:italic r:id="rId7"/>
      <p:boldItalic r:id="rId8"/>
    </p:embeddedFont>
    <p:embeddedFont>
      <p:font typeface="Calibri Light" panose="020F0302020204030204" pitchFamily="34" charset="0"/>
      <p:regular r:id="rId9"/>
      <p:italic r:id="rId10"/>
    </p:embeddedFont>
    <p:embeddedFont>
      <p:font typeface="Century Gothic" panose="020B0502020202020204" pitchFamily="34" charset="0"/>
      <p:regular r:id="rId11"/>
      <p:bold r:id="rId12"/>
      <p:italic r:id="rId13"/>
      <p:boldItalic r:id="rId14"/>
    </p:embeddedFont>
    <p:embeddedFont>
      <p:font typeface="Kristen ITC" panose="03050502040202030202" pitchFamily="66" charset="0"/>
      <p:regular r:id="rId15"/>
    </p:embeddedFont>
    <p:embeddedFont>
      <p:font typeface="Lucida Calligraphy" panose="03010101010101010101" pitchFamily="66" charset="0"/>
      <p:regular r:id="rId16"/>
    </p:embeddedFont>
    <p:embeddedFont>
      <p:font typeface="Lucida Handwriting" panose="03010101010101010101" pitchFamily="66" charset="0"/>
      <p:regular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SHIcRVqpVW+GcLHPiserw==" hashData="M2unFbbHxWPkhViPEY5+Ph2mWlf51Kyjij7HjgA/Y8+NjkxkNVwSf0FEFBoMV7pQWnOdrCQ/xGqvM6XPhiExQ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64D95"/>
    <a:srgbClr val="C86DA9"/>
    <a:srgbClr val="6A4296"/>
    <a:srgbClr val="C87FAD"/>
    <a:srgbClr val="C057AB"/>
    <a:srgbClr val="C85E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73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font" Target="fonts/font9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17" Type="http://schemas.openxmlformats.org/officeDocument/2006/relationships/font" Target="fonts/font13.fntdata"/><Relationship Id="rId2" Type="http://schemas.openxmlformats.org/officeDocument/2006/relationships/slide" Target="slides/slide1.xml"/><Relationship Id="rId16" Type="http://schemas.openxmlformats.org/officeDocument/2006/relationships/font" Target="fonts/font12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font" Target="fonts/font11.fntdata"/><Relationship Id="rId10" Type="http://schemas.openxmlformats.org/officeDocument/2006/relationships/font" Target="fonts/font6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font" Target="fonts/font5.fntdata"/><Relationship Id="rId14" Type="http://schemas.openxmlformats.org/officeDocument/2006/relationships/font" Target="fonts/font10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9BFFE24-F67F-42F5-A672-D7965DB9FE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6957F3B-628E-46CC-ABC0-4F096524A1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20D6A35-A3C9-45A3-A61F-2821F1968D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773FB-999C-40F1-8355-6D7A9DDE3871}" type="datetimeFigureOut">
              <a:rPr lang="en-CA" smtClean="0"/>
              <a:t>2020-10-21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161DA0A-97FE-45E1-AEB7-5E4FA0733F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4618DEF-EEBA-4991-A655-845AF630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8B369-1112-4D04-A8CE-644821C180C2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08096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E1453F1-7A09-4A3E-AB8A-BF42A11676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0A70E5B-F23B-4CE7-8316-5ED2E39A98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6B7EE44-8689-484D-B6E1-21F2C2E6E4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773FB-999C-40F1-8355-6D7A9DDE3871}" type="datetimeFigureOut">
              <a:rPr lang="en-CA" smtClean="0"/>
              <a:t>2020-10-21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73E3BE4-69A8-47EE-99FB-00C81011FF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9E883F6-CE37-4C75-AB96-E3DFA9F1B8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8B369-1112-4D04-A8CE-644821C180C2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083358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A9A22B4-4E1F-4841-BD51-B37505FB3E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5BE3C89-2C03-4EE8-879C-9B43A1A812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52AF0AD-6123-48F0-817A-E573BFAE43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773FB-999C-40F1-8355-6D7A9DDE3871}" type="datetimeFigureOut">
              <a:rPr lang="en-CA" smtClean="0"/>
              <a:t>2020-10-21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532C9BC-CFAD-43DC-84C4-D81989D3D1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15234A8-E79A-4AED-85D8-96DB01984F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8B369-1112-4D04-A8CE-644821C180C2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617338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5C7D803-342D-4793-91D7-F8B97747BC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51B8FA1-1502-4704-9EC8-30A24E074EB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E7092D8-DC1E-4A36-A4BB-37E244AFD0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F7CCEBB-AF6F-47BF-8810-E02BA1EA43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773FB-999C-40F1-8355-6D7A9DDE3871}" type="datetimeFigureOut">
              <a:rPr lang="en-CA" smtClean="0"/>
              <a:t>2020-10-21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BF935C1-B346-458D-894F-B6A8C1C1CE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074A86A-0A52-4FDB-B9EB-03C8A8E88B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8B369-1112-4D04-A8CE-644821C180C2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796361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B313441-593E-4E5A-9D94-66CB89D06F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D8F9F9B-A1F0-46E6-9550-D3FDB4935E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A0ED01AD-F3D8-4EAA-9B31-139BE97A6B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D5146D61-F97C-4263-9C40-8F3D4FB1EE2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D7886094-AF3C-4535-9FD0-81E1245E866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D13B99A7-E6BD-4ABF-836E-CDBCF7F52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773FB-999C-40F1-8355-6D7A9DDE3871}" type="datetimeFigureOut">
              <a:rPr lang="en-CA" smtClean="0"/>
              <a:t>2020-10-21</a:t>
            </a:fld>
            <a:endParaRPr lang="en-CA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32638AC1-52BB-4C7C-9613-CA4AAAE4F5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74E58ADD-0A76-483D-85EA-AB4369C942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8B369-1112-4D04-A8CE-644821C180C2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398424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A7253EA-EABD-4825-ACDE-E4F86B0E2A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4997DFED-39CC-4ADF-8C55-DE0E1F7665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773FB-999C-40F1-8355-6D7A9DDE3871}" type="datetimeFigureOut">
              <a:rPr lang="en-CA" smtClean="0"/>
              <a:t>2020-10-21</a:t>
            </a:fld>
            <a:endParaRPr lang="en-CA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5D8F1A1-8BCF-4755-A6EE-A1CEA5B1D2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B0BB1563-026F-4D48-9812-90C3D99E0E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8B369-1112-4D04-A8CE-644821C180C2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336022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A376F1C4-CFE0-470D-9491-302E5F3AB3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773FB-999C-40F1-8355-6D7A9DDE3871}" type="datetimeFigureOut">
              <a:rPr lang="en-CA" smtClean="0"/>
              <a:t>2020-10-21</a:t>
            </a:fld>
            <a:endParaRPr lang="en-CA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CA3AF41F-5B1E-448A-B3F5-DBDC18BA99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8B1BCF1-7C47-43CB-B4E9-04967931AB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8B369-1112-4D04-A8CE-644821C180C2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08897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0574259-EB6C-4A98-96C7-67E9B226A5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B3046C8-BA28-4852-B4D7-C1775D9751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11233621-4A56-4DF6-980F-8011519263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BA52D19-290D-4632-AF32-B48EC10D56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773FB-999C-40F1-8355-6D7A9DDE3871}" type="datetimeFigureOut">
              <a:rPr lang="en-CA" smtClean="0"/>
              <a:t>2020-10-21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9930707-8390-4F87-8B64-F30B5D56EA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62C56B4-66F1-43D5-9956-D3FEBE7666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8B369-1112-4D04-A8CE-644821C180C2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404043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5BF4778-0B17-4956-8905-999FDD9BDD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545AA560-59FB-4A32-9204-2568031C950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A949CA9D-4DF0-42FA-908E-F4B5E721EC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809AB16-0912-40D6-AB6D-9315F5A0A4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773FB-999C-40F1-8355-6D7A9DDE3871}" type="datetimeFigureOut">
              <a:rPr lang="en-CA" smtClean="0"/>
              <a:t>2020-10-21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4B56A21-11A9-4124-BC98-6211EEA50A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4FBF098-DD4D-4EE9-9FA5-A372DB5BF7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8B369-1112-4D04-A8CE-644821C180C2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44583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C02C739-EF72-403D-A8A5-3669EAA8A7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3EAFE174-A6BF-4E0E-8418-45A67F3A7FF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019DF69-3FB6-4F84-8606-97DE24237D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773FB-999C-40F1-8355-6D7A9DDE3871}" type="datetimeFigureOut">
              <a:rPr lang="en-CA" smtClean="0"/>
              <a:t>2020-10-21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5B5124C-6716-40AC-82FE-6C526914A3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B735068-5E24-45E4-A22C-5D2540D78D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8B369-1112-4D04-A8CE-644821C180C2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584021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22DAA3FB-22A9-46B2-B75F-6617970078C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2E49B217-3166-4970-A4B6-53BB6E70F4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EB25110-7E1B-4248-BDFD-8B9A0FADAA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773FB-999C-40F1-8355-6D7A9DDE3871}" type="datetimeFigureOut">
              <a:rPr lang="en-CA" smtClean="0"/>
              <a:t>2020-10-21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4A6A36E-433E-466F-8838-0FDA14F9C9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5703C54-2BD2-4475-8C60-2B8A13D9F4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8B369-1112-4D04-A8CE-644821C180C2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912538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03AC5773-B7B4-47B1-9164-0E46F9C29B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DB6DA56-80AE-448C-A78B-E9CF6B3060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C1432EF-000A-4A2F-97A9-084284DC63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D773FB-999C-40F1-8355-6D7A9DDE3871}" type="datetimeFigureOut">
              <a:rPr lang="en-CA" smtClean="0"/>
              <a:t>2020-10-21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4F023CB-084C-43F7-93C8-A60DBA18743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0F3AE3A-588C-4DD6-ABE1-A237964EC2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8B369-1112-4D04-A8CE-644821C180C2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466002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image" Target="../media/image2.jpg"/><Relationship Id="rId7" Type="http://schemas.microsoft.com/office/2007/relationships/hdphoto" Target="../media/hdphoto2.wdp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microsoft.com/office/2007/relationships/hdphoto" Target="../media/hdphoto1.wdp"/><Relationship Id="rId10" Type="http://schemas.openxmlformats.org/officeDocument/2006/relationships/image" Target="../media/image7.png"/><Relationship Id="rId4" Type="http://schemas.openxmlformats.org/officeDocument/2006/relationships/image" Target="../media/image3.png"/><Relationship Id="rId9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.png"/><Relationship Id="rId10" Type="http://schemas.openxmlformats.org/officeDocument/2006/relationships/image" Target="../media/image1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3DE33A30-8F74-4C3A-BD2B-1A31B4D312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</p:spPr>
      </p:pic>
    </p:spTree>
    <p:extLst>
      <p:ext uri="{BB962C8B-B14F-4D97-AF65-F5344CB8AC3E}">
        <p14:creationId xmlns:p14="http://schemas.microsoft.com/office/powerpoint/2010/main" val="983143829"/>
      </p:ext>
    </p:extLst>
  </p:cSld>
  <p:clrMapOvr>
    <a:masterClrMapping/>
  </p:clrMapOvr>
  <p:transition advClick="0" advTm="2000">
    <p:sndAc>
      <p:stSnd>
        <p:snd r:embed="rId2" name="MICHAEL HOPPE - Southern Dreamer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>
            <a:extLst>
              <a:ext uri="{FF2B5EF4-FFF2-40B4-BE49-F238E27FC236}">
                <a16:creationId xmlns:a16="http://schemas.microsoft.com/office/drawing/2014/main" id="{4A338E83-3F89-44A0-8DD3-6E4D262CAD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0E801CFD-315F-4E59-81E6-D30539385A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229" y="395926"/>
            <a:ext cx="11617978" cy="5945880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5AAE7927-4324-495E-960C-46A0A9961E5A}"/>
              </a:ext>
            </a:extLst>
          </p:cNvPr>
          <p:cNvSpPr txBox="1"/>
          <p:nvPr/>
        </p:nvSpPr>
        <p:spPr>
          <a:xfrm>
            <a:off x="618838" y="729673"/>
            <a:ext cx="518603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dirty="0">
                <a:solidFill>
                  <a:srgbClr val="FFCCFF"/>
                </a:solidFill>
                <a:latin typeface="Lucida Calligraphy" panose="03010101010101010101" pitchFamily="66" charset="0"/>
              </a:rPr>
              <a:t>Verano Invencible</a:t>
            </a:r>
            <a:endParaRPr lang="en-CA" sz="4000" dirty="0">
              <a:solidFill>
                <a:srgbClr val="FFCCFF"/>
              </a:solidFill>
              <a:latin typeface="Lucida Calligraphy" panose="03010101010101010101" pitchFamily="66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0CD878F5-6224-498B-84B5-048C4F8AF045}"/>
              </a:ext>
            </a:extLst>
          </p:cNvPr>
          <p:cNvSpPr txBox="1"/>
          <p:nvPr/>
        </p:nvSpPr>
        <p:spPr>
          <a:xfrm>
            <a:off x="1616364" y="1468582"/>
            <a:ext cx="24449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dirty="0">
                <a:solidFill>
                  <a:srgbClr val="FFCCFF"/>
                </a:solidFill>
                <a:latin typeface="Lucida Calligraphy" panose="03010101010101010101" pitchFamily="66" charset="0"/>
              </a:rPr>
              <a:t>Albert Camus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D3E534DB-0F1E-40BE-A007-331871A76A2C}"/>
              </a:ext>
            </a:extLst>
          </p:cNvPr>
          <p:cNvSpPr txBox="1"/>
          <p:nvPr/>
        </p:nvSpPr>
        <p:spPr>
          <a:xfrm>
            <a:off x="727588" y="727586"/>
            <a:ext cx="940834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500" dirty="0">
                <a:solidFill>
                  <a:srgbClr val="FFCCFF"/>
                </a:solidFill>
                <a:latin typeface="Lucida Calligraphy" panose="03010101010101010101" pitchFamily="66" charset="0"/>
              </a:rPr>
              <a:t>En medio del odio, me pareció que había dentro de mí,</a:t>
            </a:r>
          </a:p>
          <a:p>
            <a:r>
              <a:rPr lang="es-ES" sz="2500" dirty="0">
                <a:solidFill>
                  <a:srgbClr val="FFCCFF"/>
                </a:solidFill>
                <a:latin typeface="Lucida Calligraphy" panose="03010101010101010101" pitchFamily="66" charset="0"/>
              </a:rPr>
              <a:t> un amor invencible. </a:t>
            </a:r>
          </a:p>
        </p:txBody>
      </p:sp>
      <p:pic>
        <p:nvPicPr>
          <p:cNvPr id="23" name="Imagen 22">
            <a:extLst>
              <a:ext uri="{FF2B5EF4-FFF2-40B4-BE49-F238E27FC236}">
                <a16:creationId xmlns:a16="http://schemas.microsoft.com/office/drawing/2014/main" id="{F794C0BC-BADA-49FB-A245-E854B2867EB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194"/>
          <a:stretch/>
        </p:blipFill>
        <p:spPr>
          <a:xfrm>
            <a:off x="171805" y="391828"/>
            <a:ext cx="11666234" cy="5930313"/>
          </a:xfrm>
          <a:prstGeom prst="rect">
            <a:avLst/>
          </a:prstGeom>
        </p:spPr>
      </p:pic>
      <p:sp>
        <p:nvSpPr>
          <p:cNvPr id="19" name="CuadroTexto 18">
            <a:extLst>
              <a:ext uri="{FF2B5EF4-FFF2-40B4-BE49-F238E27FC236}">
                <a16:creationId xmlns:a16="http://schemas.microsoft.com/office/drawing/2014/main" id="{BE501A19-7D5F-4CC9-AB52-AFC44DC5B8E4}"/>
              </a:ext>
            </a:extLst>
          </p:cNvPr>
          <p:cNvSpPr txBox="1"/>
          <p:nvPr/>
        </p:nvSpPr>
        <p:spPr>
          <a:xfrm>
            <a:off x="688258" y="855406"/>
            <a:ext cx="10673115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500" dirty="0">
                <a:solidFill>
                  <a:srgbClr val="FFCCFF"/>
                </a:solidFill>
                <a:latin typeface="Lucida Calligraphy" panose="03010101010101010101" pitchFamily="66" charset="0"/>
              </a:rPr>
              <a:t>En medio de las lágrimas, me pareció que había dentro de mí,</a:t>
            </a:r>
          </a:p>
          <a:p>
            <a:r>
              <a:rPr lang="es-ES" sz="2500" dirty="0">
                <a:solidFill>
                  <a:srgbClr val="FFCCFF"/>
                </a:solidFill>
                <a:latin typeface="Lucida Calligraphy" panose="03010101010101010101" pitchFamily="66" charset="0"/>
              </a:rPr>
              <a:t> una sonrisa invencible. </a:t>
            </a:r>
          </a:p>
        </p:txBody>
      </p:sp>
      <p:pic>
        <p:nvPicPr>
          <p:cNvPr id="21" name="Imagen 20">
            <a:extLst>
              <a:ext uri="{FF2B5EF4-FFF2-40B4-BE49-F238E27FC236}">
                <a16:creationId xmlns:a16="http://schemas.microsoft.com/office/drawing/2014/main" id="{553D3DA3-1828-4985-9D91-C0343FDD224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981" y="383060"/>
            <a:ext cx="11698599" cy="5958746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7846BA0C-5953-431C-A978-D7B8D79CF85E}"/>
              </a:ext>
            </a:extLst>
          </p:cNvPr>
          <p:cNvSpPr txBox="1"/>
          <p:nvPr/>
        </p:nvSpPr>
        <p:spPr>
          <a:xfrm>
            <a:off x="861653" y="561635"/>
            <a:ext cx="953941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500" dirty="0">
                <a:solidFill>
                  <a:srgbClr val="FFCCFF"/>
                </a:solidFill>
                <a:latin typeface="Lucida Calligraphy" panose="03010101010101010101" pitchFamily="66" charset="0"/>
              </a:rPr>
              <a:t>En medio del caos, me pareció que había dentro de mí,</a:t>
            </a:r>
          </a:p>
          <a:p>
            <a:r>
              <a:rPr lang="es-ES" sz="2500" dirty="0">
                <a:solidFill>
                  <a:srgbClr val="FFCCFF"/>
                </a:solidFill>
                <a:latin typeface="Lucida Calligraphy" panose="03010101010101010101" pitchFamily="66" charset="0"/>
              </a:rPr>
              <a:t> una calma invencible.</a:t>
            </a:r>
          </a:p>
        </p:txBody>
      </p:sp>
      <p:pic>
        <p:nvPicPr>
          <p:cNvPr id="31" name="Imagen 30">
            <a:extLst>
              <a:ext uri="{FF2B5EF4-FFF2-40B4-BE49-F238E27FC236}">
                <a16:creationId xmlns:a16="http://schemas.microsoft.com/office/drawing/2014/main" id="{D7A1F19F-D3D8-4D99-B8BB-EC16DDEBC252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0" t="1307" r="468" b="1648"/>
          <a:stretch/>
        </p:blipFill>
        <p:spPr>
          <a:xfrm>
            <a:off x="166256" y="378691"/>
            <a:ext cx="11720944" cy="5957454"/>
          </a:xfrm>
          <a:prstGeom prst="rect">
            <a:avLst/>
          </a:prstGeom>
        </p:spPr>
      </p:pic>
      <p:sp>
        <p:nvSpPr>
          <p:cNvPr id="32" name="CuadroTexto 31">
            <a:extLst>
              <a:ext uri="{FF2B5EF4-FFF2-40B4-BE49-F238E27FC236}">
                <a16:creationId xmlns:a16="http://schemas.microsoft.com/office/drawing/2014/main" id="{0B998A7E-7E79-4C22-B7F2-3754AE803516}"/>
              </a:ext>
            </a:extLst>
          </p:cNvPr>
          <p:cNvSpPr txBox="1"/>
          <p:nvPr/>
        </p:nvSpPr>
        <p:spPr>
          <a:xfrm>
            <a:off x="395417" y="494270"/>
            <a:ext cx="11078674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>
                <a:solidFill>
                  <a:srgbClr val="666666"/>
                </a:solidFill>
                <a:latin typeface="arial" panose="020B0604020202020204" pitchFamily="34" charset="0"/>
              </a:rPr>
              <a:t> </a:t>
            </a:r>
            <a:r>
              <a:rPr lang="es-ES" sz="2500" dirty="0">
                <a:solidFill>
                  <a:srgbClr val="FFCCFF"/>
                </a:solidFill>
                <a:latin typeface="Lucida Handwriting" panose="03010101010101010101" pitchFamily="66" charset="0"/>
              </a:rPr>
              <a:t>Me di cuenta, a pesar de todo, que…En medio del invierno, </a:t>
            </a:r>
          </a:p>
          <a:p>
            <a:r>
              <a:rPr lang="es-ES" sz="2500" dirty="0">
                <a:solidFill>
                  <a:srgbClr val="FFCCFF"/>
                </a:solidFill>
                <a:latin typeface="Lucida Handwriting" panose="03010101010101010101" pitchFamily="66" charset="0"/>
              </a:rPr>
              <a:t>me pareció que había dentro de mí …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F39DB99D-3F40-4956-AA45-E8D34E6EA524}"/>
              </a:ext>
            </a:extLst>
          </p:cNvPr>
          <p:cNvSpPr txBox="1"/>
          <p:nvPr/>
        </p:nvSpPr>
        <p:spPr>
          <a:xfrm>
            <a:off x="7207046" y="1347019"/>
            <a:ext cx="4511171" cy="4970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s-ES" sz="2630" b="1" dirty="0">
                <a:solidFill>
                  <a:srgbClr val="FFCCFF"/>
                </a:solidFill>
                <a:latin typeface="Lucida Handwriting" panose="03010101010101010101" pitchFamily="66" charset="0"/>
              </a:rPr>
              <a:t>Un verano invencible. </a:t>
            </a: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8952DCB8-1EEE-4C68-B92A-0EE26DD1903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256" y="369454"/>
            <a:ext cx="11739417" cy="5985163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72399D8A-8130-4330-BB8A-1CFC3C86AF5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6718" y="1790282"/>
            <a:ext cx="3807617" cy="5303692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17ABA568-A537-4B46-9A54-A73FDCEF3CBA}"/>
              </a:ext>
            </a:extLst>
          </p:cNvPr>
          <p:cNvSpPr txBox="1"/>
          <p:nvPr/>
        </p:nvSpPr>
        <p:spPr>
          <a:xfrm>
            <a:off x="7393857" y="747251"/>
            <a:ext cx="38523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>
                <a:solidFill>
                  <a:srgbClr val="7030A0"/>
                </a:solidFill>
                <a:latin typeface="Lucida Calligraphy" panose="03010101010101010101" pitchFamily="66" charset="0"/>
              </a:rPr>
              <a:t>Y eso me hace feliz</a:t>
            </a:r>
            <a:r>
              <a:rPr lang="es-ES" sz="2480" dirty="0">
                <a:solidFill>
                  <a:srgbClr val="7030A0"/>
                </a:solidFill>
                <a:latin typeface="Lucida Calligraphy" panose="03010101010101010101" pitchFamily="66" charset="0"/>
              </a:rPr>
              <a:t>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2B24FB9A-7DB1-41AD-AC3F-0E1C872DACD8}"/>
              </a:ext>
            </a:extLst>
          </p:cNvPr>
          <p:cNvSpPr txBox="1"/>
          <p:nvPr/>
        </p:nvSpPr>
        <p:spPr>
          <a:xfrm>
            <a:off x="471946" y="471948"/>
            <a:ext cx="8885766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500" dirty="0">
                <a:solidFill>
                  <a:srgbClr val="7030A0"/>
                </a:solidFill>
                <a:latin typeface="Lucida Handwriting" panose="03010101010101010101" pitchFamily="66" charset="0"/>
              </a:rPr>
              <a:t>Porque dice que no importa lo duro </a:t>
            </a:r>
          </a:p>
          <a:p>
            <a:r>
              <a:rPr lang="es-ES" sz="2500" dirty="0">
                <a:solidFill>
                  <a:srgbClr val="7030A0"/>
                </a:solidFill>
                <a:latin typeface="Lucida Handwriting" panose="03010101010101010101" pitchFamily="66" charset="0"/>
              </a:rPr>
              <a:t>que el mundo empuje en contra mía,</a:t>
            </a:r>
          </a:p>
          <a:p>
            <a:r>
              <a:rPr lang="es-ES" sz="2500" dirty="0">
                <a:solidFill>
                  <a:srgbClr val="7030A0"/>
                </a:solidFill>
                <a:latin typeface="Lucida Handwriting" panose="03010101010101010101" pitchFamily="66" charset="0"/>
              </a:rPr>
              <a:t> dentro de mí, hay algo más fuerte, algo mejor, </a:t>
            </a:r>
          </a:p>
          <a:p>
            <a:r>
              <a:rPr lang="es-ES" sz="2500" dirty="0">
                <a:solidFill>
                  <a:srgbClr val="7030A0"/>
                </a:solidFill>
                <a:latin typeface="Lucida Handwriting" panose="03010101010101010101" pitchFamily="66" charset="0"/>
              </a:rPr>
              <a:t>empujando de vuelta.</a:t>
            </a:r>
            <a:endParaRPr lang="en-CA" sz="2500" dirty="0">
              <a:solidFill>
                <a:srgbClr val="7030A0"/>
              </a:solidFill>
              <a:latin typeface="Lucida Handwriting" panose="03010101010101010101" pitchFamily="66" charset="0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873B20B4-4FA8-40F7-B609-F315F31E0B12}"/>
              </a:ext>
            </a:extLst>
          </p:cNvPr>
          <p:cNvSpPr txBox="1"/>
          <p:nvPr/>
        </p:nvSpPr>
        <p:spPr>
          <a:xfrm>
            <a:off x="498763" y="2179782"/>
            <a:ext cx="612379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i="1" dirty="0">
                <a:solidFill>
                  <a:srgbClr val="7030A0"/>
                </a:solidFill>
                <a:latin typeface="Century Gothic" panose="020B0502020202020204" pitchFamily="34" charset="0"/>
              </a:rPr>
              <a:t>Todos los derechos de autor © pertenecen a los respectivos artistas / fotógrafos</a:t>
            </a:r>
            <a:endParaRPr lang="en-CA" sz="1200" dirty="0">
              <a:solidFill>
                <a:srgbClr val="7030A0"/>
              </a:solidFill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C4F7EFB8-38E6-43A9-A3F0-FFFBE7370FED}"/>
              </a:ext>
            </a:extLst>
          </p:cNvPr>
          <p:cNvSpPr txBox="1"/>
          <p:nvPr/>
        </p:nvSpPr>
        <p:spPr>
          <a:xfrm>
            <a:off x="1080654" y="1043709"/>
            <a:ext cx="36439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dirty="0">
                <a:solidFill>
                  <a:srgbClr val="7030A0"/>
                </a:solidFill>
                <a:latin typeface="Lucida Calligraphy" panose="03010101010101010101" pitchFamily="66" charset="0"/>
              </a:rPr>
              <a:t>inesgaret@gmail.com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7900E6E4-1F49-4646-8116-79F799ED5BD3}"/>
              </a:ext>
            </a:extLst>
          </p:cNvPr>
          <p:cNvSpPr txBox="1"/>
          <p:nvPr/>
        </p:nvSpPr>
        <p:spPr>
          <a:xfrm>
            <a:off x="858983" y="1644073"/>
            <a:ext cx="62714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>
                <a:solidFill>
                  <a:srgbClr val="7030A0"/>
                </a:solidFill>
                <a:latin typeface="Lucida Calligraphy" panose="03010101010101010101" pitchFamily="66" charset="0"/>
              </a:rPr>
              <a:t>Audio – Southern Dreamer – Michael Hoppe</a:t>
            </a:r>
          </a:p>
        </p:txBody>
      </p:sp>
      <p:pic>
        <p:nvPicPr>
          <p:cNvPr id="17" name="Imagen 16">
            <a:extLst>
              <a:ext uri="{FF2B5EF4-FFF2-40B4-BE49-F238E27FC236}">
                <a16:creationId xmlns:a16="http://schemas.microsoft.com/office/drawing/2014/main" id="{AA26D800-1A60-4854-A55E-93D1482C38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0" y="-3"/>
            <a:ext cx="12192000" cy="6858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803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0000">
        <p15:prstTrans prst="curtains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xit" presetSubtype="32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3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53" presetClass="entr" presetSubtype="528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300"/>
                            </p:stCondLst>
                            <p:childTnLst>
                              <p:par>
                                <p:cTn id="28" presetID="53" presetClass="exit" presetSubtype="32" fill="hold" grpId="1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300"/>
                            </p:stCondLst>
                            <p:childTnLst>
                              <p:par>
                                <p:cTn id="34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8300"/>
                            </p:stCondLst>
                            <p:childTnLst>
                              <p:par>
                                <p:cTn id="38" presetID="53" presetClass="entr" presetSubtype="528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4600"/>
                            </p:stCondLst>
                            <p:childTnLst>
                              <p:par>
                                <p:cTn id="46" presetID="53" presetClass="exit" presetSubtype="32" fill="hold" grpId="1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9600"/>
                            </p:stCondLst>
                            <p:childTnLst>
                              <p:par>
                                <p:cTn id="52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2600"/>
                            </p:stCondLst>
                            <p:childTnLst>
                              <p:par>
                                <p:cTn id="56" presetID="53" presetClass="entr" presetSubtype="528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7300"/>
                            </p:stCondLst>
                            <p:childTnLst>
                              <p:par>
                                <p:cTn id="64" presetID="53" presetClass="exit" presetSubtype="32" fill="hold" grpId="1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2300"/>
                            </p:stCondLst>
                            <p:childTnLst>
                              <p:par>
                                <p:cTn id="70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2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300"/>
                            </p:stCondLst>
                            <p:childTnLst>
                              <p:par>
                                <p:cTn id="74" presetID="53" presetClass="entr" presetSubtype="528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2600"/>
                            </p:stCondLst>
                            <p:childTnLst>
                              <p:par>
                                <p:cTn id="82" presetID="53" presetClass="entr" presetSubtype="528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8700"/>
                            </p:stCondLst>
                            <p:childTnLst>
                              <p:par>
                                <p:cTn id="90" presetID="53" presetClass="exit" presetSubtype="32" fill="hold" grpId="1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03700"/>
                            </p:stCondLst>
                            <p:childTnLst>
                              <p:par>
                                <p:cTn id="96" presetID="53" presetClass="exit" presetSubtype="32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05700"/>
                            </p:stCondLst>
                            <p:childTnLst>
                              <p:par>
                                <p:cTn id="102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8700"/>
                            </p:stCondLst>
                            <p:childTnLst>
                              <p:par>
                                <p:cTn id="106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13700"/>
                            </p:stCondLst>
                            <p:childTnLst>
                              <p:par>
                                <p:cTn id="114" presetID="53" presetClass="entr" presetSubtype="528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38400"/>
                            </p:stCondLst>
                            <p:childTnLst>
                              <p:par>
                                <p:cTn id="122" presetID="53" presetClass="exit" presetSubtype="32" fill="hold" grpId="1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41900"/>
                            </p:stCondLst>
                            <p:childTnLst>
                              <p:par>
                                <p:cTn id="128" presetID="53" presetClass="exit" presetSubtype="544" fill="hold" grpId="1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47400"/>
                            </p:stCondLst>
                            <p:childTnLst>
                              <p:par>
                                <p:cTn id="136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49900"/>
                            </p:stCondLst>
                            <p:childTnLst>
                              <p:par>
                                <p:cTn id="14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52400"/>
                            </p:stCondLst>
                            <p:childTnLst>
                              <p:par>
                                <p:cTn id="1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2" grpId="0"/>
      <p:bldP spid="2" grpId="1"/>
      <p:bldP spid="19" grpId="0"/>
      <p:bldP spid="19" grpId="1"/>
      <p:bldP spid="3" grpId="0"/>
      <p:bldP spid="3" grpId="1"/>
      <p:bldP spid="32" grpId="0"/>
      <p:bldP spid="32" grpId="1"/>
      <p:bldP spid="8" grpId="0"/>
      <p:bldP spid="8" grpId="1"/>
      <p:bldP spid="4" grpId="0"/>
      <p:bldP spid="4" grpId="1"/>
      <p:bldP spid="7" grpId="0"/>
      <p:bldP spid="7" grpId="1"/>
      <p:bldP spid="9" grpId="0"/>
      <p:bldP spid="11" grpId="0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65D2CC95-EF50-44C0-8060-2F65B6386B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B9264077-29ED-4049-96CA-17D309BE6C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/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FF94317A-D38F-4A5B-ABD4-B390935EE9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0CEA0FD3-D7CE-4A91-BD0F-B294707D1C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n-US" sz="6000" b="1">
                <a:latin typeface="Kristen ITC" panose="03050502040202030202" pitchFamily="66" charset="0"/>
              </a:rPr>
              <a:t>¿Te ha gustado?</a:t>
            </a:r>
            <a:r>
              <a:rPr lang="es-ES" altLang="en-US" sz="4800">
                <a:latin typeface="Kristen ITC" panose="03050502040202030202" pitchFamily="66" charset="0"/>
              </a:rPr>
              <a:t> </a:t>
            </a:r>
            <a:br>
              <a:rPr lang="es-ES" altLang="en-US" sz="4800">
                <a:latin typeface="Kristen ITC" panose="03050502040202030202" pitchFamily="66" charset="0"/>
              </a:rPr>
            </a:br>
            <a:r>
              <a:rPr lang="es-ES" altLang="en-US" sz="4400">
                <a:latin typeface="Kristen ITC" panose="03050502040202030202" pitchFamily="66" charset="0"/>
              </a:rPr>
              <a:t>Puedes ver más entrando </a:t>
            </a:r>
            <a:br>
              <a:rPr lang="es-ES" altLang="en-US" sz="4400">
                <a:latin typeface="Kristen ITC" panose="03050502040202030202" pitchFamily="66" charset="0"/>
              </a:rPr>
            </a:br>
            <a:r>
              <a:rPr lang="es-ES" altLang="en-U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n-U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BC390766-0897-4ECD-9613-2A438B3F84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n-U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n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n-US" b="1">
              <a:solidFill>
                <a:srgbClr val="0066FF"/>
              </a:solidFill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1B952904-4D64-42C8-8178-65A12F593A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E8F072C8-551E-40A5-94F2-AE050D1F17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7AAFA551-BCC1-480A-9AC1-64716829DC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431F7ED8-E370-4311-843C-FD9590B6AE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A1D76D9B-B840-42B5-9D76-9C47A34BFF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564505C6-2F80-488D-BC14-AFEA02C701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9235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>
        <p:fade/>
      </p:transition>
    </mc:Choice>
    <mc:Fallback>
      <p:transition spd="slow" advClick="0">
        <p:fade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572</TotalTime>
  <Words>174</Words>
  <Application>Microsoft Office PowerPoint</Application>
  <PresentationFormat>Panorámica</PresentationFormat>
  <Paragraphs>21</Paragraphs>
  <Slides>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12" baseType="lpstr">
      <vt:lpstr>Arial</vt:lpstr>
      <vt:lpstr>Calibri Light</vt:lpstr>
      <vt:lpstr>Lucida Calligraphy</vt:lpstr>
      <vt:lpstr>Calibri</vt:lpstr>
      <vt:lpstr>Century Gothic</vt:lpstr>
      <vt:lpstr>Arial</vt:lpstr>
      <vt:lpstr>Lucida Handwriting</vt:lpstr>
      <vt:lpstr>Kristen ITC</vt:lpstr>
      <vt:lpstr>Tema de Office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INES GARET</dc:creator>
  <cp:lastModifiedBy>INES GARET</cp:lastModifiedBy>
  <cp:revision>44</cp:revision>
  <dcterms:created xsi:type="dcterms:W3CDTF">2020-10-18T14:05:46Z</dcterms:created>
  <dcterms:modified xsi:type="dcterms:W3CDTF">2020-10-21T20:19:06Z</dcterms:modified>
</cp:coreProperties>
</file>