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kEyYDYkcr12OYWBaO7Xuw==" hashData="ruW9uITBqw+JKnjyZzZf0ywSo0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84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08938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45064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76000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2505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96975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68858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76924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26796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0649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35728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316451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24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B8FC9-CEE8-4F77-89BF-CFE2EA695A24}" type="datetimeFigureOut">
              <a:rPr lang="es-ES" smtClean="0"/>
              <a:t>25/07/2016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17FAB-0F21-4AB3-8491-6C5C82FDA31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30169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429" y="3068960"/>
            <a:ext cx="1967111" cy="2946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876088" y="1109935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C98407"/>
                </a:solidFill>
                <a:latin typeface="Copperplate Gothic Bold" pitchFamily="34" charset="0"/>
              </a:rPr>
              <a:t>Un sabio de hace 2500 años</a:t>
            </a:r>
            <a:endParaRPr lang="es-ES" sz="2400" dirty="0">
              <a:solidFill>
                <a:srgbClr val="C98407"/>
              </a:solidFill>
              <a:latin typeface="Copperplate Goth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09646" y="2036614"/>
            <a:ext cx="2290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C98407"/>
                </a:solidFill>
                <a:latin typeface="Copperplate Gothic Bold" pitchFamily="34" charset="0"/>
              </a:rPr>
              <a:t>Confucio</a:t>
            </a:r>
            <a:endParaRPr lang="es-ES" sz="2800" dirty="0">
              <a:solidFill>
                <a:srgbClr val="C98407"/>
              </a:solidFill>
              <a:latin typeface="Copperplate Goth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1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r"/>
        <p:sndAc>
          <p:stSnd loop="1">
            <p:snd r:embed="rId2" name="1972-Kung-fu.wav"/>
          </p:stSnd>
        </p:sndAc>
      </p:transition>
    </mc:Choice>
    <mc:Fallback>
      <p:transition spd="slow">
        <p:push dir="r"/>
        <p:sndAc>
          <p:stSnd loop="1">
            <p:snd r:embed="rId2" name="1972-Kung-f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419952" y="1952755"/>
            <a:ext cx="429607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Este pensador cuyo nombre era Kung Fu –Tse,nacido en China en el  año 551 a.C en el seno de  una familia noble y rica que posteriormente termino arruinada, alternó su vida entre el ejercicio de la enseñanza como maestro y como funcionario en el pequeño estado de LU lugar de su nacimiento, A continuación algunas de sus frases</a:t>
            </a:r>
            <a:endParaRPr lang="es-ES" sz="1600" dirty="0">
              <a:solidFill>
                <a:srgbClr val="C98407"/>
              </a:solidFill>
              <a:latin typeface="Copperplate Gothic Bold" pitchFamily="34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3446111" cy="2584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716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r"/>
      </p:transition>
    </mc:Choice>
    <mc:Fallback>
      <p:transition spd="slow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20688"/>
            <a:ext cx="5688632" cy="4272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619672" y="5124519"/>
            <a:ext cx="66247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Donde hay educación, no hay distinción de clases</a:t>
            </a:r>
            <a:endParaRPr lang="es-ES" sz="1600" dirty="0">
              <a:solidFill>
                <a:srgbClr val="C98407"/>
              </a:solidFill>
              <a:latin typeface="Copperplate Goth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403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r"/>
      </p:transition>
    </mc:Choice>
    <mc:Fallback>
      <p:transition spd="slow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59023"/>
            <a:ext cx="6263600" cy="369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112600" y="4834026"/>
            <a:ext cx="69127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En un país bien gobernado la pobreza , es el motivo por el cuás se debe estar avergonzado.</a:t>
            </a:r>
          </a:p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En un país mal gobernado  la riqueza , es el motivo por el cuál se debe estar avergonzado.</a:t>
            </a:r>
            <a:endParaRPr lang="es-ES" sz="1600" dirty="0">
              <a:solidFill>
                <a:srgbClr val="C98407"/>
              </a:solidFill>
              <a:latin typeface="Copperplate Goth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16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r"/>
      </p:transition>
    </mc:Choice>
    <mc:Fallback>
      <p:transition spd="slow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6168594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538144" y="4725144"/>
            <a:ext cx="6168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Si odias a alguien, ese alguien ya te a derrotado.</a:t>
            </a:r>
          </a:p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Si vas a empezar un viaje de venganza primero cava dos tumbas </a:t>
            </a:r>
            <a:endParaRPr lang="es-ES" sz="1600" dirty="0">
              <a:solidFill>
                <a:srgbClr val="C98407"/>
              </a:solidFill>
              <a:latin typeface="Copperplate Goth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194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r"/>
      </p:transition>
    </mc:Choice>
    <mc:Fallback>
      <p:transition spd="slow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448" y="764704"/>
            <a:ext cx="6416005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187624" y="4778464"/>
            <a:ext cx="69127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No contestes a una palabra airada replicando con otra de igual tenor , es la segunda, la tuya, la que los llevara a la riña.</a:t>
            </a:r>
          </a:p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El que domina </a:t>
            </a:r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la </a:t>
            </a:r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ira domina a su peor enemigo </a:t>
            </a:r>
            <a:endParaRPr lang="es-ES" sz="1600" dirty="0">
              <a:solidFill>
                <a:srgbClr val="C98407"/>
              </a:solidFill>
              <a:latin typeface="Copperplate Goth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13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r"/>
      </p:transition>
    </mc:Choice>
    <mc:Fallback>
      <p:transition spd="slow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40" y="777672"/>
            <a:ext cx="616610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202472" y="4653136"/>
            <a:ext cx="69134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Cuando veas a un hombre bueno trata de imitarlo, cuando veas a un hombre malo examínate a ti mismo.</a:t>
            </a:r>
          </a:p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Si sabes lo que tienes que hacer y no lo haces entonces estas peor que antes.</a:t>
            </a:r>
            <a:endParaRPr lang="es-ES" sz="1600" dirty="0">
              <a:solidFill>
                <a:srgbClr val="C98407"/>
              </a:solidFill>
              <a:latin typeface="Copperplate Goth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212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push dir="r"/>
      </p:transition>
    </mc:Choice>
    <mc:Fallback>
      <p:transition spd="slow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19632"/>
            <a:ext cx="6186016" cy="3501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373364" y="4437112"/>
            <a:ext cx="64020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El conocimiento sin reflexión es inútil</a:t>
            </a:r>
          </a:p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La reflexión sin conocimiento es peligrosa.</a:t>
            </a:r>
          </a:p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Saber lo que es justo y no hacerlo es la peor de las cobardías.</a:t>
            </a:r>
            <a:endParaRPr lang="es-ES" sz="1600" dirty="0">
              <a:solidFill>
                <a:srgbClr val="C98407"/>
              </a:solidFill>
              <a:latin typeface="Copperplate Goth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966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push dir="r"/>
      </p:transition>
    </mc:Choice>
    <mc:Fallback>
      <p:transition spd="slow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264" y="908720"/>
            <a:ext cx="6355214" cy="3218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292776" y="4437112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Perdónaselo todo a quien nada se perdona a si mismo.</a:t>
            </a:r>
          </a:p>
          <a:p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Nuestra mayor gloria, no esta en no caer </a:t>
            </a:r>
            <a:r>
              <a:rPr lang="es-ES" sz="1600" dirty="0" err="1" smtClean="0">
                <a:solidFill>
                  <a:srgbClr val="C98407"/>
                </a:solidFill>
                <a:latin typeface="Copperplate Gothic Bold" pitchFamily="34" charset="0"/>
              </a:rPr>
              <a:t>jamás,sino</a:t>
            </a:r>
            <a:r>
              <a:rPr lang="es-ES" sz="1600" dirty="0" smtClean="0">
                <a:solidFill>
                  <a:srgbClr val="C98407"/>
                </a:solidFill>
                <a:latin typeface="Copperplate Gothic Bold" pitchFamily="34" charset="0"/>
              </a:rPr>
              <a:t> en levantarnos cada vez que caemos </a:t>
            </a:r>
            <a:endParaRPr lang="es-ES" sz="1600" dirty="0">
              <a:solidFill>
                <a:srgbClr val="C98407"/>
              </a:solidFill>
              <a:latin typeface="Copperplate Goth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03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push dir="r"/>
      </p:transition>
    </mc:Choice>
    <mc:Fallback>
      <p:transition spd="slow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 thruBlk="1"/>
      </p:transition>
    </mc:Choice>
    <mc:Fallback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286</Words>
  <Application>Microsoft Office PowerPoint</Application>
  <PresentationFormat>Presentación en pantalla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Luffi</cp:lastModifiedBy>
  <cp:revision>24</cp:revision>
  <dcterms:created xsi:type="dcterms:W3CDTF">2016-07-24T19:24:25Z</dcterms:created>
  <dcterms:modified xsi:type="dcterms:W3CDTF">2016-07-25T22:02:13Z</dcterms:modified>
</cp:coreProperties>
</file>