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3" r:id="rId1"/>
    <p:sldMasterId id="2147483743" r:id="rId2"/>
  </p:sldMasterIdLst>
  <p:notesMasterIdLst>
    <p:notesMasterId r:id="rId18"/>
  </p:notesMasterIdLst>
  <p:sldIdLst>
    <p:sldId id="273" r:id="rId3"/>
    <p:sldId id="259" r:id="rId4"/>
    <p:sldId id="256" r:id="rId5"/>
    <p:sldId id="261" r:id="rId6"/>
    <p:sldId id="258" r:id="rId7"/>
    <p:sldId id="263" r:id="rId8"/>
    <p:sldId id="260" r:id="rId9"/>
    <p:sldId id="262" r:id="rId10"/>
    <p:sldId id="265" r:id="rId11"/>
    <p:sldId id="264" r:id="rId12"/>
    <p:sldId id="267" r:id="rId13"/>
    <p:sldId id="266" r:id="rId14"/>
    <p:sldId id="268" r:id="rId15"/>
    <p:sldId id="271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izOKmMv/9ns62hAHyCKDg==" hashData="8/InBq31PmvnpjSnqNlbbiR/Hy3VkjxQv6FJOdf0v850mIs+mTinuIBWdwNUm2F/Tf5pl7j8EkyNoRfmRPwUs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  <a:srgbClr val="FFCC99"/>
    <a:srgbClr val="FFCD2D"/>
    <a:srgbClr val="EAB200"/>
    <a:srgbClr val="CCCC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71" d="100"/>
          <a:sy n="71" d="100"/>
        </p:scale>
        <p:origin x="30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345370-F2CF-46F5-887D-FCA12DA70296}" type="datetimeFigureOut">
              <a:rPr lang="es-ES" smtClean="0"/>
              <a:t>28/04/2014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955D5E-C715-405A-9A5F-34D85598D35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0443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955D5E-C715-405A-9A5F-34D85598D354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711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11877-5B98-4DE5-8C1D-D66C1D2CC162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43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BDCE5-DA83-4A3B-9B63-A9DD86C2A905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126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64431-51F7-4A92-AF89-88F03BECB229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451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094B2-9854-436E-83CC-13EDB0D8551B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627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4C4BB-AA36-4418-AFDC-9C80790F4B8A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3524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74C5C-9B96-4635-AA74-80402A35B511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679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265AD-EF73-4776-8070-0B2DDFD15C34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1573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5AD84-755C-46C6-B392-10CD2B854373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7499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52A32-E37F-4AEF-AD17-82473F3726ED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659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60775-D6E2-48CA-B2FB-CCBDF164F66A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723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21B96-6622-4B87-87A2-DA0792F3899D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315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5CF5C-C98F-4975-A3A0-641E5E1F9BE9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70247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18895-3F66-41DB-8616-41D27569E3E1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9920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EFE3-E233-47DE-B8A4-4B5F5063A305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0761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0ACE2-9456-4C3B-A721-8078F614884A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63844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CFEE7-CD15-4C12-BD84-280B94EE4DB8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6377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BDC5B-EF57-426A-93B9-BB1706BAA29B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727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0E157B-20E8-4FA9-A7FC-754A84FF9B98}" type="datetime8">
              <a:rPr lang="es-ES" smtClean="0">
                <a:solidFill>
                  <a:srgbClr val="000000"/>
                </a:solidFill>
              </a:rPr>
              <a:t>28/04/2014 9:03</a:t>
            </a:fld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03827F-0AFF-4C16-BA2F-6F18F3D4496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699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BA20559-66C9-4CB2-BCA3-A0037705DE3C}" type="datetime8">
              <a:rPr lang="es-ES" smtClean="0"/>
              <a:t>28/04/2014 9:03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790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</p:sldLayoutIdLst>
  <p:hf sldNum="0" hdr="0" ft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DBF3669E-BC13-4A7C-8DC9-2BB24A4F2DB1}" type="datetime8">
              <a:rPr lang="es-ES" smtClean="0">
                <a:solidFill>
                  <a:srgbClr val="000000"/>
                </a:solidFill>
              </a:rPr>
              <a:t>28/04/2014 9:03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F1F12458-4343-45F8-B5D9-77BC4A327A59}" type="slidenum">
              <a:rPr lang="es-ES_tradnl" smtClean="0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338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</p:sldLayoutIdLst>
  <p:hf sldNum="0" hdr="0" ft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265AD-EF73-4776-8070-0B2DDFD15C34}" type="datetime8">
              <a:rPr lang="es-ES" smtClean="0"/>
              <a:t>28/04/2014 9:03</a:t>
            </a:fld>
            <a:endParaRPr lang="en-US" dirty="0"/>
          </a:p>
        </p:txBody>
      </p:sp>
      <p:pic>
        <p:nvPicPr>
          <p:cNvPr id="1030" name="Picture 6" descr="http://1.bp.blogspot.com/-FlLbvP-NZww/UTaNL0go1oI/AAAAAAAAF1I/Nww-pgQKEyI/s400/Captu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240" y="-68124"/>
            <a:ext cx="9422240" cy="692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 rot="19123491">
            <a:off x="-117396" y="2794772"/>
            <a:ext cx="763221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7200" b="1" dirty="0" smtClean="0">
                <a:ln w="10160">
                  <a:solidFill>
                    <a:srgbClr val="EAB200"/>
                  </a:solidFill>
                  <a:prstDash val="solid"/>
                </a:ln>
                <a:solidFill>
                  <a:srgbClr val="FFCC99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Un </a:t>
            </a:r>
            <a:r>
              <a:rPr lang="es-ES" sz="7200" b="1" dirty="0">
                <a:ln w="10160">
                  <a:solidFill>
                    <a:srgbClr val="EAB200"/>
                  </a:solidFill>
                  <a:prstDash val="solid"/>
                </a:ln>
                <a:solidFill>
                  <a:srgbClr val="FFCC99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P</a:t>
            </a:r>
            <a:r>
              <a:rPr lang="es-ES" sz="7200" b="1" dirty="0" smtClean="0">
                <a:ln w="10160">
                  <a:solidFill>
                    <a:srgbClr val="EAB200"/>
                  </a:solidFill>
                  <a:prstDash val="solid"/>
                </a:ln>
                <a:solidFill>
                  <a:srgbClr val="FFCC99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equeño Homenaje</a:t>
            </a:r>
            <a:endParaRPr lang="es-ES" sz="7200" b="1" cap="none" spc="0" dirty="0">
              <a:ln w="10160">
                <a:solidFill>
                  <a:srgbClr val="EAB200"/>
                </a:solidFill>
                <a:prstDash val="solid"/>
              </a:ln>
              <a:solidFill>
                <a:srgbClr val="FFCC99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185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4000">
        <p15:prstTrans prst="curtains"/>
        <p:sndAc>
          <p:stSnd>
            <p:snd r:embed="rId2" name="Esta tarde vi llover   Richard Clayderman.wav"/>
          </p:stSnd>
        </p:sndAc>
      </p:transition>
    </mc:Choice>
    <mc:Fallback xmlns="">
      <p:transition spd="slow" advTm="4000">
        <p:fade/>
        <p:sndAc>
          <p:stSnd>
            <p:snd r:embed="rId4" name="Esta tarde vi llover   Richard Clayder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 Imagen" descr="bUg9ZcuNm7tVuGLeznkJ5MAOTmx_lbAVwjrnRKbR0yppM-HL5WKvLg==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4812"/>
            <a:ext cx="9284677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ángulo 1"/>
          <p:cNvSpPr/>
          <p:nvPr/>
        </p:nvSpPr>
        <p:spPr>
          <a:xfrm>
            <a:off x="583012" y="134471"/>
            <a:ext cx="8118651" cy="5136776"/>
          </a:xfrm>
          <a:prstGeom prst="rect">
            <a:avLst/>
          </a:prstGeom>
        </p:spPr>
        <p:txBody>
          <a:bodyPr wrap="square">
            <a:prstTxWarp prst="textArchUpPour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3200" b="1" dirty="0" smtClean="0">
                <a:ln>
                  <a:solidFill>
                    <a:srgbClr val="92D050"/>
                  </a:solidFill>
                </a:ln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problema del matrimonio es que se acaba todas las noches después de hacer el amor, y hay que volver a reconstruirlo todas </a:t>
            </a:r>
            <a:r>
              <a:rPr lang="es-ES" sz="3200" b="1" dirty="0" smtClean="0">
                <a:ln>
                  <a:solidFill>
                    <a:srgbClr val="92D050"/>
                  </a:solidFill>
                </a:ln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las </a:t>
            </a:r>
            <a:r>
              <a:rPr lang="es-ES" sz="3200" b="1" dirty="0" smtClean="0">
                <a:ln>
                  <a:solidFill>
                    <a:srgbClr val="92D050"/>
                  </a:solidFill>
                </a:ln>
                <a:solidFill>
                  <a:schemeClr val="bg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mañanas </a:t>
            </a:r>
            <a:r>
              <a:rPr lang="es-ES" sz="3200" b="1" dirty="0">
                <a:ln>
                  <a:solidFill>
                    <a:srgbClr val="92D050"/>
                  </a:solidFill>
                </a:ln>
                <a:solidFill>
                  <a:schemeClr val="bg2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antes del desayuno</a:t>
            </a:r>
            <a:r>
              <a:rPr lang="es-ES" sz="3200" b="1" dirty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7702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2.bp.blogspot.com/-C789gSPPH8A/UQFd69Bi86I/AAAAAAAAA3w/XZ2qkMf-gvc/s1600/Rosas-Ros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42047"/>
            <a:ext cx="9144001" cy="700591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99247" y="1237131"/>
            <a:ext cx="7947211" cy="4504764"/>
          </a:xfrm>
        </p:spPr>
        <p:txBody>
          <a:bodyPr>
            <a:prstTxWarp prst="textArchDown">
              <a:avLst>
                <a:gd name="adj" fmla="val 21238349"/>
              </a:avLst>
            </a:prstTxWarp>
            <a:noAutofit/>
          </a:bodyPr>
          <a:lstStyle/>
          <a:p>
            <a:pPr algn="ctr"/>
            <a:r>
              <a:rPr lang="es-ES" sz="4000" b="1" cap="none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Monotype Corsiva" panose="03010101010201010101" pitchFamily="66" charset="0"/>
              </a:rPr>
              <a:t>la peor forma de extrañar a alguien es estar sentado a su lado </a:t>
            </a:r>
          </a:p>
          <a:p>
            <a:pPr algn="ctr"/>
            <a:r>
              <a:rPr lang="es-ES" sz="4000" b="1" cap="none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Monotype Corsiva" panose="03010101010201010101" pitchFamily="66" charset="0"/>
              </a:rPr>
              <a:t>y saber que nunca lo podrás tener.</a:t>
            </a:r>
          </a:p>
          <a:p>
            <a:pPr algn="ctr"/>
            <a:endParaRPr lang="es-ES" sz="4000" b="1" dirty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47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88889E-6 2.96296E-6 L 0.05209 2.96296E-6 L 0.08907 -0.03704 L 0.125 2.96296E-6 L 0.17709 2.96296E-6 L 0.17709 0.05208 L 0.21302 0.08889 L 0.17709 0.125 L 0.17709 0.17708 L 0.125 0.17708 L 0.08907 0.21296 L 0.05209 0.17708 L -3.88889E-6 0.17708 L -3.88889E-6 0.125 L -0.03698 0.08889 L -3.88889E-6 0.05208 L -3.88889E-6 2.96296E-6 Z " pathEditMode="relative" rAng="0" ptsTypes="AAAAAAAAAAAAAAAAA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02" y="87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88889E-6 1.48148E-6 L 0.05209 1.48148E-6 L 0.08907 -0.03704 L 0.125 1.48148E-6 L 0.17709 1.48148E-6 L 0.17709 0.05208 L 0.21302 0.08889 L 0.17709 0.125 L 0.17709 0.17708 L 0.125 0.17708 L 0.08907 0.21296 L 0.05209 0.17708 L -3.88889E-6 0.17708 L -3.88889E-6 0.125 L -0.03698 0.08889 L -3.88889E-6 0.05208 L -3.88889E-6 1.48148E-6 Z " pathEditMode="relative" rAng="0" ptsTypes="AAAAAAAAAAAAAAAAA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02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88889E-6 1.48148E-6 L 0.05209 1.48148E-6 L 0.08907 -0.03704 L 0.125 1.48148E-6 L 0.17709 1.48148E-6 L 0.17709 0.05208 L 0.21302 0.08889 L 0.17709 0.125 L 0.17709 0.17708 L 0.125 0.17708 L 0.08907 0.21296 L 0.05209 0.17708 L -3.88889E-6 0.17708 L -3.88889E-6 0.125 L -0.03698 0.08889 L -3.88889E-6 0.05208 L -3.88889E-6 1.48148E-6 Z " pathEditMode="relative" rAng="0" ptsTypes="AAAAAAAAAAAAAAAAA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02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 Imagen" descr="Dbvlb36Bj-LMels00DTrVzIb3CeEGNPWt30yhR69DUaOm9iF6wjCjw==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646" y="179662"/>
            <a:ext cx="9285646" cy="69323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ángulo 1"/>
          <p:cNvSpPr/>
          <p:nvPr/>
        </p:nvSpPr>
        <p:spPr>
          <a:xfrm rot="20867425">
            <a:off x="484481" y="676276"/>
            <a:ext cx="8755737" cy="5941126"/>
          </a:xfrm>
          <a:prstGeom prst="rect">
            <a:avLst/>
          </a:prstGeom>
        </p:spPr>
        <p:txBody>
          <a:bodyPr wrap="square">
            <a:prstTxWarp prst="textArchDown">
              <a:avLst/>
            </a:prstTxWarp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b="1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amor es tan importante como la comida. Pero no alimenta.</a:t>
            </a:r>
            <a:endParaRPr lang="es-ES" sz="3600" b="1" dirty="0"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8000" b="1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95780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E-6 -2.96296E-6 L 0.12501 0.09098 L 0.07709 0.23797 L -0.07709 0.23797 L -0.125 0.09098 L 5E-6 -2.96296E-6 Z " pathEditMode="relative" rAng="0" ptsTypes="AAAAAA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 Imagen" descr="66130491_3476063_7bac985d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ángulo 1"/>
          <p:cNvSpPr/>
          <p:nvPr/>
        </p:nvSpPr>
        <p:spPr>
          <a:xfrm>
            <a:off x="1434084" y="755049"/>
            <a:ext cx="6490985" cy="3126657"/>
          </a:xfrm>
          <a:prstGeom prst="rect">
            <a:avLst/>
          </a:prstGeom>
        </p:spPr>
        <p:txBody>
          <a:bodyPr wrap="none">
            <a:prstTxWarp prst="textArchUp">
              <a:avLst>
                <a:gd name="adj" fmla="val 10969869"/>
              </a:avLst>
            </a:prstTxWarp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dirty="0">
                <a:solidFill>
                  <a:srgbClr val="FFFF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amor se hace más grande y noble en la calamidad.</a:t>
            </a:r>
            <a:endParaRPr lang="es-ES" sz="3200" dirty="0">
              <a:solidFill>
                <a:srgbClr val="FFFF00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359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6000">
        <p15:prstTrans prst="crush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94444E-6 -2.96296E-6 C 0.00104 0.03403 0.01094 0.06505 0.02795 0.08496 C 0.02795 0.08611 0.05504 0.11297 0.05504 0.11204 C 0.06997 0.12709 0.079 0.14792 0.079 0.16991 C 0.079 0.21389 0.04393 0.24908 -1.94444E-6 0.25 C -0.04392 0.24908 -0.07899 0.21389 -0.07899 0.16991 C -0.07899 0.14792 -0.06996 0.12709 -0.05503 0.11204 C -0.05503 0.11297 -0.02795 0.08611 -0.02795 0.08496 C -0.01094 0.06505 -0.00104 0.03403 -1.94444E-6 -2.96296E-6 Z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203" y="95267"/>
            <a:ext cx="9186204" cy="70091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ángulo 1"/>
          <p:cNvSpPr/>
          <p:nvPr/>
        </p:nvSpPr>
        <p:spPr>
          <a:xfrm rot="21324215">
            <a:off x="59818" y="-285473"/>
            <a:ext cx="9094517" cy="6932659"/>
          </a:xfrm>
          <a:prstGeom prst="rect">
            <a:avLst/>
          </a:prstGeom>
          <a:ln>
            <a:noFill/>
          </a:ln>
        </p:spPr>
        <p:txBody>
          <a:bodyPr wrap="square">
            <a:prstTxWarp prst="textArchDown">
              <a:avLst>
                <a:gd name="adj" fmla="val 1314134"/>
              </a:avLst>
            </a:prstTxWarp>
            <a:spAutoFit/>
          </a:bodyPr>
          <a:lstStyle/>
          <a:p>
            <a:pPr marL="95250">
              <a:lnSpc>
                <a:spcPts val="1260"/>
              </a:lnSpc>
              <a:spcBef>
                <a:spcPts val="600"/>
              </a:spcBef>
            </a:pPr>
            <a:r>
              <a:rPr lang="es-ES" sz="3200" b="1" dirty="0" smtClean="0">
                <a:solidFill>
                  <a:srgbClr val="FFFFC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La </a:t>
            </a:r>
            <a:r>
              <a:rPr lang="es-ES" sz="3200" b="1" dirty="0">
                <a:solidFill>
                  <a:srgbClr val="FFFFC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creación intelectual es el más misterioso y </a:t>
            </a:r>
            <a:r>
              <a:rPr lang="es-ES" sz="3200" b="1" dirty="0" smtClean="0">
                <a:solidFill>
                  <a:srgbClr val="FFFFC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solitario de </a:t>
            </a:r>
            <a:r>
              <a:rPr lang="es-ES" sz="3200" b="1" dirty="0">
                <a:solidFill>
                  <a:srgbClr val="FFFFC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los </a:t>
            </a:r>
            <a:r>
              <a:rPr lang="es-ES" sz="3200" b="1" dirty="0" smtClean="0">
                <a:solidFill>
                  <a:srgbClr val="FFFFC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oficios </a:t>
            </a:r>
            <a:r>
              <a:rPr lang="es-ES" sz="2800" b="1" dirty="0" smtClean="0">
                <a:solidFill>
                  <a:srgbClr val="FFFFCC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humanos</a:t>
            </a:r>
            <a:r>
              <a:rPr lang="es-ES" sz="2800" b="1" dirty="0">
                <a:solidFill>
                  <a:srgbClr val="FFFFCC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984659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69 0 0.124 -0.056 0.124 -0.125 C 0.124 -0.056 0.179 -0.001 0.248 -0.001 C 0.179 -0.001 0.125 0.056 0.125 0.125 C 0.125 0.056 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2.bp.blogspot.com/_GcJ19Yf6mKY/TDn5A2A73II/AAAAAAAAAPM/GFwPW58rkKs/s1600/ros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744" y="0"/>
            <a:ext cx="9298744" cy="700585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70403" y="236507"/>
            <a:ext cx="8727413" cy="5024809"/>
          </a:xfrm>
          <a:prstGeom prst="rect">
            <a:avLst/>
          </a:prstGeom>
        </p:spPr>
        <p:txBody>
          <a:bodyPr wrap="square">
            <a:prstTxWarp prst="textArchUpPour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3200" b="1" dirty="0">
                <a:solidFill>
                  <a:srgbClr val="CCCCFF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secreto de una buena vejez no es otra cosa que un pacto honrado con la soledad.</a:t>
            </a:r>
            <a:endParaRPr lang="es-ES" sz="3200" dirty="0">
              <a:solidFill>
                <a:srgbClr val="CCCCFF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94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25 -0.084 L 0.25 0 L 0.125 0.084 L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 Imagen" descr="VictorBregeda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677" y="0"/>
            <a:ext cx="9478108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ángulo 1"/>
          <p:cNvSpPr/>
          <p:nvPr/>
        </p:nvSpPr>
        <p:spPr>
          <a:xfrm>
            <a:off x="-43962" y="251677"/>
            <a:ext cx="9284677" cy="5516076"/>
          </a:xfrm>
          <a:prstGeom prst="rect">
            <a:avLst/>
          </a:prstGeom>
        </p:spPr>
        <p:txBody>
          <a:bodyPr wrap="square">
            <a:prstTxWarp prst="textArchUpPour">
              <a:avLst>
                <a:gd name="adj1" fmla="val 12382594"/>
                <a:gd name="adj2" fmla="val 51397"/>
              </a:avLst>
            </a:prstTxWarp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dirty="0">
                <a:solidFill>
                  <a:srgbClr val="C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 los hombres parieran serían menos desconsiderados.</a:t>
            </a:r>
            <a:endParaRPr lang="es-ES" sz="3200" dirty="0">
              <a:solidFill>
                <a:srgbClr val="C00000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solidFill>
                  <a:srgbClr val="C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0541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glitter pattern="hexago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8"/>
          <a:stretch/>
        </p:blipFill>
        <p:spPr>
          <a:xfrm>
            <a:off x="107576" y="0"/>
            <a:ext cx="9278471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ángulo 1"/>
          <p:cNvSpPr/>
          <p:nvPr/>
        </p:nvSpPr>
        <p:spPr>
          <a:xfrm>
            <a:off x="894229" y="2591452"/>
            <a:ext cx="7974106" cy="3514974"/>
          </a:xfrm>
          <a:prstGeom prst="rect">
            <a:avLst/>
          </a:prstGeom>
        </p:spPr>
        <p:txBody>
          <a:bodyPr wrap="none">
            <a:prstTxWarp prst="textArchDown">
              <a:avLst/>
            </a:prstTxWarp>
            <a:spAutoFit/>
          </a:bodyPr>
          <a:lstStyle/>
          <a:p>
            <a:pPr marL="95250">
              <a:lnSpc>
                <a:spcPts val="1260"/>
              </a:lnSpc>
              <a:spcBef>
                <a:spcPts val="600"/>
              </a:spcBef>
            </a:pPr>
            <a:r>
              <a:rPr lang="es-ES" sz="3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“</a:t>
            </a:r>
            <a:r>
              <a:rPr lang="es-ES" sz="4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No </a:t>
            </a:r>
            <a:r>
              <a:rPr lang="es-ES" sz="4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hay medicina que </a:t>
            </a:r>
            <a:r>
              <a:rPr lang="es-ES" sz="4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cure, </a:t>
            </a:r>
            <a:r>
              <a:rPr lang="es-ES" sz="4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lo que no cura la </a:t>
            </a:r>
            <a:r>
              <a:rPr lang="es-ES" sz="4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felicidad.</a:t>
            </a:r>
            <a:endParaRPr lang="es-ES" sz="4000" b="1" dirty="0">
              <a:solidFill>
                <a:schemeClr val="accent6">
                  <a:lumMod val="60000"/>
                  <a:lumOff val="40000"/>
                </a:schemeClr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26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6000">
        <p15:prstTrans prst="origami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11022E-16 -3.33333E-6 C 0.03003 -0.03796 0.075 -0.06203 0.125 -0.06203 C 0.175 -0.06203 0.21997 -0.03796 0.25 -3.33333E-6 C 0.21997 0.03797 0.175 0.06204 0.125 0.06204 C 0.075 0.06204 0.03003 0.03797 1.11022E-16 -3.33333E-6 Z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6" y="-147918"/>
            <a:ext cx="9183270" cy="70059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ángulo 1"/>
          <p:cNvSpPr/>
          <p:nvPr/>
        </p:nvSpPr>
        <p:spPr>
          <a:xfrm rot="404227">
            <a:off x="939830" y="452083"/>
            <a:ext cx="7922248" cy="4791222"/>
          </a:xfrm>
          <a:prstGeom prst="rect">
            <a:avLst/>
          </a:prstGeom>
        </p:spPr>
        <p:txBody>
          <a:bodyPr wrap="square">
            <a:prstTxWarp prst="textArchUp">
              <a:avLst>
                <a:gd name="adj" fmla="val 10831274"/>
              </a:avLst>
            </a:prstTxWarp>
            <a:spAutoFit/>
          </a:bodyPr>
          <a:lstStyle/>
          <a:p>
            <a:pPr marL="95250">
              <a:lnSpc>
                <a:spcPts val="1260"/>
              </a:lnSpc>
              <a:spcBef>
                <a:spcPts val="600"/>
              </a:spcBef>
            </a:pPr>
            <a:r>
              <a:rPr lang="es-ES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es-ES" sz="3200" dirty="0">
                <a:solidFill>
                  <a:srgbClr val="0070C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“</a:t>
            </a:r>
            <a:r>
              <a:rPr lang="es-ES" sz="3600" b="1" dirty="0">
                <a:solidFill>
                  <a:srgbClr val="0070C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Ningún lugar en la vida es más </a:t>
            </a:r>
            <a:r>
              <a:rPr lang="es-ES" sz="3600" b="1" dirty="0" smtClean="0">
                <a:solidFill>
                  <a:srgbClr val="0070C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triste que </a:t>
            </a:r>
            <a:r>
              <a:rPr lang="es-ES" sz="3600" b="1" dirty="0">
                <a:solidFill>
                  <a:srgbClr val="0070C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una cama vacía</a:t>
            </a:r>
            <a:r>
              <a:rPr lang="es-ES" sz="3200" b="1" dirty="0">
                <a:solidFill>
                  <a:srgbClr val="0070C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566910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6000">
        <p15:prstTrans prst="airplan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-1.11111E-6 L 0.16701 -1.11111E-6 L 0.21007 0.1669 L -0.03993 0.1669 L -5.55556E-7 -1.11111E-6 Z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07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fondos7.net/wallpaper-original/wallpapers/flores-abstractas-rojas-938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046" y="0"/>
            <a:ext cx="9250045" cy="6858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 rot="1072379">
            <a:off x="143112" y="1867006"/>
            <a:ext cx="7377328" cy="4415850"/>
          </a:xfrm>
          <a:prstGeom prst="rect">
            <a:avLst/>
          </a:prstGeom>
        </p:spPr>
        <p:txBody>
          <a:bodyPr wrap="square">
            <a:prstTxWarp prst="textArchDown">
              <a:avLst>
                <a:gd name="adj" fmla="val 964177"/>
              </a:avLst>
            </a:prstTxWarp>
            <a:spAutoFit/>
          </a:bodyPr>
          <a:lstStyle/>
          <a:p>
            <a:pPr marL="95250">
              <a:lnSpc>
                <a:spcPts val="1260"/>
              </a:lnSpc>
              <a:spcBef>
                <a:spcPts val="600"/>
              </a:spcBef>
            </a:pPr>
            <a:r>
              <a:rPr lang="es-ES" sz="3200" dirty="0" smtClean="0">
                <a:solidFill>
                  <a:srgbClr val="FFFFCC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“</a:t>
            </a:r>
            <a:r>
              <a:rPr lang="es-ES" sz="3200" b="1" dirty="0">
                <a:solidFill>
                  <a:srgbClr val="FFFFCC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La vida no es sino una continua sucesión </a:t>
            </a:r>
            <a:r>
              <a:rPr lang="es-ES" sz="3200" b="1" dirty="0" smtClean="0">
                <a:solidFill>
                  <a:srgbClr val="FFFFCC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de oportunidades</a:t>
            </a:r>
          </a:p>
        </p:txBody>
      </p:sp>
      <p:sp>
        <p:nvSpPr>
          <p:cNvPr id="3" name="CuadroTexto 2"/>
          <p:cNvSpPr txBox="1"/>
          <p:nvPr/>
        </p:nvSpPr>
        <p:spPr>
          <a:xfrm rot="18613740">
            <a:off x="4746734" y="3072944"/>
            <a:ext cx="4163156" cy="2246017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2337731"/>
              </a:avLst>
            </a:prstTxWarp>
            <a:spAutoFit/>
          </a:bodyPr>
          <a:lstStyle/>
          <a:p>
            <a:pPr marL="95250">
              <a:lnSpc>
                <a:spcPts val="1260"/>
              </a:lnSpc>
              <a:spcBef>
                <a:spcPts val="600"/>
              </a:spcBef>
            </a:pPr>
            <a:endParaRPr lang="es-ES" b="1" dirty="0">
              <a:solidFill>
                <a:srgbClr val="FFFFCC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95250" algn="ctr">
              <a:lnSpc>
                <a:spcPts val="1260"/>
              </a:lnSpc>
              <a:spcBef>
                <a:spcPts val="600"/>
              </a:spcBef>
            </a:pPr>
            <a:r>
              <a:rPr lang="es-ES" sz="3600" b="1" dirty="0">
                <a:solidFill>
                  <a:srgbClr val="FFFFCC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s-ES" sz="3200" b="1" dirty="0">
                <a:solidFill>
                  <a:srgbClr val="FFFFCC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para </a:t>
            </a:r>
            <a:r>
              <a:rPr lang="es-ES" sz="2800" b="1" dirty="0">
                <a:solidFill>
                  <a:srgbClr val="FFFFCC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sobrevivir</a:t>
            </a:r>
            <a:r>
              <a:rPr lang="es-ES" sz="3600" b="1" dirty="0">
                <a:solidFill>
                  <a:srgbClr val="FFFFCC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2585572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6000">
        <p15:prstTrans prst="prestig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11111E-6 3.7037E-6 C 0.00104 0.03402 0.01094 0.06504 0.02795 0.08495 C 0.02795 0.08611 0.05503 0.11296 0.05503 0.11203 C 0.06996 0.12708 0.07899 0.14791 0.07899 0.1699 C 0.07899 0.21389 0.04392 0.24907 1.11111E-6 0.25 C -0.04392 0.24907 -0.07899 0.21389 -0.07899 0.1699 C -0.07899 0.14791 -0.06997 0.12708 -0.05504 0.11203 C -0.05504 0.11296 -0.02795 0.08611 -0.02795 0.08495 C -0.01094 0.06504 -0.00104 0.03402 1.11111E-6 3.7037E-6 Z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22045E-16 -4.81481E-6 C 0.00104 0.03403 0.01094 0.06505 0.02795 0.08496 C 0.02795 0.08612 0.05503 0.11297 0.05503 0.11204 C 0.06997 0.12709 0.07899 0.14792 0.07899 0.16991 C 0.07899 0.21389 0.04392 0.24908 2.22045E-16 0.25 C -0.04392 0.24908 -0.07899 0.21389 -0.07899 0.16991 C -0.07899 0.14792 -0.06997 0.12709 -0.05503 0.11204 C -0.05503 0.11297 -0.02795 0.08612 -0.02795 0.08496 C -0.01094 0.06505 -0.00104 0.03403 2.22045E-16 -4.81481E-6 Z " pathEditMode="relative" rAng="0" ptsTypes="AAAAAAAAA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15" b="15910"/>
          <a:stretch/>
        </p:blipFill>
        <p:spPr>
          <a:xfrm>
            <a:off x="0" y="-145353"/>
            <a:ext cx="9144000" cy="68259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ángulo 1"/>
          <p:cNvSpPr/>
          <p:nvPr/>
        </p:nvSpPr>
        <p:spPr>
          <a:xfrm>
            <a:off x="820271" y="174811"/>
            <a:ext cx="7691718" cy="4558553"/>
          </a:xfrm>
          <a:prstGeom prst="rect">
            <a:avLst/>
          </a:prstGeom>
          <a:ln>
            <a:noFill/>
          </a:ln>
        </p:spPr>
        <p:txBody>
          <a:bodyPr wrap="square">
            <a:prstTxWarp prst="textArchUpPour">
              <a:avLst>
                <a:gd name="adj1" fmla="val 10634427"/>
                <a:gd name="adj2" fmla="val 58112"/>
              </a:avLst>
            </a:prstTxWarp>
            <a:spAutoFit/>
          </a:bodyPr>
          <a:lstStyle/>
          <a:p>
            <a:pPr algn="ctr"/>
            <a:r>
              <a:rPr lang="es-ES" b="1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“</a:t>
            </a:r>
            <a:r>
              <a:rPr lang="es-ES" sz="28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Una mujer es como una literatura al alcance de todos 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pero incomprensible para los estúpidos”.</a:t>
            </a:r>
            <a:endParaRPr lang="es-ES" sz="2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33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25 0.216 L -0.125 0.216 L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argaritas amarillas wallpa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194" y="-36435"/>
            <a:ext cx="9439836" cy="680030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57200" y="1680881"/>
            <a:ext cx="8243047" cy="5567083"/>
          </a:xfrm>
          <a:prstGeom prst="rect">
            <a:avLst/>
          </a:prstGeom>
          <a:ln>
            <a:noFill/>
          </a:ln>
        </p:spPr>
        <p:txBody>
          <a:bodyPr wrap="square">
            <a:prstTxWarp prst="textArchUp">
              <a:avLst>
                <a:gd name="adj" fmla="val 10112929"/>
              </a:avLst>
            </a:prstTxWarp>
            <a:spAutoFit/>
          </a:bodyPr>
          <a:lstStyle/>
          <a:p>
            <a:pPr marL="95250" algn="ctr">
              <a:lnSpc>
                <a:spcPts val="1260"/>
              </a:lnSpc>
              <a:spcBef>
                <a:spcPts val="600"/>
              </a:spcBef>
            </a:pPr>
            <a:r>
              <a:rPr lang="es-ES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ES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“</a:t>
            </a:r>
            <a:r>
              <a:rPr lang="es-ES" sz="3600" b="1" dirty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La vida no es lo que uno </a:t>
            </a:r>
            <a:r>
              <a:rPr lang="es-ES" sz="36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vivió, </a:t>
            </a:r>
            <a:r>
              <a:rPr lang="es-ES" sz="3600" b="1" dirty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sino lo </a:t>
            </a:r>
            <a:r>
              <a:rPr lang="es-ES" sz="36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que </a:t>
            </a:r>
            <a:r>
              <a:rPr lang="es-ES" sz="3600" b="1" dirty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recuerda y </a:t>
            </a:r>
            <a:r>
              <a:rPr lang="es-ES" sz="36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cómo</a:t>
            </a:r>
          </a:p>
          <a:p>
            <a:pPr marL="95250" algn="ctr">
              <a:lnSpc>
                <a:spcPts val="1260"/>
              </a:lnSpc>
              <a:spcBef>
                <a:spcPts val="600"/>
              </a:spcBef>
            </a:pPr>
            <a:endParaRPr lang="es-ES" sz="3600" b="1" dirty="0">
              <a:solidFill>
                <a:srgbClr val="FF0000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95250" algn="ctr">
              <a:lnSpc>
                <a:spcPts val="1260"/>
              </a:lnSpc>
              <a:spcBef>
                <a:spcPts val="600"/>
              </a:spcBef>
            </a:pPr>
            <a:r>
              <a:rPr lang="es-ES" sz="36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s-ES" sz="3600" b="1" dirty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la recuerda </a:t>
            </a:r>
            <a:r>
              <a:rPr lang="es-ES" sz="36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para contarla</a:t>
            </a:r>
            <a:r>
              <a:rPr lang="es-ES" sz="3600" b="1" dirty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”.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70135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66667E-6 -4.44444E-6 C 0.01198 -0.01805 0.03298 -0.04398 0.05798 -0.04398 C 0.09496 -0.04398 0.125 -0.01689 0.125 0.0169 C 0.125 0.02801 0.12205 0.03797 0.11597 0.047 C 0.11701 0.047 1.66667E-6 0.18195 1.66667E-6 0.18311 C 1.66667E-6 0.18195 -0.11702 0.047 -0.11597 0.047 C -0.12205 0.03797 -0.125 0.02801 -0.125 0.0169 C -0.125 -0.01689 -0.09497 -0.04398 -0.05695 -0.04398 C -0.03299 -0.04398 -0.01198 -0.01805 1.66667E-6 -4.44444E-6 Z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230" y="511000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349623" y="6238547"/>
            <a:ext cx="1442548" cy="365125"/>
          </a:xfrm>
        </p:spPr>
        <p:txBody>
          <a:bodyPr/>
          <a:lstStyle/>
          <a:p>
            <a:fld id="{F3B3DE65-B4E4-424D-B77A-E943C23D3AA8}" type="datetime8">
              <a:rPr lang="es-ES" sz="1600" b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28/04/2014 9:04</a:t>
            </a:fld>
            <a:endParaRPr lang="en-US" sz="16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6758503" y="6234340"/>
            <a:ext cx="2085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https://encrypted-tbn2.gstatic.com/images?q=tbn:ANd9GcRziuoKkuHr1ssvYivVfcKOOg3KKhPyCMsDXZxKqh8mfrjq7hFkQ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10" y="215164"/>
            <a:ext cx="2619375" cy="17430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5125" y="0"/>
            <a:ext cx="2428875" cy="1876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uadroTexto 6"/>
          <p:cNvSpPr txBox="1"/>
          <p:nvPr/>
        </p:nvSpPr>
        <p:spPr>
          <a:xfrm>
            <a:off x="2225074" y="5038218"/>
            <a:ext cx="43837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Diseño: </a:t>
            </a:r>
            <a:r>
              <a:rPr lang="es-ES" b="1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Amore</a:t>
            </a:r>
            <a:endParaRPr lang="es-ES" b="1" dirty="0" smtClean="0">
              <a:solidFill>
                <a:srgbClr val="C00000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Tema: Homenaje a Gabriel García Márquez</a:t>
            </a: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Música de fondo: Esta Tarde vi Llover</a:t>
            </a: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Interprete.: Richard </a:t>
            </a:r>
            <a:r>
              <a:rPr lang="es-ES" b="1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Cleyderman</a:t>
            </a:r>
            <a:endParaRPr lang="es-ES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9" name="Picture 2" descr="C:\Documents and Settings\Servidor\Mis documentos\A - Besos de Amor - 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054" y="4040143"/>
            <a:ext cx="1800200" cy="165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84B5E-F2C2-431E-AA06-20814BD08BB9}" type="datetime8">
              <a:rPr lang="es-ES" smtClean="0">
                <a:solidFill>
                  <a:srgbClr val="000000"/>
                </a:solidFill>
              </a:rPr>
              <a:t>28/04/2014 9:04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ota">
  <a:themeElements>
    <a:clrScheme name="Gota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Got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TC104033925[[fn=Gota]]</Template>
  <TotalTime>828</TotalTime>
  <Words>292</Words>
  <Application>Microsoft Office PowerPoint</Application>
  <PresentationFormat>Presentación en pantalla (4:3)</PresentationFormat>
  <Paragraphs>59</Paragraphs>
  <Slides>15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3" baseType="lpstr">
      <vt:lpstr>Arial</vt:lpstr>
      <vt:lpstr>Berlin Sans FB Demi</vt:lpstr>
      <vt:lpstr>Calibri</vt:lpstr>
      <vt:lpstr>Monotype Corsiva</vt:lpstr>
      <vt:lpstr>Times New Roman</vt:lpstr>
      <vt:lpstr>Tw Cen MT</vt:lpstr>
      <vt:lpstr>Gota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60</cp:revision>
  <dcterms:created xsi:type="dcterms:W3CDTF">2014-04-20T23:14:43Z</dcterms:created>
  <dcterms:modified xsi:type="dcterms:W3CDTF">2014-04-29T02:10:44Z</dcterms:modified>
</cp:coreProperties>
</file>