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433" r:id="rId3"/>
    <p:sldId id="434" r:id="rId4"/>
    <p:sldId id="435" r:id="rId5"/>
    <p:sldId id="436" r:id="rId6"/>
    <p:sldId id="440" r:id="rId7"/>
    <p:sldId id="438" r:id="rId8"/>
    <p:sldId id="439" r:id="rId9"/>
    <p:sldId id="441" r:id="rId10"/>
    <p:sldId id="444" r:id="rId11"/>
    <p:sldId id="442" r:id="rId12"/>
    <p:sldId id="443" r:id="rId13"/>
    <p:sldId id="445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RizViKOFx3vc82N+rlVpQ==" hashData="xSzRWJ5uNnpKBIurG0dZhtLB2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663300"/>
    <a:srgbClr val="C08E00"/>
    <a:srgbClr val="996600"/>
    <a:srgbClr val="E6AA00"/>
    <a:srgbClr val="D2E1B5"/>
    <a:srgbClr val="F8A764"/>
    <a:srgbClr val="FFB547"/>
    <a:srgbClr val="B5CD85"/>
    <a:srgbClr val="9BC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16/06/2016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609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1884" y="-39860"/>
            <a:ext cx="5560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srgbClr val="4C2600">
                      <a:alpha val="45000"/>
                    </a:srgbClr>
                  </a:outerShdw>
                </a:effectLst>
                <a:latin typeface="Cooper Black" panose="0208090404030B020404" pitchFamily="18" charset="0"/>
              </a:rPr>
              <a:t>Un Milagro es…</a:t>
            </a:r>
            <a:endParaRPr lang="es-E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srgbClr val="4C2600">
                    <a:alpha val="45000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3" name="Tinku - Sariri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1" y="0"/>
            <a:ext cx="9143999" cy="51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3650" y="4432339"/>
            <a:ext cx="83749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milagro no es que un alumno apruebe un examen por suerte, un milagro es que ese alumno eligió estudiar un examen para formar su futuro.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b="561"/>
          <a:stretch/>
        </p:blipFill>
        <p:spPr bwMode="auto">
          <a:xfrm>
            <a:off x="1" y="0"/>
            <a:ext cx="9143999" cy="514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4432339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milagro no es que una persona deje de fumar, un milagro es que una persona razone las causas de por qué dejarlo.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" r="1"/>
          <a:stretch/>
        </p:blipFill>
        <p:spPr bwMode="auto">
          <a:xfrm>
            <a:off x="-1" y="0"/>
            <a:ext cx="9144001" cy="51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4432339"/>
            <a:ext cx="8209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milagro no es que entreguemos a los pobres nuestras cosas usadas, un milagro es que entreguemos a los pobres obsequios nuevos sin estrenar.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3649" y="4484269"/>
            <a:ext cx="83845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Un milagro no es que un país rico ayude a un país pobre, un milagro es que un país rico le brinde a un país pobre las herramientas necesarias para erradicar su pobreza.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"/>
          <a:stretch/>
        </p:blipFill>
        <p:spPr bwMode="auto">
          <a:xfrm>
            <a:off x="0" y="-1"/>
            <a:ext cx="9144000" cy="51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4432339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milagro no es estar lleno de amigos, un milagro es conseguir al menos un amigo que no nos deje cuando en verdad lo necesitamos.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0" y="0"/>
            <a:ext cx="9143999" cy="514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13185" y="4441964"/>
            <a:ext cx="6318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milagro no es tener una familia constituida, un milagro es tener familiares que nos apoyen en todo momento.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29" y="4467752"/>
            <a:ext cx="820914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Un milagro no es crear bombas nucleares súper avanzadas, un milagro es crear un niño en el vientre de una madre y que este viva exento de toda enfermedad.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29" y="4751643"/>
            <a:ext cx="82091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Un milagro no es tener ideas claras, un milagro es tener ideales y jugarse por ellos.</a:t>
            </a:r>
          </a:p>
        </p:txBody>
      </p:sp>
    </p:spTree>
    <p:extLst>
      <p:ext uri="{BB962C8B-B14F-4D97-AF65-F5344CB8AC3E}">
        <p14:creationId xmlns:p14="http://schemas.microsoft.com/office/powerpoint/2010/main" val="171477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b="375"/>
          <a:stretch/>
        </p:blipFill>
        <p:spPr bwMode="auto">
          <a:xfrm>
            <a:off x="1" y="0"/>
            <a:ext cx="9144000" cy="51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67429" y="4432339"/>
            <a:ext cx="82091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milagro no es saber las consecuencias del SIDA, un milagro es que en el momento de cuidarnos no pongamos pretextos.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/>
          <a:stretch/>
        </p:blipFill>
        <p:spPr bwMode="auto">
          <a:xfrm>
            <a:off x="1" y="1"/>
            <a:ext cx="9143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1116308" y="4415135"/>
            <a:ext cx="27510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Fotos propias:</a:t>
            </a:r>
          </a:p>
          <a:p>
            <a:pPr algn="ctr"/>
            <a:r>
              <a:rPr lang="es-CO" sz="1400" b="1" dirty="0" smtClean="0">
                <a:latin typeface="+mj-lt"/>
              </a:rPr>
              <a:t>Lago Titicaca </a:t>
            </a:r>
            <a:r>
              <a:rPr lang="es-CO" sz="1400" b="1" i="1" dirty="0" smtClean="0">
                <a:latin typeface="+mj-lt"/>
              </a:rPr>
              <a:t>(Copacabana-Bolivia)</a:t>
            </a:r>
          </a:p>
          <a:p>
            <a:pPr algn="ctr"/>
            <a:r>
              <a:rPr lang="es-CO" sz="1400" b="1" dirty="0" smtClean="0">
                <a:latin typeface="+mj-lt"/>
              </a:rPr>
              <a:t>Música: </a:t>
            </a:r>
            <a:r>
              <a:rPr lang="es-CO" sz="1400" b="1" dirty="0" err="1" smtClean="0">
                <a:latin typeface="+mj-lt"/>
              </a:rPr>
              <a:t>Sariri</a:t>
            </a:r>
            <a:r>
              <a:rPr lang="es-CO" sz="1400" b="1" dirty="0" smtClean="0">
                <a:latin typeface="+mj-lt"/>
              </a:rPr>
              <a:t> - </a:t>
            </a:r>
            <a:r>
              <a:rPr lang="es-CO" sz="1400" b="1" i="1" dirty="0" err="1" smtClean="0">
                <a:latin typeface="+mj-lt"/>
              </a:rPr>
              <a:t>Tinku</a:t>
            </a:r>
            <a:r>
              <a:rPr lang="es-CO" sz="1400" b="1" dirty="0" smtClean="0">
                <a:latin typeface="+mj-lt"/>
              </a:rPr>
              <a:t> </a:t>
            </a:r>
            <a:endParaRPr lang="es-CO" sz="1400" b="1" dirty="0">
              <a:latin typeface="+mj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857502" y="4405510"/>
            <a:ext cx="318042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>
                <a:latin typeface="+mj-lt"/>
              </a:rPr>
              <a:t>Texto tomado de: </a:t>
            </a:r>
            <a:r>
              <a:rPr lang="es-CO" sz="1400" b="1" i="1" dirty="0" smtClean="0">
                <a:latin typeface="+mj-lt"/>
              </a:rPr>
              <a:t>atainsight.org</a:t>
            </a:r>
          </a:p>
          <a:p>
            <a:pPr algn="ctr"/>
            <a:r>
              <a:rPr lang="es-CO" sz="1400" b="1" dirty="0" smtClean="0">
                <a:latin typeface="+mj-lt"/>
              </a:rPr>
              <a:t>Realización general: </a:t>
            </a:r>
            <a:r>
              <a:rPr lang="es-CO" sz="1400" b="1" i="1" dirty="0" smtClean="0">
                <a:latin typeface="+mj-lt"/>
              </a:rPr>
              <a:t>Rodrigo Valencia C. 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 </a:t>
            </a:r>
            <a:endParaRPr lang="es-CO" sz="1400" b="1" dirty="0"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072385" y="352240"/>
            <a:ext cx="69849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“Un milagro siempre lo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será </a:t>
            </a:r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cuando apliquemos nuestros valores humanos para realizarlos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”.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Es </a:t>
            </a:r>
            <a:r>
              <a:rPr lang="es-CO" sz="1400" b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un mensaje de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Ata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insight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chemeClr val="tx2">
                    <a:lumMod val="7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5162</TotalTime>
  <Words>305</Words>
  <Application>Microsoft Office PowerPoint</Application>
  <PresentationFormat>Presentación en pantalla (16:9)</PresentationFormat>
  <Paragraphs>25</Paragraphs>
  <Slides>12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303</cp:revision>
  <dcterms:created xsi:type="dcterms:W3CDTF">2013-05-29T02:56:16Z</dcterms:created>
  <dcterms:modified xsi:type="dcterms:W3CDTF">2016-06-17T01:17:41Z</dcterms:modified>
</cp:coreProperties>
</file>