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336" r:id="rId3"/>
    <p:sldId id="370" r:id="rId4"/>
    <p:sldId id="371" r:id="rId5"/>
    <p:sldId id="372" r:id="rId6"/>
    <p:sldId id="374" r:id="rId7"/>
    <p:sldId id="373" r:id="rId8"/>
    <p:sldId id="375" r:id="rId9"/>
    <p:sldId id="377" r:id="rId10"/>
    <p:sldId id="376" r:id="rId11"/>
    <p:sldId id="325" r:id="rId12"/>
    <p:sldId id="378" r:id="rId1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R0V7p8IfBIQ7IEk3UD3xQ==" hashData="r2yrgFCmGlrFYJ26j6p/k4xgWE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A47900"/>
    <a:srgbClr val="A50021"/>
    <a:srgbClr val="800000"/>
    <a:srgbClr val="CC0000"/>
    <a:srgbClr val="666633"/>
    <a:srgbClr val="66CCFF"/>
    <a:srgbClr val="0099FF"/>
    <a:srgbClr val="0066FF"/>
    <a:srgbClr val="8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04/11/2014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D84A77-56AF-44DD-A1D1-0E9D86196602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720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04/11/2014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7321FC-BBEE-43E6-B195-F42F8B6A9408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61"/>
          <a:stretch/>
        </p:blipFill>
        <p:spPr bwMode="auto">
          <a:xfrm>
            <a:off x="0" y="1121"/>
            <a:ext cx="9144000" cy="514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es.bloggif.com/tmp/19fe62c2fb7d331a73da91b7d0827b5f/text.gif?141507387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40" y="156564"/>
            <a:ext cx="805815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Yedi Karanfil - Güneş Battı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37105" y="61025"/>
            <a:ext cx="7489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un ganador comete un error, dice: "Yo me equivoque".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37105" y="4691990"/>
            <a:ext cx="7489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un perdedor comete un error, dice: "No fue mi culpa".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400" y="80275"/>
            <a:ext cx="8641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ganador trabaja más fuerte que el perdedor y tiene más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tiempo.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51400" y="4682365"/>
            <a:ext cx="8641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perdedor esta siempre "muy ocupado" para hacer lo que es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necesario.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99729" y="70650"/>
            <a:ext cx="47582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ganador enfrenta y supera el problema.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874120" y="4682365"/>
            <a:ext cx="5400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Un perdedor le da vueltas y nunca logra pasarlo.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96920" y="61025"/>
            <a:ext cx="32070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ganador se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compromete.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947168" y="4682365"/>
            <a:ext cx="32577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perdedor hace promesas.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7065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ganador dice, "Yo soy bueno, pero no tan bueno como a mí me gustaría ser".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470161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perdedor dice, "Yo no soy tan malo como lo es mucha otra gente".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54825" y="61025"/>
            <a:ext cx="52384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ganador escucha, comprende y responde.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832470" y="4682365"/>
            <a:ext cx="7489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perdedor solo espera hasta que le toque su turno para quejarse.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6102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ganador respeta a aquellos que son superiores 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él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trata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de aprender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algo de ellos.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455390" y="4384214"/>
            <a:ext cx="62465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n-lt"/>
              </a:rPr>
              <a:t>Un perdedor se resiente con aquellos que son superiores a él y trata de encontrarle los defectos.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33920" y="61025"/>
            <a:ext cx="8281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Un ganador se siente responsable por algo más que su trabajo solamente.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44960" y="4691990"/>
            <a:ext cx="78490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Un perdedor no colabora y siempre dice, "Yo solo hago mi trabajo".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30665" y="61025"/>
            <a:ext cx="66969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ganador dice, "Debe haber una mejor forma de hacerlo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”.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3461" y="4682365"/>
            <a:ext cx="77770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perdedor dice, "Esta es la manera en que siempre lo hemos hecho".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389339" y="1868201"/>
            <a:ext cx="23694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n-lt"/>
              </a:rPr>
              <a:t>Texto: Autor desconocido</a:t>
            </a:r>
          </a:p>
          <a:p>
            <a:pPr algn="ctr"/>
            <a:endParaRPr lang="es-CO" sz="1200" b="1" dirty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s-CO" sz="1200" b="1" dirty="0">
                <a:solidFill>
                  <a:schemeClr val="bg1"/>
                </a:solidFill>
                <a:latin typeface="+mn-lt"/>
              </a:rPr>
              <a:t>Música: </a:t>
            </a:r>
            <a:r>
              <a:rPr lang="es-CO" sz="1200" b="1" dirty="0" err="1">
                <a:solidFill>
                  <a:schemeClr val="bg1"/>
                </a:solidFill>
                <a:latin typeface="+mn-lt"/>
              </a:rPr>
              <a:t>Güneş</a:t>
            </a:r>
            <a:r>
              <a:rPr lang="es-CO" sz="12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s-CO" sz="1200" b="1" dirty="0" err="1" smtClean="0">
                <a:solidFill>
                  <a:schemeClr val="bg1"/>
                </a:solidFill>
                <a:latin typeface="+mn-lt"/>
              </a:rPr>
              <a:t>Battı</a:t>
            </a:r>
            <a:r>
              <a:rPr lang="es-CO" sz="1200" b="1" dirty="0">
                <a:solidFill>
                  <a:schemeClr val="bg1"/>
                </a:solidFill>
                <a:latin typeface="+mn-lt"/>
              </a:rPr>
              <a:t> - </a:t>
            </a:r>
            <a:r>
              <a:rPr lang="es-CO" sz="1200" b="1" i="1" dirty="0" err="1">
                <a:solidFill>
                  <a:schemeClr val="bg1"/>
                </a:solidFill>
                <a:latin typeface="+mn-lt"/>
              </a:rPr>
              <a:t>Yedi</a:t>
            </a:r>
            <a:r>
              <a:rPr lang="es-CO" sz="1200" b="1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s-CO" sz="1200" b="1" i="1" dirty="0" err="1">
                <a:solidFill>
                  <a:schemeClr val="bg1"/>
                </a:solidFill>
                <a:latin typeface="+mn-lt"/>
              </a:rPr>
              <a:t>Karanfil</a:t>
            </a:r>
            <a:endParaRPr lang="es-CO" sz="1200" b="1" i="1" dirty="0" smtClean="0">
              <a:solidFill>
                <a:schemeClr val="bg1"/>
              </a:solidFill>
              <a:latin typeface="+mn-lt"/>
            </a:endParaRPr>
          </a:p>
          <a:p>
            <a:pPr algn="ctr"/>
            <a:endParaRPr lang="es-CO" sz="1200" b="1" dirty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n-lt"/>
              </a:rPr>
              <a:t>Realización general:</a:t>
            </a:r>
          </a:p>
          <a:p>
            <a:pPr algn="ctr"/>
            <a:r>
              <a:rPr lang="es-CO" sz="1200" b="1" i="1" dirty="0" smtClean="0">
                <a:solidFill>
                  <a:schemeClr val="bg1"/>
                </a:solidFill>
                <a:latin typeface="+mn-lt"/>
              </a:rPr>
              <a:t>Rodrigo Valencia Cardona</a:t>
            </a:r>
          </a:p>
          <a:p>
            <a:pPr algn="ctr"/>
            <a:r>
              <a:rPr lang="es-CO" sz="1200" b="1" dirty="0" smtClean="0">
                <a:solidFill>
                  <a:schemeClr val="bg1"/>
                </a:solidFill>
                <a:latin typeface="+mn-lt"/>
              </a:rPr>
              <a:t>Medellín-Colombia</a:t>
            </a:r>
            <a:endParaRPr lang="es-CO" sz="12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3765</TotalTime>
  <Words>315</Words>
  <Application>Microsoft Office PowerPoint</Application>
  <PresentationFormat>Presentación en pantalla (16:9)</PresentationFormat>
  <Paragraphs>55</Paragraphs>
  <Slides>11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217</cp:revision>
  <dcterms:created xsi:type="dcterms:W3CDTF">2013-05-29T02:56:16Z</dcterms:created>
  <dcterms:modified xsi:type="dcterms:W3CDTF">2014-11-04T16:38:23Z</dcterms:modified>
</cp:coreProperties>
</file>