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80" r:id="rId3"/>
    <p:sldId id="381" r:id="rId4"/>
    <p:sldId id="382" r:id="rId5"/>
    <p:sldId id="383" r:id="rId6"/>
    <p:sldId id="392" r:id="rId7"/>
    <p:sldId id="393" r:id="rId8"/>
    <p:sldId id="394" r:id="rId9"/>
    <p:sldId id="388" r:id="rId10"/>
    <p:sldId id="395" r:id="rId11"/>
    <p:sldId id="389" r:id="rId12"/>
    <p:sldId id="390" r:id="rId13"/>
    <p:sldId id="385" r:id="rId14"/>
    <p:sldId id="391" r:id="rId15"/>
    <p:sldId id="396" r:id="rId16"/>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IQaTX/oW08L87kFqp6h7rA==" hashData="PlWlkW0VbZabS89Xi4t8lSHG3x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E00"/>
    <a:srgbClr val="336699"/>
    <a:srgbClr val="422100"/>
    <a:srgbClr val="996600"/>
    <a:srgbClr val="8A0000"/>
    <a:srgbClr val="580000"/>
    <a:srgbClr val="260000"/>
    <a:srgbClr val="742700"/>
    <a:srgbClr val="862D00"/>
    <a:srgbClr val="36001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5" d="100"/>
          <a:sy n="95" d="100"/>
        </p:scale>
        <p:origin x="-96" y="-15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28/04/2015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6</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13</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28/04/2015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28/04/2015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28/04/2015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28/04/2015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28/04/2015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28/04/2015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28/04/2015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28/04/2015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28/04/2015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28/04/2015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28/04/2015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4016229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28/04/2015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5 Grupo"/>
          <p:cNvGrpSpPr/>
          <p:nvPr/>
        </p:nvGrpSpPr>
        <p:grpSpPr>
          <a:xfrm>
            <a:off x="0" y="-12700"/>
            <a:ext cx="9163050" cy="5168900"/>
            <a:chOff x="0" y="-12700"/>
            <a:chExt cx="9163050" cy="5168900"/>
          </a:xfrm>
        </p:grpSpPr>
        <p:pic>
          <p:nvPicPr>
            <p:cNvPr id="1026" name="Picture 2" descr="C:\01 Mis docu. Backup\Mis imágenes\00 Para el mensaje haciendo\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2700"/>
              <a:ext cx="9163050" cy="51689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54670" y="64930"/>
              <a:ext cx="7234673" cy="553998"/>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3000" b="1" cap="none" spc="150" dirty="0" smtClean="0">
                  <a:ln w="11430"/>
                  <a:solidFill>
                    <a:srgbClr val="F8F8F8"/>
                  </a:solidFill>
                  <a:effectLst>
                    <a:outerShdw blurRad="25400" algn="tl" rotWithShape="0">
                      <a:srgbClr val="000000">
                        <a:alpha val="43000"/>
                      </a:srgbClr>
                    </a:outerShdw>
                  </a:effectLst>
                  <a:latin typeface="Autumn" pitchFamily="2" charset="0"/>
                </a:rPr>
                <a:t>Tú eliges estar Triste o vivir con Alegría</a:t>
              </a:r>
              <a:endParaRPr lang="es-ES" sz="3000" b="1" cap="none" spc="150" dirty="0">
                <a:ln w="11430"/>
                <a:solidFill>
                  <a:srgbClr val="F8F8F8"/>
                </a:solidFill>
                <a:effectLst>
                  <a:outerShdw blurRad="25400" algn="tl" rotWithShape="0">
                    <a:srgbClr val="000000">
                      <a:alpha val="43000"/>
                    </a:srgbClr>
                  </a:outerShdw>
                </a:effectLst>
                <a:latin typeface="Autumn" pitchFamily="2" charset="0"/>
              </a:endParaRPr>
            </a:p>
          </p:txBody>
        </p:sp>
      </p:grpSp>
      <p:pic>
        <p:nvPicPr>
          <p:cNvPr id="3" name="Armik - Tango flamenco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45358206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29612" y="0"/>
            <a:ext cx="9167813" cy="3578225"/>
            <a:chOff x="-29612" y="0"/>
            <a:chExt cx="9167813" cy="3578225"/>
          </a:xfrm>
        </p:grpSpPr>
        <p:pic>
          <p:nvPicPr>
            <p:cNvPr id="2050" name="Picture 2" descr="C:\01 Mis docu. Backup\Mis imágenes\00 Para el mensaje haciendo\0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12" y="0"/>
              <a:ext cx="9167813" cy="3578225"/>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3665938" y="42118"/>
              <a:ext cx="1813317"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Bariloche - Lagos</a:t>
              </a:r>
              <a:endParaRPr lang="es-CO" b="1" i="1" dirty="0">
                <a:solidFill>
                  <a:schemeClr val="bg1"/>
                </a:solidFill>
                <a:effectLst>
                  <a:outerShdw blurRad="38100" dist="38100" dir="2700000" algn="tl">
                    <a:srgbClr val="000000">
                      <a:alpha val="82000"/>
                    </a:srgbClr>
                  </a:outerShdw>
                </a:effectLst>
                <a:latin typeface="+mj-lt"/>
              </a:endParaRPr>
            </a:p>
          </p:txBody>
        </p:sp>
      </p:grpSp>
      <p:sp>
        <p:nvSpPr>
          <p:cNvPr id="2" name="1 Rectángulo"/>
          <p:cNvSpPr/>
          <p:nvPr/>
        </p:nvSpPr>
        <p:spPr>
          <a:xfrm>
            <a:off x="107380" y="3858733"/>
            <a:ext cx="8929240" cy="1015663"/>
          </a:xfrm>
          <a:prstGeom prst="rect">
            <a:avLst/>
          </a:prstGeom>
        </p:spPr>
        <p:txBody>
          <a:bodyPr wrap="square">
            <a:spAutoFit/>
          </a:bodyPr>
          <a:lstStyle/>
          <a:p>
            <a:pPr algn="ctr"/>
            <a:r>
              <a:rPr lang="es-CO" sz="2000" b="1" dirty="0">
                <a:latin typeface="+mj-lt"/>
              </a:rPr>
              <a:t>Cuántas veces nos sentimos heridas por algo o aquello que alguien dijo de nosotras… Cuántas veces lloramos por aquello que quisimos decir o hacer y no fuimos capaces de enfrentar estas tensas situaciones que la vida nos impone…</a:t>
            </a:r>
          </a:p>
        </p:txBody>
      </p:sp>
    </p:spTree>
    <p:extLst>
      <p:ext uri="{BB962C8B-B14F-4D97-AF65-F5344CB8AC3E}">
        <p14:creationId xmlns:p14="http://schemas.microsoft.com/office/powerpoint/2010/main" val="172929330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Grupo"/>
          <p:cNvGrpSpPr/>
          <p:nvPr/>
        </p:nvGrpSpPr>
        <p:grpSpPr>
          <a:xfrm>
            <a:off x="-11113" y="-3126"/>
            <a:ext cx="9167813" cy="3578225"/>
            <a:chOff x="-11113" y="-3126"/>
            <a:chExt cx="9167813" cy="3578225"/>
          </a:xfrm>
        </p:grpSpPr>
        <p:pic>
          <p:nvPicPr>
            <p:cNvPr id="3074" name="Picture 2" descr="C:\01 Mis docu. Backup\Mis imágenes\00 Para el mensaje haciendo\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3126"/>
              <a:ext cx="9167813" cy="3578225"/>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2987780" y="42118"/>
              <a:ext cx="3190297" cy="369332"/>
            </a:xfrm>
            <a:prstGeom prst="rect">
              <a:avLst/>
            </a:prstGeom>
            <a:noFill/>
          </p:spPr>
          <p:txBody>
            <a:bodyPr wrap="none" rtlCol="0">
              <a:spAutoFit/>
            </a:bodyPr>
            <a:lstStyle/>
            <a:p>
              <a:pPr algn="ctr"/>
              <a:r>
                <a:rPr lang="es-CO" b="1" i="1" dirty="0">
                  <a:solidFill>
                    <a:schemeClr val="bg1"/>
                  </a:solidFill>
                  <a:effectLst>
                    <a:outerShdw blurRad="38100" dist="38100" dir="2700000" algn="tl">
                      <a:srgbClr val="000000">
                        <a:alpha val="82000"/>
                      </a:srgbClr>
                    </a:outerShdw>
                  </a:effectLst>
                  <a:latin typeface="+mj-lt"/>
                </a:rPr>
                <a:t>Bariloche </a:t>
              </a:r>
              <a:r>
                <a:rPr lang="es-CO" b="1" i="1" dirty="0" smtClean="0">
                  <a:solidFill>
                    <a:schemeClr val="bg1"/>
                  </a:solidFill>
                  <a:effectLst>
                    <a:outerShdw blurRad="38100" dist="38100" dir="2700000" algn="tl">
                      <a:srgbClr val="000000">
                        <a:alpha val="82000"/>
                      </a:srgbClr>
                    </a:outerShdw>
                  </a:effectLst>
                  <a:latin typeface="+mj-lt"/>
                </a:rPr>
                <a:t>- </a:t>
              </a:r>
              <a:r>
                <a:rPr lang="es-CO" b="1" i="1" dirty="0">
                  <a:solidFill>
                    <a:schemeClr val="bg1"/>
                  </a:solidFill>
                  <a:effectLst>
                    <a:outerShdw blurRad="38100" dist="38100" dir="2700000" algn="tl">
                      <a:srgbClr val="000000">
                        <a:alpha val="82000"/>
                      </a:srgbClr>
                    </a:outerShdw>
                  </a:effectLst>
                  <a:latin typeface="+mj-lt"/>
                </a:rPr>
                <a:t>Lago </a:t>
              </a:r>
              <a:r>
                <a:rPr lang="es-CO" b="1" i="1" dirty="0" smtClean="0">
                  <a:solidFill>
                    <a:schemeClr val="bg1"/>
                  </a:solidFill>
                  <a:effectLst>
                    <a:outerShdw blurRad="38100" dist="38100" dir="2700000" algn="tl">
                      <a:srgbClr val="000000">
                        <a:alpha val="82000"/>
                      </a:srgbClr>
                    </a:outerShdw>
                  </a:effectLst>
                  <a:latin typeface="+mj-lt"/>
                </a:rPr>
                <a:t>Nahuel  </a:t>
              </a:r>
              <a:r>
                <a:rPr lang="es-CO" b="1" i="1" dirty="0" err="1" smtClean="0">
                  <a:solidFill>
                    <a:schemeClr val="bg1"/>
                  </a:solidFill>
                  <a:effectLst>
                    <a:outerShdw blurRad="38100" dist="38100" dir="2700000" algn="tl">
                      <a:srgbClr val="000000">
                        <a:alpha val="82000"/>
                      </a:srgbClr>
                    </a:outerShdw>
                  </a:effectLst>
                  <a:latin typeface="+mj-lt"/>
                </a:rPr>
                <a:t>Huapi</a:t>
              </a:r>
              <a:endParaRPr lang="es-CO" b="1" i="1" dirty="0">
                <a:solidFill>
                  <a:schemeClr val="bg1"/>
                </a:solidFill>
                <a:effectLst>
                  <a:outerShdw blurRad="38100" dist="38100" dir="2700000" algn="tl">
                    <a:srgbClr val="000000">
                      <a:alpha val="82000"/>
                    </a:srgbClr>
                  </a:outerShdw>
                </a:effectLst>
                <a:latin typeface="+mj-lt"/>
              </a:endParaRPr>
            </a:p>
          </p:txBody>
        </p:sp>
      </p:grpSp>
      <p:sp>
        <p:nvSpPr>
          <p:cNvPr id="3" name="2 Rectángulo"/>
          <p:cNvSpPr/>
          <p:nvPr/>
        </p:nvSpPr>
        <p:spPr>
          <a:xfrm>
            <a:off x="107380" y="3701286"/>
            <a:ext cx="8929240" cy="1323439"/>
          </a:xfrm>
          <a:prstGeom prst="rect">
            <a:avLst/>
          </a:prstGeom>
        </p:spPr>
        <p:txBody>
          <a:bodyPr wrap="square">
            <a:spAutoFit/>
          </a:bodyPr>
          <a:lstStyle/>
          <a:p>
            <a:pPr algn="ctr"/>
            <a:r>
              <a:rPr lang="es-CO" sz="2000" b="1" dirty="0">
                <a:latin typeface="+mj-lt"/>
              </a:rPr>
              <a:t>A veces la vida es dura, pero si la sentimos cruel quizás debiéramos mirar hacia dentro de nosotras mismas. Las mujeres tenemos capacidad de sobra para ser fuertes, reponernos y decidir ser felices a pesar de todo. Yo decido ser feliz, tú también puedes hacerlo.</a:t>
            </a:r>
          </a:p>
        </p:txBody>
      </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500" fill="hold"/>
                                        <p:tgtEl>
                                          <p:spTgt spid="3"/>
                                        </p:tgtEl>
                                        <p:attrNameLst>
                                          <p:attrName>ppt_w</p:attrName>
                                        </p:attrNameLst>
                                      </p:cBhvr>
                                      <p:tavLst>
                                        <p:tav tm="0">
                                          <p:val>
                                            <p:fltVal val="0"/>
                                          </p:val>
                                        </p:tav>
                                        <p:tav tm="100000">
                                          <p:val>
                                            <p:strVal val="#ppt_w"/>
                                          </p:val>
                                        </p:tav>
                                      </p:tavLst>
                                    </p:anim>
                                    <p:anim calcmode="lin" valueType="num">
                                      <p:cBhvr>
                                        <p:cTn id="13" dur="1500" fill="hold"/>
                                        <p:tgtEl>
                                          <p:spTgt spid="3"/>
                                        </p:tgtEl>
                                        <p:attrNameLst>
                                          <p:attrName>ppt_h</p:attrName>
                                        </p:attrNameLst>
                                      </p:cBhvr>
                                      <p:tavLst>
                                        <p:tav tm="0">
                                          <p:val>
                                            <p:fltVal val="0"/>
                                          </p:val>
                                        </p:tav>
                                        <p:tav tm="100000">
                                          <p:val>
                                            <p:strVal val="#ppt_h"/>
                                          </p:val>
                                        </p:tav>
                                      </p:tavLst>
                                    </p:anim>
                                    <p:animEffect transition="in" filter="fade">
                                      <p:cBhvr>
                                        <p:cTn id="14"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23813" y="0"/>
            <a:ext cx="9167813" cy="3078163"/>
            <a:chOff x="-23813" y="0"/>
            <a:chExt cx="9167813" cy="3078163"/>
          </a:xfrm>
        </p:grpSpPr>
        <p:pic>
          <p:nvPicPr>
            <p:cNvPr id="4098" name="Picture 2" descr="C:\01 Mis docu. Backup\Mis imágenes\00 Para el mensaje haciendo\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13" y="0"/>
              <a:ext cx="9167813" cy="3078163"/>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3184560" y="42118"/>
              <a:ext cx="277441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Bariloche - Puerto Pañuelo</a:t>
              </a:r>
              <a:endParaRPr lang="es-CO" b="1" i="1" dirty="0">
                <a:solidFill>
                  <a:schemeClr val="bg1"/>
                </a:solidFill>
                <a:effectLst>
                  <a:outerShdw blurRad="38100" dist="38100" dir="2700000" algn="tl">
                    <a:srgbClr val="000000">
                      <a:alpha val="82000"/>
                    </a:srgbClr>
                  </a:outerShdw>
                </a:effectLst>
                <a:latin typeface="+mj-lt"/>
              </a:endParaRPr>
            </a:p>
          </p:txBody>
        </p:sp>
      </p:grpSp>
      <p:sp>
        <p:nvSpPr>
          <p:cNvPr id="2" name="1 Rectángulo"/>
          <p:cNvSpPr/>
          <p:nvPr/>
        </p:nvSpPr>
        <p:spPr>
          <a:xfrm>
            <a:off x="107380" y="3173431"/>
            <a:ext cx="8929240" cy="1846659"/>
          </a:xfrm>
          <a:prstGeom prst="rect">
            <a:avLst/>
          </a:prstGeom>
        </p:spPr>
        <p:txBody>
          <a:bodyPr wrap="square">
            <a:spAutoFit/>
          </a:bodyPr>
          <a:lstStyle/>
          <a:p>
            <a:pPr algn="ctr"/>
            <a:r>
              <a:rPr lang="es-CO" sz="1900" b="1" dirty="0">
                <a:latin typeface="+mj-lt"/>
              </a:rPr>
              <a:t>Piensa que lo único que NADIE te puede quitar es la libertad de tus pensamientos y sentimientos. Te pueden controlar todo, menos tu manera de pensar o de ver las cosas</a:t>
            </a:r>
            <a:r>
              <a:rPr lang="es-CO" sz="1900" b="1" dirty="0" smtClean="0">
                <a:latin typeface="+mj-lt"/>
              </a:rPr>
              <a:t>.</a:t>
            </a:r>
          </a:p>
          <a:p>
            <a:pPr algn="ctr"/>
            <a:endParaRPr lang="es-CO" sz="1900" b="1" dirty="0">
              <a:latin typeface="+mj-lt"/>
            </a:endParaRPr>
          </a:p>
          <a:p>
            <a:pPr algn="ctr"/>
            <a:r>
              <a:rPr lang="es-CO" sz="1900" b="1" dirty="0">
                <a:latin typeface="+mj-lt"/>
              </a:rPr>
              <a:t>Eso es algo que sólo te pertenece a ti</a:t>
            </a:r>
            <a:r>
              <a:rPr lang="es-CO" sz="1900" b="1" dirty="0" smtClean="0">
                <a:latin typeface="+mj-lt"/>
              </a:rPr>
              <a:t>.</a:t>
            </a:r>
          </a:p>
          <a:p>
            <a:pPr algn="ctr"/>
            <a:endParaRPr lang="es-CO" sz="1900" b="1" dirty="0">
              <a:latin typeface="+mj-lt"/>
            </a:endParaRPr>
          </a:p>
          <a:p>
            <a:pPr algn="ctr"/>
            <a:r>
              <a:rPr lang="es-CO" sz="1900" b="1" dirty="0">
                <a:latin typeface="+mj-lt"/>
              </a:rPr>
              <a:t>En ti está el poder elegir como quieres estar.</a:t>
            </a:r>
          </a:p>
        </p:txBody>
      </p:sp>
    </p:spTree>
    <p:extLst>
      <p:ext uri="{BB962C8B-B14F-4D97-AF65-F5344CB8AC3E}">
        <p14:creationId xmlns:p14="http://schemas.microsoft.com/office/powerpoint/2010/main" val="212347801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3102868"/>
            <a:ext cx="8929240" cy="1938992"/>
          </a:xfrm>
          <a:prstGeom prst="rect">
            <a:avLst/>
          </a:prstGeom>
        </p:spPr>
        <p:txBody>
          <a:bodyPr wrap="square">
            <a:spAutoFit/>
          </a:bodyPr>
          <a:lstStyle/>
          <a:p>
            <a:pPr algn="ctr"/>
            <a:r>
              <a:rPr lang="es-CO" sz="2000" b="1" dirty="0">
                <a:latin typeface="+mj-lt"/>
              </a:rPr>
              <a:t>Es necesario enfrentarse a los miedos, con una realidad que muchas veces no tiene nada de bonito, pero al hacerlo eso nos ayuda a definir cuál será la respuesta que demos ante la situación</a:t>
            </a:r>
            <a:r>
              <a:rPr lang="es-CO" sz="2000" b="1" dirty="0" smtClean="0">
                <a:latin typeface="+mj-lt"/>
              </a:rPr>
              <a:t>.</a:t>
            </a:r>
          </a:p>
          <a:p>
            <a:pPr algn="ctr"/>
            <a:endParaRPr lang="es-CO" sz="2000" b="1" dirty="0">
              <a:latin typeface="+mj-lt"/>
            </a:endParaRPr>
          </a:p>
          <a:p>
            <a:pPr algn="ctr"/>
            <a:r>
              <a:rPr lang="es-CO" sz="2000" b="1" dirty="0">
                <a:latin typeface="+mj-lt"/>
              </a:rPr>
              <a:t>Sólo tú sabes cuál será la respuesta a todos tus miedos. Pero hay algo que está a tu favor: que TODO depende de ti, tú sabes cómo resolver la situación, sólo tú.</a:t>
            </a:r>
          </a:p>
        </p:txBody>
      </p:sp>
      <p:grpSp>
        <p:nvGrpSpPr>
          <p:cNvPr id="3" name="2 Grupo"/>
          <p:cNvGrpSpPr/>
          <p:nvPr/>
        </p:nvGrpSpPr>
        <p:grpSpPr>
          <a:xfrm>
            <a:off x="-11113" y="-20610"/>
            <a:ext cx="9167813" cy="3005137"/>
            <a:chOff x="-11113" y="-20610"/>
            <a:chExt cx="9167813" cy="3005137"/>
          </a:xfrm>
        </p:grpSpPr>
        <p:pic>
          <p:nvPicPr>
            <p:cNvPr id="5122" name="Picture 2" descr="C:\01 Mis docu. Backup\Mis imágenes\00 Para el mensaje haciendo\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20610"/>
              <a:ext cx="9167813" cy="3005137"/>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2800625" y="51400"/>
              <a:ext cx="355225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Glaciar Perito Moreno</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3102868"/>
            <a:ext cx="8929240" cy="1938992"/>
          </a:xfrm>
          <a:prstGeom prst="rect">
            <a:avLst/>
          </a:prstGeom>
        </p:spPr>
        <p:txBody>
          <a:bodyPr wrap="square">
            <a:spAutoFit/>
          </a:bodyPr>
          <a:lstStyle/>
          <a:p>
            <a:pPr algn="ctr"/>
            <a:r>
              <a:rPr lang="es-CO" sz="2000" b="1" dirty="0">
                <a:latin typeface="+mj-lt"/>
              </a:rPr>
              <a:t>En la vida se pasa por muchas situaciones de dolor, de buenas y malas experiencias, ausencias de los que amamos y que hoy ya no están con nosotras. Muchas son las lágrimas que se derramaron o que aún brotan. Humillaciones y sufrimientos habremos pasado por la vida, pero a pesar de todo lo negro que se vea el panorama, la DECISIÓN es tuya, puedes cambiar tu entorno y pintarlo con los colores que desees.</a:t>
            </a:r>
          </a:p>
        </p:txBody>
      </p:sp>
      <p:grpSp>
        <p:nvGrpSpPr>
          <p:cNvPr id="3" name="2 Grupo"/>
          <p:cNvGrpSpPr/>
          <p:nvPr/>
        </p:nvGrpSpPr>
        <p:grpSpPr>
          <a:xfrm>
            <a:off x="-11113" y="-20610"/>
            <a:ext cx="9167813" cy="3005137"/>
            <a:chOff x="-11113" y="-20610"/>
            <a:chExt cx="9167813" cy="3005137"/>
          </a:xfrm>
        </p:grpSpPr>
        <p:pic>
          <p:nvPicPr>
            <p:cNvPr id="6146" name="Picture 2" descr="C:\01 Mis docu. Backup\Mis imágenes\00 Para el mensaje haciendo\0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610"/>
              <a:ext cx="9167813" cy="3005137"/>
            </a:xfrm>
            <a:prstGeom prst="rect">
              <a:avLst/>
            </a:prstGeom>
            <a:noFill/>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2800625" y="42118"/>
              <a:ext cx="355225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Glaciar Perito Moreno</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3401032"/>
            <a:ext cx="8929240" cy="1631216"/>
          </a:xfrm>
          <a:prstGeom prst="rect">
            <a:avLst/>
          </a:prstGeom>
        </p:spPr>
        <p:txBody>
          <a:bodyPr wrap="square">
            <a:spAutoFit/>
          </a:bodyPr>
          <a:lstStyle/>
          <a:p>
            <a:pPr algn="ctr"/>
            <a:r>
              <a:rPr lang="es-CO" sz="2000" b="1" dirty="0">
                <a:latin typeface="+mj-lt"/>
              </a:rPr>
              <a:t>Tú decides, la elección es </a:t>
            </a:r>
            <a:r>
              <a:rPr lang="es-CO" sz="2000" b="1" dirty="0" smtClean="0">
                <a:latin typeface="+mj-lt"/>
              </a:rPr>
              <a:t>tuya.</a:t>
            </a:r>
          </a:p>
          <a:p>
            <a:pPr algn="ctr"/>
            <a:endParaRPr lang="es-CO" sz="2000" b="1" dirty="0">
              <a:latin typeface="+mj-lt"/>
            </a:endParaRPr>
          </a:p>
          <a:p>
            <a:pPr algn="ctr"/>
            <a:r>
              <a:rPr lang="es-CO" sz="2000" b="1" dirty="0">
                <a:latin typeface="+mj-lt"/>
              </a:rPr>
              <a:t>Si sólo ves un mundo frío y gris, es porque tú quieres que sea así. Cambiar depende de ti, nadie puede vivir la vida por ti -somos libres pensadoras, tenemos libertad para hacer o dejar lo que nos viene </a:t>
            </a:r>
            <a:r>
              <a:rPr lang="es-CO" sz="2000" b="1" dirty="0" smtClean="0">
                <a:latin typeface="+mj-lt"/>
              </a:rPr>
              <a:t>mal-.</a:t>
            </a:r>
            <a:endParaRPr lang="es-CO" sz="2000" b="1" dirty="0">
              <a:latin typeface="+mj-lt"/>
            </a:endParaRPr>
          </a:p>
        </p:txBody>
      </p:sp>
      <p:grpSp>
        <p:nvGrpSpPr>
          <p:cNvPr id="3" name="2 Grupo"/>
          <p:cNvGrpSpPr/>
          <p:nvPr/>
        </p:nvGrpSpPr>
        <p:grpSpPr>
          <a:xfrm>
            <a:off x="-11113" y="-20610"/>
            <a:ext cx="9167813" cy="3292475"/>
            <a:chOff x="-11113" y="-20610"/>
            <a:chExt cx="9167813" cy="3292475"/>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20610"/>
              <a:ext cx="9167813" cy="3292475"/>
            </a:xfrm>
            <a:prstGeom prst="rect">
              <a:avLst/>
            </a:prstGeom>
            <a:noFill/>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2800625" y="51400"/>
              <a:ext cx="355225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Glaciar Perito Moreno</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3133012"/>
            <a:ext cx="8929240" cy="1938992"/>
          </a:xfrm>
          <a:prstGeom prst="rect">
            <a:avLst/>
          </a:prstGeom>
        </p:spPr>
        <p:txBody>
          <a:bodyPr wrap="square">
            <a:spAutoFit/>
          </a:bodyPr>
          <a:lstStyle/>
          <a:p>
            <a:pPr algn="ctr"/>
            <a:r>
              <a:rPr lang="es-CO" sz="2000" b="1" dirty="0">
                <a:latin typeface="+mj-lt"/>
              </a:rPr>
              <a:t>Es nuestro tiempo, es nuestro mundo, no vivas una vida que no quieres, DECIDE. No caigas en los errores de aquellas personas que nunca nada cambian, puede que algunas cosas en la vida nunca cambien, pero tú puedes hacerlo, SI QUIERES</a:t>
            </a:r>
            <a:r>
              <a:rPr lang="es-CO" sz="2000" b="1" dirty="0" smtClean="0">
                <a:latin typeface="+mj-lt"/>
              </a:rPr>
              <a:t>.</a:t>
            </a:r>
          </a:p>
          <a:p>
            <a:pPr algn="ctr"/>
            <a:endParaRPr lang="es-CO" sz="2000" b="1" dirty="0">
              <a:latin typeface="+mj-lt"/>
            </a:endParaRPr>
          </a:p>
          <a:p>
            <a:pPr algn="ctr"/>
            <a:r>
              <a:rPr lang="es-CO" sz="2000" b="1" dirty="0">
                <a:latin typeface="+mj-lt"/>
              </a:rPr>
              <a:t>Si por alguna razón estás viviendo alguna pena, tristeza o frustración, ¡tú puedes decidir cómo reaccionar ante eso que te ocurre</a:t>
            </a:r>
            <a:r>
              <a:rPr lang="es-CO" sz="2000" b="1" dirty="0" smtClean="0">
                <a:latin typeface="+mj-lt"/>
              </a:rPr>
              <a:t>!.</a:t>
            </a:r>
            <a:endParaRPr lang="es-CO" sz="2000" b="1" dirty="0">
              <a:latin typeface="+mj-lt"/>
            </a:endParaRPr>
          </a:p>
        </p:txBody>
      </p:sp>
      <p:grpSp>
        <p:nvGrpSpPr>
          <p:cNvPr id="4" name="3 Grupo"/>
          <p:cNvGrpSpPr/>
          <p:nvPr/>
        </p:nvGrpSpPr>
        <p:grpSpPr>
          <a:xfrm>
            <a:off x="-11113" y="-20610"/>
            <a:ext cx="9167813" cy="3078163"/>
            <a:chOff x="-11113" y="-20610"/>
            <a:chExt cx="9167813" cy="3078163"/>
          </a:xfrm>
        </p:grpSpPr>
        <p:pic>
          <p:nvPicPr>
            <p:cNvPr id="3" name="Picture 2" descr="C:\01 Mis docu. Backup\Mis imágenes\00 Para el mensaje haciendo\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20610"/>
              <a:ext cx="9167813" cy="3078163"/>
            </a:xfrm>
            <a:prstGeom prst="rect">
              <a:avLst/>
            </a:prstGeom>
            <a:noFill/>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2800625" y="51400"/>
              <a:ext cx="355225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Glaciar Perito Moreno</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3368778"/>
            <a:ext cx="8929240" cy="1631216"/>
          </a:xfrm>
          <a:prstGeom prst="rect">
            <a:avLst/>
          </a:prstGeom>
        </p:spPr>
        <p:txBody>
          <a:bodyPr wrap="square">
            <a:spAutoFit/>
          </a:bodyPr>
          <a:lstStyle/>
          <a:p>
            <a:pPr algn="ctr"/>
            <a:r>
              <a:rPr lang="es-CO" sz="2000" b="1" dirty="0">
                <a:latin typeface="+mj-lt"/>
              </a:rPr>
              <a:t>Si quieres, hoy mismo puedes sentir celos, ira, hostilidad, miedo, culpa, preocupación, vergüenza o resentimiento. Todo esto lo puedes sentir si así lo decides. O TAMBIÉN puedes sentir tranquilidad, esperanza, fe, amor, alegría y otros tantos sentimientos que te den estabilidad cuando decidas pensar en forma optimista y positiva.</a:t>
            </a:r>
          </a:p>
        </p:txBody>
      </p:sp>
      <p:grpSp>
        <p:nvGrpSpPr>
          <p:cNvPr id="3" name="2 Grupo"/>
          <p:cNvGrpSpPr/>
          <p:nvPr/>
        </p:nvGrpSpPr>
        <p:grpSpPr>
          <a:xfrm>
            <a:off x="-11113" y="-20610"/>
            <a:ext cx="9167813" cy="3243263"/>
            <a:chOff x="-11113" y="-20610"/>
            <a:chExt cx="9167813" cy="3243263"/>
          </a:xfrm>
        </p:grpSpPr>
        <p:pic>
          <p:nvPicPr>
            <p:cNvPr id="9218" name="Picture 2" descr="C:\01 Mis docu. Backup\Mis imágenes\00 Para el mensaje haciendo\0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610"/>
              <a:ext cx="9167813" cy="3243263"/>
            </a:xfrm>
            <a:prstGeom prst="rect">
              <a:avLst/>
            </a:prstGeom>
            <a:noFill/>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2445210" y="80275"/>
              <a:ext cx="4263090"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Otoño. Glaciar Perito Moreno</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2439944"/>
            <a:ext cx="8929240" cy="707886"/>
          </a:xfrm>
          <a:prstGeom prst="rect">
            <a:avLst/>
          </a:prstGeom>
        </p:spPr>
        <p:txBody>
          <a:bodyPr wrap="square">
            <a:spAutoFit/>
          </a:bodyPr>
          <a:lstStyle/>
          <a:p>
            <a:pPr algn="ctr"/>
            <a:r>
              <a:rPr lang="es-CO" sz="2000" b="1" dirty="0">
                <a:latin typeface="+mj-lt"/>
              </a:rPr>
              <a:t>Date cuenta de que lo que te sucede no es lo que te afecta: es el cómo reaccionas ante esas situaciones.</a:t>
            </a:r>
          </a:p>
        </p:txBody>
      </p:sp>
      <p:grpSp>
        <p:nvGrpSpPr>
          <p:cNvPr id="3" name="2 Grupo"/>
          <p:cNvGrpSpPr/>
          <p:nvPr/>
        </p:nvGrpSpPr>
        <p:grpSpPr>
          <a:xfrm>
            <a:off x="-11113" y="-20610"/>
            <a:ext cx="9167813" cy="2438400"/>
            <a:chOff x="-11113" y="-20610"/>
            <a:chExt cx="9167813" cy="2438400"/>
          </a:xfrm>
        </p:grpSpPr>
        <p:pic>
          <p:nvPicPr>
            <p:cNvPr id="10242" name="Picture 2" descr="C:\01 Mis docu. Backup\Mis imágenes\00 Para el mensaje haciendo\10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610"/>
              <a:ext cx="9167813" cy="2438400"/>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2411700" y="41775"/>
              <a:ext cx="4315284"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Calafate - Parque Nacional Los Glaciares</a:t>
              </a:r>
              <a:endParaRPr lang="es-CO" b="1" i="1" dirty="0">
                <a:solidFill>
                  <a:schemeClr val="bg1"/>
                </a:solidFill>
                <a:effectLst>
                  <a:outerShdw blurRad="38100" dist="38100" dir="2700000" algn="tl">
                    <a:srgbClr val="000000">
                      <a:alpha val="82000"/>
                    </a:srgbClr>
                  </a:outerShdw>
                </a:effectLst>
                <a:latin typeface="+mj-lt"/>
              </a:endParaRPr>
            </a:p>
          </p:txBody>
        </p:sp>
      </p:grpSp>
      <p:grpSp>
        <p:nvGrpSpPr>
          <p:cNvPr id="4" name="3 Grupo"/>
          <p:cNvGrpSpPr/>
          <p:nvPr/>
        </p:nvGrpSpPr>
        <p:grpSpPr>
          <a:xfrm>
            <a:off x="-11113" y="3152747"/>
            <a:ext cx="9155113" cy="2011363"/>
            <a:chOff x="-11113" y="3152747"/>
            <a:chExt cx="9155113" cy="2011363"/>
          </a:xfrm>
        </p:grpSpPr>
        <p:pic>
          <p:nvPicPr>
            <p:cNvPr id="10243" name="Picture 3" descr="C:\01 Mis docu. Backup\Mis imágenes\00 Para el mensaje haciendo\10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13" y="3152747"/>
              <a:ext cx="9155113" cy="2011363"/>
            </a:xfrm>
            <a:prstGeom prst="rect">
              <a:avLst/>
            </a:prstGeom>
            <a:noFill/>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a:off x="2824510" y="4794778"/>
              <a:ext cx="3512276" cy="369332"/>
            </a:xfrm>
            <a:prstGeom prst="rect">
              <a:avLst/>
            </a:prstGeom>
            <a:noFill/>
          </p:spPr>
          <p:txBody>
            <a:bodyPr wrap="squar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Punta Arenas (Chile) - Costanera</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up)">
                                      <p:cBhvr>
                                        <p:cTn id="19"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380" y="2930954"/>
            <a:ext cx="8929240" cy="2139047"/>
          </a:xfrm>
          <a:prstGeom prst="rect">
            <a:avLst/>
          </a:prstGeom>
        </p:spPr>
        <p:txBody>
          <a:bodyPr wrap="square">
            <a:spAutoFit/>
          </a:bodyPr>
          <a:lstStyle/>
          <a:p>
            <a:pPr algn="ctr"/>
            <a:r>
              <a:rPr lang="es-CO" sz="1900" b="1" dirty="0">
                <a:latin typeface="+mj-lt"/>
              </a:rPr>
              <a:t>Durante los próximos días ten esto en tu mente, y repítete ante el espejo que sólo DEPENDE de ti decidir cómo sentirte, porque cuando tienes la capacidad de ELEGIR, también puedes enfrentar tus problemas. Dentro de ti están las soluciones</a:t>
            </a:r>
            <a:r>
              <a:rPr lang="es-CO" sz="1900" b="1" dirty="0" smtClean="0">
                <a:latin typeface="+mj-lt"/>
              </a:rPr>
              <a:t>.</a:t>
            </a:r>
          </a:p>
          <a:p>
            <a:pPr algn="ctr"/>
            <a:endParaRPr lang="es-CO" sz="1900" b="1" dirty="0">
              <a:latin typeface="+mj-lt"/>
            </a:endParaRPr>
          </a:p>
          <a:p>
            <a:pPr algn="ctr"/>
            <a:r>
              <a:rPr lang="es-CO" sz="1900" b="1" dirty="0">
                <a:latin typeface="+mj-lt"/>
              </a:rPr>
              <a:t>DECIDE ser feliz, te lo mereces, no dejes que nadie te robe tus sueños y felicidad. Sólo tú puedes escoger como será tu vida. Te pueden ayudar, pero TÚ DIRIGE TU PROPIA VIDA.</a:t>
            </a:r>
          </a:p>
        </p:txBody>
      </p:sp>
      <p:grpSp>
        <p:nvGrpSpPr>
          <p:cNvPr id="3" name="2 Grupo"/>
          <p:cNvGrpSpPr/>
          <p:nvPr/>
        </p:nvGrpSpPr>
        <p:grpSpPr>
          <a:xfrm>
            <a:off x="-11113" y="-20610"/>
            <a:ext cx="9167813" cy="2859087"/>
            <a:chOff x="-11113" y="-20610"/>
            <a:chExt cx="9167813" cy="2859087"/>
          </a:xfrm>
        </p:grpSpPr>
        <p:pic>
          <p:nvPicPr>
            <p:cNvPr id="11267" name="Picture 3" descr="C:\01 Mis docu. Backup\Mis imágenes\00 Para el mensaje haciendo\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20610"/>
              <a:ext cx="9167813" cy="2859087"/>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3131800" y="30035"/>
              <a:ext cx="2890920"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Ushuaia - Vereda Costanera</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2 Grupo"/>
          <p:cNvGrpSpPr/>
          <p:nvPr/>
        </p:nvGrpSpPr>
        <p:grpSpPr>
          <a:xfrm>
            <a:off x="-11113" y="-20610"/>
            <a:ext cx="9167813" cy="3365500"/>
            <a:chOff x="-11113" y="-20610"/>
            <a:chExt cx="9167813" cy="3365500"/>
          </a:xfrm>
        </p:grpSpPr>
        <p:pic>
          <p:nvPicPr>
            <p:cNvPr id="12290" name="Picture 2" descr="C:\01 Mis docu. Backup\Mis imágenes\00 Para el mensaje haciendo\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610"/>
              <a:ext cx="9167813" cy="3365500"/>
            </a:xfrm>
            <a:prstGeom prst="rect">
              <a:avLst/>
            </a:prstGeom>
            <a:noFill/>
            <a:extLst>
              <a:ext uri="{909E8E84-426E-40DD-AFC4-6F175D3DCCD1}">
                <a14:hiddenFill xmlns:a14="http://schemas.microsoft.com/office/drawing/2010/main">
                  <a:solidFill>
                    <a:srgbClr val="FFFFFF"/>
                  </a:solidFill>
                </a14:hiddenFill>
              </a:ext>
            </a:extLst>
          </p:spPr>
        </p:pic>
        <p:sp>
          <p:nvSpPr>
            <p:cNvPr id="6" name="5 CuadroTexto"/>
            <p:cNvSpPr txBox="1"/>
            <p:nvPr/>
          </p:nvSpPr>
          <p:spPr>
            <a:xfrm>
              <a:off x="3131800" y="30035"/>
              <a:ext cx="2890920"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Ushuaia - Vereda Costanera</a:t>
              </a:r>
              <a:endParaRPr lang="es-CO" b="1" i="1" dirty="0">
                <a:solidFill>
                  <a:schemeClr val="bg1"/>
                </a:solidFill>
                <a:effectLst>
                  <a:outerShdw blurRad="38100" dist="38100" dir="2700000" algn="tl">
                    <a:srgbClr val="000000">
                      <a:alpha val="82000"/>
                    </a:srgbClr>
                  </a:outerShdw>
                </a:effectLst>
                <a:latin typeface="+mj-lt"/>
              </a:endParaRPr>
            </a:p>
          </p:txBody>
        </p:sp>
      </p:grpSp>
      <p:sp>
        <p:nvSpPr>
          <p:cNvPr id="2" name="1 Rectángulo"/>
          <p:cNvSpPr/>
          <p:nvPr/>
        </p:nvSpPr>
        <p:spPr>
          <a:xfrm>
            <a:off x="107380" y="3440788"/>
            <a:ext cx="8929240" cy="1631216"/>
          </a:xfrm>
          <a:prstGeom prst="rect">
            <a:avLst/>
          </a:prstGeom>
        </p:spPr>
        <p:txBody>
          <a:bodyPr wrap="square">
            <a:spAutoFit/>
          </a:bodyPr>
          <a:lstStyle/>
          <a:p>
            <a:pPr algn="ctr"/>
            <a:r>
              <a:rPr lang="es-CO" sz="2000" b="1" dirty="0">
                <a:latin typeface="+mj-lt"/>
              </a:rPr>
              <a:t>La felicidad está dentro de ti. Tienes capacidad de ELEGIR.</a:t>
            </a:r>
          </a:p>
          <a:p>
            <a:pPr algn="ctr"/>
            <a:endParaRPr lang="es-CO" sz="2000" b="1" dirty="0">
              <a:latin typeface="+mj-lt"/>
            </a:endParaRPr>
          </a:p>
          <a:p>
            <a:pPr algn="ctr"/>
            <a:r>
              <a:rPr lang="es-CO" sz="2000" b="1" dirty="0">
                <a:latin typeface="+mj-lt"/>
              </a:rPr>
              <a:t>Alguien como tú es capaz de esto y mucho más</a:t>
            </a:r>
            <a:r>
              <a:rPr lang="es-CO" sz="2000" b="1" dirty="0" smtClean="0">
                <a:latin typeface="+mj-lt"/>
              </a:rPr>
              <a:t>...</a:t>
            </a:r>
          </a:p>
          <a:p>
            <a:pPr algn="ctr"/>
            <a:endParaRPr lang="es-CO" sz="2000" b="1" dirty="0">
              <a:latin typeface="+mj-lt"/>
            </a:endParaRPr>
          </a:p>
          <a:p>
            <a:pPr algn="ctr"/>
            <a:r>
              <a:rPr lang="es-CO" sz="2000" b="1" dirty="0" smtClean="0">
                <a:latin typeface="+mj-lt"/>
              </a:rPr>
              <a:t> ¡SE FELIZ!</a:t>
            </a:r>
            <a:endParaRPr lang="es-CO" sz="2000" b="1" dirty="0">
              <a:latin typeface="+mj-lt"/>
            </a:endParaRP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2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500" fill="hold"/>
                                        <p:tgtEl>
                                          <p:spTgt spid="2"/>
                                        </p:tgtEl>
                                        <p:attrNameLst>
                                          <p:attrName>ppt_w</p:attrName>
                                        </p:attrNameLst>
                                      </p:cBhvr>
                                      <p:tavLst>
                                        <p:tav tm="0">
                                          <p:val>
                                            <p:fltVal val="0"/>
                                          </p:val>
                                        </p:tav>
                                        <p:tav tm="100000">
                                          <p:val>
                                            <p:strVal val="#ppt_w"/>
                                          </p:val>
                                        </p:tav>
                                      </p:tavLst>
                                    </p:anim>
                                    <p:anim calcmode="lin" valueType="num">
                                      <p:cBhvr>
                                        <p:cTn id="13" dur="1500" fill="hold"/>
                                        <p:tgtEl>
                                          <p:spTgt spid="2"/>
                                        </p:tgtEl>
                                        <p:attrNameLst>
                                          <p:attrName>ppt_h</p:attrName>
                                        </p:attrNameLst>
                                      </p:cBhvr>
                                      <p:tavLst>
                                        <p:tav tm="0">
                                          <p:val>
                                            <p:fltVal val="0"/>
                                          </p:val>
                                        </p:tav>
                                        <p:tav tm="100000">
                                          <p:val>
                                            <p:strVal val="#ppt_h"/>
                                          </p:val>
                                        </p:tav>
                                      </p:tavLst>
                                    </p:anim>
                                    <p:animEffect transition="in" filter="fade">
                                      <p:cBhvr>
                                        <p:cTn id="14"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363462" y="3175389"/>
            <a:ext cx="2425664" cy="1892826"/>
          </a:xfrm>
          <a:prstGeom prst="rect">
            <a:avLst/>
          </a:prstGeom>
          <a:noFill/>
        </p:spPr>
        <p:txBody>
          <a:bodyPr wrap="none" rtlCol="0">
            <a:spAutoFit/>
          </a:bodyPr>
          <a:lstStyle/>
          <a:p>
            <a:pPr algn="ctr"/>
            <a:r>
              <a:rPr lang="es-CO" sz="1300" b="1" dirty="0" smtClean="0">
                <a:latin typeface="+mj-lt"/>
              </a:rPr>
              <a:t>Texto: </a:t>
            </a:r>
            <a:r>
              <a:rPr lang="es-CO" sz="1300" b="1" i="1" dirty="0" err="1" smtClean="0">
                <a:latin typeface="+mj-lt"/>
              </a:rPr>
              <a:t>Shoshan</a:t>
            </a:r>
            <a:endParaRPr lang="es-CO" sz="1300" b="1" i="1" dirty="0" smtClean="0">
              <a:latin typeface="+mj-lt"/>
            </a:endParaRPr>
          </a:p>
          <a:p>
            <a:pPr algn="ctr"/>
            <a:endParaRPr lang="es-CO" sz="1300" b="1" dirty="0">
              <a:latin typeface="+mj-lt"/>
            </a:endParaRPr>
          </a:p>
          <a:p>
            <a:pPr algn="ctr"/>
            <a:r>
              <a:rPr lang="es-CO" sz="1300" b="1" dirty="0" smtClean="0">
                <a:latin typeface="+mj-lt"/>
              </a:rPr>
              <a:t>Fotos propias: </a:t>
            </a:r>
            <a:r>
              <a:rPr lang="es-CO" sz="1300" b="1" i="1" dirty="0" smtClean="0">
                <a:latin typeface="+mj-lt"/>
              </a:rPr>
              <a:t>Argentina</a:t>
            </a:r>
          </a:p>
          <a:p>
            <a:pPr algn="ctr"/>
            <a:endParaRPr lang="es-CO" sz="1300" b="1" dirty="0">
              <a:latin typeface="+mj-lt"/>
            </a:endParaRPr>
          </a:p>
          <a:p>
            <a:pPr algn="ctr"/>
            <a:r>
              <a:rPr lang="es-CO" sz="1300" b="1" dirty="0" smtClean="0">
                <a:latin typeface="+mj-lt"/>
              </a:rPr>
              <a:t>Música: </a:t>
            </a:r>
            <a:r>
              <a:rPr lang="es-CO" sz="1300" b="1" dirty="0" smtClean="0">
                <a:latin typeface="+mj-lt"/>
              </a:rPr>
              <a:t>Tango Flamenco - </a:t>
            </a:r>
            <a:r>
              <a:rPr lang="es-CO" sz="1300" b="1" i="1" dirty="0" err="1" smtClean="0">
                <a:latin typeface="+mj-lt"/>
              </a:rPr>
              <a:t>Armik</a:t>
            </a:r>
            <a:endParaRPr lang="es-CO" sz="1300" b="1" i="1" dirty="0" smtClean="0">
              <a:latin typeface="+mj-lt"/>
            </a:endParaRPr>
          </a:p>
          <a:p>
            <a:pPr algn="ctr"/>
            <a:endParaRPr lang="es-CO" sz="1300" b="1" dirty="0">
              <a:latin typeface="+mj-lt"/>
            </a:endParaRPr>
          </a:p>
          <a:p>
            <a:pPr algn="ctr"/>
            <a:r>
              <a:rPr lang="es-CO" sz="1300" b="1" dirty="0" smtClean="0">
                <a:latin typeface="+mj-lt"/>
              </a:rPr>
              <a:t>Realización general:</a:t>
            </a:r>
          </a:p>
          <a:p>
            <a:pPr algn="ctr"/>
            <a:r>
              <a:rPr lang="es-CO" sz="1300" b="1" i="1" dirty="0" smtClean="0">
                <a:latin typeface="+mj-lt"/>
              </a:rPr>
              <a:t>Rodrigo Valencia Cardona</a:t>
            </a:r>
          </a:p>
          <a:p>
            <a:pPr algn="ctr"/>
            <a:r>
              <a:rPr lang="es-CO" sz="1300" b="1" dirty="0" smtClean="0">
                <a:latin typeface="+mj-lt"/>
              </a:rPr>
              <a:t>Medellín-Colombia</a:t>
            </a:r>
            <a:endParaRPr lang="es-CO" sz="1300" b="1" dirty="0">
              <a:latin typeface="+mj-lt"/>
            </a:endParaRPr>
          </a:p>
        </p:txBody>
      </p:sp>
      <p:grpSp>
        <p:nvGrpSpPr>
          <p:cNvPr id="6" name="5 Grupo"/>
          <p:cNvGrpSpPr/>
          <p:nvPr/>
        </p:nvGrpSpPr>
        <p:grpSpPr>
          <a:xfrm>
            <a:off x="-11113" y="-20610"/>
            <a:ext cx="9167813" cy="3084513"/>
            <a:chOff x="-11113" y="-20610"/>
            <a:chExt cx="9167813" cy="3084513"/>
          </a:xfrm>
        </p:grpSpPr>
        <p:pic>
          <p:nvPicPr>
            <p:cNvPr id="13314" name="Picture 2" descr="C:\01 Mis docu. Backup\Mis imágenes\00 Para el mensaje haciendo\1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13" y="-20610"/>
              <a:ext cx="9167813" cy="3084513"/>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3430993" y="1926"/>
              <a:ext cx="2307427" cy="369332"/>
            </a:xfrm>
            <a:prstGeom prst="rect">
              <a:avLst/>
            </a:prstGeom>
            <a:noFill/>
          </p:spPr>
          <p:txBody>
            <a:bodyPr wrap="none" rtlCol="0">
              <a:spAutoFit/>
            </a:bodyPr>
            <a:lstStyle/>
            <a:p>
              <a:pPr algn="ctr"/>
              <a:r>
                <a:rPr lang="es-CO" b="1" i="1" dirty="0" smtClean="0">
                  <a:solidFill>
                    <a:schemeClr val="bg1"/>
                  </a:solidFill>
                  <a:effectLst>
                    <a:outerShdw blurRad="38100" dist="38100" dir="2700000" algn="tl">
                      <a:srgbClr val="000000">
                        <a:alpha val="82000"/>
                      </a:srgbClr>
                    </a:outerShdw>
                  </a:effectLst>
                  <a:latin typeface="+mj-lt"/>
                </a:rPr>
                <a:t>El Tigre - Buenos Aires</a:t>
              </a:r>
              <a:endParaRPr lang="es-CO" b="1" i="1" dirty="0">
                <a:solidFill>
                  <a:schemeClr val="bg1"/>
                </a:solidFill>
                <a:effectLst>
                  <a:outerShdw blurRad="38100" dist="38100" dir="2700000" algn="tl">
                    <a:srgbClr val="000000">
                      <a:alpha val="82000"/>
                    </a:srgbClr>
                  </a:outerShdw>
                </a:effectLst>
                <a:latin typeface="+mj-lt"/>
              </a:endParaRPr>
            </a:p>
          </p:txBody>
        </p:sp>
      </p:gr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2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up)">
                                      <p:cBhvr>
                                        <p:cTn id="1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4235</TotalTime>
  <Words>749</Words>
  <Application>Microsoft Office PowerPoint</Application>
  <PresentationFormat>Presentación en pantalla (16:9)</PresentationFormat>
  <Paragraphs>59</Paragraphs>
  <Slides>14</Slides>
  <Notes>7</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243</cp:revision>
  <dcterms:created xsi:type="dcterms:W3CDTF">2013-05-29T02:56:16Z</dcterms:created>
  <dcterms:modified xsi:type="dcterms:W3CDTF">2015-04-28T23:27:20Z</dcterms:modified>
</cp:coreProperties>
</file>