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62" r:id="rId4"/>
    <p:sldId id="263" r:id="rId5"/>
    <p:sldId id="264" r:id="rId6"/>
    <p:sldId id="268" r:id="rId7"/>
    <p:sldId id="265" r:id="rId8"/>
    <p:sldId id="269" r:id="rId9"/>
    <p:sldId id="266" r:id="rId10"/>
    <p:sldId id="270" r:id="rId11"/>
    <p:sldId id="267" r:id="rId12"/>
    <p:sldId id="271" r:id="rId13"/>
    <p:sldId id="274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vj/JmQVr93Pe3Yq/1cNXQ==" hashData="VomaP9p+8PchLS/JKbNjNajns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76204B-31F5-4BD6-A3E3-09E5B927784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948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CE428C-4C76-4DD0-9028-CC5D92632C19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1 jp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" t="526" r="148" b="55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1417775" y="1706925"/>
            <a:ext cx="630845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glow rad="127000">
                    <a:srgbClr val="003300"/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TOMAR RIESGOS</a:t>
            </a:r>
          </a:p>
          <a:p>
            <a:pPr algn="ctr"/>
            <a:r>
              <a:rPr lang="es-ES" sz="5400" b="1" cap="none" spc="150" dirty="0" smtClean="0">
                <a:ln w="11430"/>
                <a:solidFill>
                  <a:srgbClr val="F8F8F8"/>
                </a:solidFill>
                <a:effectLst>
                  <a:glow rad="127000">
                    <a:srgbClr val="003300"/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 LA VIDA</a:t>
            </a:r>
            <a:endParaRPr lang="es-ES" sz="5400" b="1" cap="none" spc="150" dirty="0">
              <a:ln w="11430"/>
              <a:solidFill>
                <a:srgbClr val="F8F8F8"/>
              </a:solidFill>
              <a:effectLst>
                <a:glow rad="127000">
                  <a:srgbClr val="003300"/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  <p:sndAc>
          <p:stSnd loop="1">
            <p:snd r:embed="rId2" name="Norooz - Shahin &amp; Sepehr - Norooz.wav"/>
          </p:stSnd>
        </p:sndAc>
      </p:transition>
    </mc:Choice>
    <mc:Fallback xmlns="">
      <p:transition spd="slow">
        <p:randomBar dir="vert"/>
        <p:sndAc>
          <p:stSnd loop="1">
            <p:snd r:embed="rId4" name="Norooz - Shahin &amp; Sepehr - Noro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" t="405" r="218" b="43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1215736" y="51470"/>
            <a:ext cx="7244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Hay que haber vivido un poco para comprender que todo lo que se persigue en esta vida, sólo se consigue arriesgando a veces lo que más se ama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(André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Gide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683568" y="4425251"/>
            <a:ext cx="724469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Sin riesgos en la lucha, no hay gloria en la victoria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(Pierre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Corneille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6" r="182" b="232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22218" y="62590"/>
            <a:ext cx="7338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El corazón de un hombre es una rueda de molino que trabaja sin cesar, si nada echáis a moler corréis el riesgo de que se triture a sí misma.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(Martin Lutero)</a:t>
            </a:r>
            <a:endParaRPr lang="es-CO" sz="1400" b="1" i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3568" y="4486139"/>
            <a:ext cx="733821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Sin riesgo no se hace nada grande y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memorable.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Terencio</a:t>
            </a:r>
            <a:endParaRPr lang="es-CO" sz="1400" b="1" i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" b="233"/>
          <a:stretch/>
        </p:blipFill>
        <p:spPr bwMode="auto">
          <a:xfrm>
            <a:off x="-6350" y="1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83568" y="4178362"/>
            <a:ext cx="72654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Sólo aquellos que se arriesgan a ir demasiado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lejos,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pueden descubrir hasta dónde se puede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llegar.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Thomas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Stearns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Eliot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043608" y="31417"/>
            <a:ext cx="770485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¿Qué sería de la vida, si no tuviéramos el valor de intentar algo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nuevo?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Vincent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Van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Gogh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6" r="182" b="232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122218" y="41808"/>
            <a:ext cx="733821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El que vive de esperanzas, corre el riesgo de morirse de hambre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.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Benjamin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Franklin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683567" y="3860195"/>
            <a:ext cx="7348605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Si al franquear una montaña en la dirección de una estrella, el viajero se deja absorber demasiado por los problemas de la escalada, se arriesga a olvidar cual es la estrella que lo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guía.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Antoine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de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Saint-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Exupery</a:t>
            </a:r>
            <a:endParaRPr lang="es-CO" sz="1400" b="1" i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" b="233"/>
          <a:stretch/>
        </p:blipFill>
        <p:spPr bwMode="auto">
          <a:xfrm>
            <a:off x="-6350" y="-8343"/>
            <a:ext cx="9156700" cy="515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83568" y="4393806"/>
            <a:ext cx="72966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Vive la vida sin arriesgar y pronto verás el techo de tu casa en la cabeza derrumbar.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(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Gabriel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G. Van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Kemenade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63782" y="22829"/>
            <a:ext cx="72966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Asumiremos los riesgos. Lo que siempre ha sido no siempre será, necesariamente, para siempre.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(Roberto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Goizueta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" t="201" r="218" b="233"/>
          <a:stretch/>
        </p:blipFill>
        <p:spPr bwMode="auto">
          <a:xfrm>
            <a:off x="0" y="-10147"/>
            <a:ext cx="9144000" cy="515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132609" y="31417"/>
            <a:ext cx="73278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Si tomas riesgos, podrías fallar. Pero si no tomas riesgos, seguramente fallarás. El riesgo mayor de todos es no hacer nada. 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Roberto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Goizueta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83568" y="4486139"/>
            <a:ext cx="733821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Hay periodos en los que arriesgar es la más grande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sabiduría.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William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Ellery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Channing</a:t>
            </a:r>
            <a:endParaRPr lang="es-CO" sz="1400" b="1" i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" t="405" r="218" b="43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143000" y="41808"/>
            <a:ext cx="7317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Toda persona debe decidir una vez en su vida si se lanza a triunfar, arriesgándolo todo, o si se sienta a ver el paso de los triunfadores.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Thomas Alva Edison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83568" y="4414588"/>
            <a:ext cx="73382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vida está llena de riesgos de todos modos, ¿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Por qué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no tomarlos entonces?.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(Lindsay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Lohan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6" r="182" b="232"/>
          <a:stretch/>
        </p:blipFill>
        <p:spPr bwMode="auto">
          <a:xfrm>
            <a:off x="1" y="245"/>
            <a:ext cx="9144000" cy="514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132609" y="41808"/>
            <a:ext cx="732782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El que vive prudentemente, vive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tristemente.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Voltaire</a:t>
            </a:r>
            <a:endParaRPr lang="es-CO" sz="1400" b="1" i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3567" y="4086029"/>
            <a:ext cx="7327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Manteneos locos, pero comportaos como personas normales. Corred el riesgo de ser diferentes, pero aprended a hacerlo sin llamar la atención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(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Paulo Coelho)</a:t>
            </a:r>
            <a:endParaRPr lang="es-CO" sz="1400" b="1" i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405" r="182" b="434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132609" y="21026"/>
            <a:ext cx="73278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alguien desea algo debe saber que corre riesgos y por eso la vida vale la pena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(Paulo Coelho)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3567" y="4117202"/>
            <a:ext cx="7327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mayor riesgo es no correr ningún riesgo. En un mundo que cambia muy rápidamente, la única estrategia que garantiza fallar es no correr riesgos.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(Mark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Zuckerberg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)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t="201" r="114" b="233"/>
          <a:stretch/>
        </p:blipFill>
        <p:spPr bwMode="auto">
          <a:xfrm>
            <a:off x="1" y="-10147"/>
            <a:ext cx="9144000" cy="515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122217" y="52199"/>
            <a:ext cx="733821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Combate mejor y con más ahínco quien más arriesga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Thomas </a:t>
            </a:r>
            <a:r>
              <a:rPr lang="es-CO" sz="14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Mann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83568" y="4260304"/>
            <a:ext cx="7338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Música</a:t>
            </a:r>
            <a:r>
              <a:rPr lang="es-CO" sz="16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: </a:t>
            </a:r>
            <a:r>
              <a:rPr lang="es-CO" sz="1600" b="1" dirty="0" err="1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Norooz</a:t>
            </a:r>
            <a:r>
              <a:rPr lang="es-CO" sz="1600" b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 - </a:t>
            </a:r>
            <a:r>
              <a:rPr lang="es-CO" sz="1600" b="1" i="1" dirty="0" err="1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Shahin</a:t>
            </a:r>
            <a:r>
              <a:rPr lang="es-CO" sz="1600" b="1" i="1" dirty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 &amp; </a:t>
            </a:r>
            <a:r>
              <a:rPr lang="es-CO" sz="1600" b="1" i="1" dirty="0" err="1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Sepehr</a:t>
            </a:r>
            <a:endParaRPr lang="es-CO" sz="1600" b="1" i="1" dirty="0" smtClean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Realización general: </a:t>
            </a:r>
            <a:r>
              <a:rPr lang="es-CO" sz="1600" b="1" i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effectLst>
                  <a:glow rad="508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1600" b="1" dirty="0">
              <a:solidFill>
                <a:schemeClr val="bg1"/>
              </a:solidFill>
              <a:effectLst>
                <a:glow rad="508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521</Words>
  <Application>Microsoft Office PowerPoint</Application>
  <PresentationFormat>Presentación en pantalla (16:9)</PresentationFormat>
  <Paragraphs>60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46</cp:revision>
  <dcterms:created xsi:type="dcterms:W3CDTF">2013-05-29T02:56:16Z</dcterms:created>
  <dcterms:modified xsi:type="dcterms:W3CDTF">2013-10-04T01:56:33Z</dcterms:modified>
</cp:coreProperties>
</file>